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97" r:id="rId1"/>
  </p:sldMasterIdLst>
  <p:notesMasterIdLst>
    <p:notesMasterId r:id="rId21"/>
  </p:notesMasterIdLst>
  <p:handoutMasterIdLst>
    <p:handoutMasterId r:id="rId22"/>
  </p:handoutMasterIdLst>
  <p:sldIdLst>
    <p:sldId id="361" r:id="rId2"/>
    <p:sldId id="267" r:id="rId3"/>
    <p:sldId id="343" r:id="rId4"/>
    <p:sldId id="341" r:id="rId5"/>
    <p:sldId id="342" r:id="rId6"/>
    <p:sldId id="344" r:id="rId7"/>
    <p:sldId id="349" r:id="rId8"/>
    <p:sldId id="362" r:id="rId9"/>
    <p:sldId id="348" r:id="rId10"/>
    <p:sldId id="354" r:id="rId11"/>
    <p:sldId id="357" r:id="rId12"/>
    <p:sldId id="330" r:id="rId13"/>
    <p:sldId id="333" r:id="rId14"/>
    <p:sldId id="334" r:id="rId15"/>
    <p:sldId id="352" r:id="rId16"/>
    <p:sldId id="353" r:id="rId17"/>
    <p:sldId id="358" r:id="rId18"/>
    <p:sldId id="359" r:id="rId19"/>
    <p:sldId id="360" r:id="rId20"/>
  </p:sldIdLst>
  <p:sldSz cx="10693400" cy="7561263"/>
  <p:notesSz cx="6742113" cy="9872663"/>
  <p:defaultTex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pos="3413" userDrawn="1">
          <p15:clr>
            <a:srgbClr val="A4A3A4"/>
          </p15:clr>
        </p15:guide>
        <p15:guide id="8" pos="3323" userDrawn="1">
          <p15:clr>
            <a:srgbClr val="A4A3A4"/>
          </p15:clr>
        </p15:guide>
        <p15:guide id="9" pos="3822" userDrawn="1">
          <p15:clr>
            <a:srgbClr val="A4A3A4"/>
          </p15:clr>
        </p15:guide>
        <p15:guide id="13" pos="692" userDrawn="1">
          <p15:clr>
            <a:srgbClr val="A4A3A4"/>
          </p15:clr>
        </p15:guide>
        <p15:guide id="14" pos="284" userDrawn="1">
          <p15:clr>
            <a:srgbClr val="A4A3A4"/>
          </p15:clr>
        </p15:guide>
        <p15:guide id="15" pos="6452" userDrawn="1">
          <p15:clr>
            <a:srgbClr val="A4A3A4"/>
          </p15:clr>
        </p15:guide>
        <p15:guide id="16" orient="horz" pos="1021" userDrawn="1">
          <p15:clr>
            <a:srgbClr val="A4A3A4"/>
          </p15:clr>
        </p15:guide>
        <p15:guide id="17" orient="horz" pos="4151" userDrawn="1">
          <p15:clr>
            <a:srgbClr val="A4A3A4"/>
          </p15:clr>
        </p15:guide>
        <p15:guide id="18" orient="horz" pos="1248" userDrawn="1">
          <p15:clr>
            <a:srgbClr val="A4A3A4"/>
          </p15:clr>
        </p15:guide>
      </p15:sldGuideLst>
    </p:ext>
    <p:ext uri="{2D200454-40CA-4A62-9FC3-DE9A4176ACB9}">
      <p15:notesGuideLst xmlns:p15="http://schemas.microsoft.com/office/powerpoint/2012/main">
        <p15:guide id="1" orient="horz" pos="3111" userDrawn="1">
          <p15:clr>
            <a:srgbClr val="A4A3A4"/>
          </p15:clr>
        </p15:guide>
        <p15:guide id="2" pos="212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8B5"/>
    <a:srgbClr val="F7F7F7"/>
    <a:srgbClr val="FFFFFF"/>
    <a:srgbClr val="000000"/>
    <a:srgbClr val="D0D0CE"/>
    <a:srgbClr val="7F7F7B"/>
    <a:srgbClr val="DE7C00"/>
    <a:srgbClr val="CE0F69"/>
    <a:srgbClr val="A50034"/>
    <a:srgbClr val="933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6305" autoAdjust="0"/>
  </p:normalViewPr>
  <p:slideViewPr>
    <p:cSldViewPr snapToObjects="1" showGuides="1">
      <p:cViewPr varScale="1">
        <p:scale>
          <a:sx n="107" d="100"/>
          <a:sy n="107" d="100"/>
        </p:scale>
        <p:origin x="492" y="108"/>
      </p:cViewPr>
      <p:guideLst>
        <p:guide pos="3413"/>
        <p:guide pos="3323"/>
        <p:guide pos="3822"/>
        <p:guide pos="692"/>
        <p:guide pos="284"/>
        <p:guide pos="6452"/>
        <p:guide orient="horz" pos="1021"/>
        <p:guide orient="horz" pos="4151"/>
        <p:guide orient="horz" pos="12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76" d="100"/>
          <a:sy n="76" d="100"/>
        </p:scale>
        <p:origin x="-3330" y="-90"/>
      </p:cViewPr>
      <p:guideLst>
        <p:guide orient="horz" pos="3111"/>
        <p:guide pos="212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8846872018282"/>
          <c:y val="3.6604947458668116E-2"/>
          <c:w val="0.83615079133063064"/>
          <c:h val="0.61817738280652257"/>
        </c:manualLayout>
      </c:layout>
      <c:barChart>
        <c:barDir val="col"/>
        <c:grouping val="clustered"/>
        <c:varyColors val="0"/>
        <c:ser>
          <c:idx val="0"/>
          <c:order val="0"/>
          <c:tx>
            <c:strRef>
              <c:f>Sheet2!$M$1</c:f>
              <c:strCache>
                <c:ptCount val="1"/>
                <c:pt idx="0">
                  <c:v>Last </c:v>
                </c:pt>
              </c:strCache>
            </c:strRef>
          </c:tx>
          <c:spPr>
            <a:solidFill>
              <a:schemeClr val="accent1"/>
            </a:solidFill>
            <a:ln>
              <a:noFill/>
            </a:ln>
            <a:effectLst/>
          </c:spPr>
          <c:invertIfNegative val="0"/>
          <c:cat>
            <c:strRef>
              <c:f>Sheet2!$L$2:$L$22</c:f>
              <c:strCache>
                <c:ptCount val="21"/>
                <c:pt idx="0">
                  <c:v>Brazil</c:v>
                </c:pt>
                <c:pt idx="1">
                  <c:v>Mexico</c:v>
                </c:pt>
                <c:pt idx="2">
                  <c:v>Russia</c:v>
                </c:pt>
                <c:pt idx="3">
                  <c:v>Eurosystem</c:v>
                </c:pt>
                <c:pt idx="4">
                  <c:v>United Kingdom</c:v>
                </c:pt>
                <c:pt idx="5">
                  <c:v>Czech Republic</c:v>
                </c:pt>
                <c:pt idx="6">
                  <c:v>Poland</c:v>
                </c:pt>
                <c:pt idx="7">
                  <c:v>Switzerland</c:v>
                </c:pt>
                <c:pt idx="8">
                  <c:v>Algeria</c:v>
                </c:pt>
                <c:pt idx="9">
                  <c:v>Saudi Arabia</c:v>
                </c:pt>
                <c:pt idx="10">
                  <c:v>Israel</c:v>
                </c:pt>
                <c:pt idx="11">
                  <c:v>UAE</c:v>
                </c:pt>
                <c:pt idx="12">
                  <c:v>China</c:v>
                </c:pt>
                <c:pt idx="13">
                  <c:v>Japan</c:v>
                </c:pt>
                <c:pt idx="14">
                  <c:v>Taiwan</c:v>
                </c:pt>
                <c:pt idx="15">
                  <c:v>Korea</c:v>
                </c:pt>
                <c:pt idx="16">
                  <c:v>Hong Kong</c:v>
                </c:pt>
                <c:pt idx="17">
                  <c:v>India</c:v>
                </c:pt>
                <c:pt idx="18">
                  <c:v>Singapore</c:v>
                </c:pt>
                <c:pt idx="19">
                  <c:v>Thailand</c:v>
                </c:pt>
                <c:pt idx="20">
                  <c:v>Indonesia</c:v>
                </c:pt>
              </c:strCache>
            </c:strRef>
          </c:cat>
          <c:val>
            <c:numRef>
              <c:f>Sheet2!$M$2:$M$22</c:f>
              <c:numCache>
                <c:formatCode>General</c:formatCode>
                <c:ptCount val="21"/>
                <c:pt idx="0">
                  <c:v>3.407</c:v>
                </c:pt>
                <c:pt idx="1">
                  <c:v>1.5430000000000001</c:v>
                </c:pt>
                <c:pt idx="2">
                  <c:v>3.121</c:v>
                </c:pt>
                <c:pt idx="3">
                  <c:v>2.2999999999999998</c:v>
                </c:pt>
                <c:pt idx="4">
                  <c:v>1.113</c:v>
                </c:pt>
                <c:pt idx="5">
                  <c:v>1.3080000000000001</c:v>
                </c:pt>
                <c:pt idx="6">
                  <c:v>0.92900000000000005</c:v>
                </c:pt>
                <c:pt idx="7">
                  <c:v>6.5659999999999998</c:v>
                </c:pt>
                <c:pt idx="8">
                  <c:v>0.94299999999999995</c:v>
                </c:pt>
                <c:pt idx="9">
                  <c:v>4.4039999999999999</c:v>
                </c:pt>
                <c:pt idx="10">
                  <c:v>0.98799999999999999</c:v>
                </c:pt>
                <c:pt idx="11">
                  <c:v>0.81799999999999995</c:v>
                </c:pt>
                <c:pt idx="12">
                  <c:v>27.529</c:v>
                </c:pt>
                <c:pt idx="13">
                  <c:v>10.723000000000001</c:v>
                </c:pt>
                <c:pt idx="14">
                  <c:v>3.9750000000000001</c:v>
                </c:pt>
                <c:pt idx="15">
                  <c:v>3.427</c:v>
                </c:pt>
                <c:pt idx="16">
                  <c:v>3.6840000000000002</c:v>
                </c:pt>
                <c:pt idx="17">
                  <c:v>3.302</c:v>
                </c:pt>
                <c:pt idx="18">
                  <c:v>2.4319999999999999</c:v>
                </c:pt>
                <c:pt idx="19">
                  <c:v>1.67</c:v>
                </c:pt>
                <c:pt idx="20">
                  <c:v>1.147</c:v>
                </c:pt>
              </c:numCache>
            </c:numRef>
          </c:val>
        </c:ser>
        <c:ser>
          <c:idx val="1"/>
          <c:order val="1"/>
          <c:tx>
            <c:strRef>
              <c:f>Sheet2!$N$1</c:f>
              <c:strCache>
                <c:ptCount val="1"/>
                <c:pt idx="0">
                  <c:v>1 year ago </c:v>
                </c:pt>
              </c:strCache>
            </c:strRef>
          </c:tx>
          <c:spPr>
            <a:solidFill>
              <a:schemeClr val="accent2"/>
            </a:solidFill>
            <a:ln>
              <a:noFill/>
            </a:ln>
            <a:effectLst/>
          </c:spPr>
          <c:invertIfNegative val="0"/>
          <c:cat>
            <c:strRef>
              <c:f>Sheet2!$L$2:$L$22</c:f>
              <c:strCache>
                <c:ptCount val="21"/>
                <c:pt idx="0">
                  <c:v>Brazil</c:v>
                </c:pt>
                <c:pt idx="1">
                  <c:v>Mexico</c:v>
                </c:pt>
                <c:pt idx="2">
                  <c:v>Russia</c:v>
                </c:pt>
                <c:pt idx="3">
                  <c:v>Eurosystem</c:v>
                </c:pt>
                <c:pt idx="4">
                  <c:v>United Kingdom</c:v>
                </c:pt>
                <c:pt idx="5">
                  <c:v>Czech Republic</c:v>
                </c:pt>
                <c:pt idx="6">
                  <c:v>Poland</c:v>
                </c:pt>
                <c:pt idx="7">
                  <c:v>Switzerland</c:v>
                </c:pt>
                <c:pt idx="8">
                  <c:v>Algeria</c:v>
                </c:pt>
                <c:pt idx="9">
                  <c:v>Saudi Arabia</c:v>
                </c:pt>
                <c:pt idx="10">
                  <c:v>Israel</c:v>
                </c:pt>
                <c:pt idx="11">
                  <c:v>UAE</c:v>
                </c:pt>
                <c:pt idx="12">
                  <c:v>China</c:v>
                </c:pt>
                <c:pt idx="13">
                  <c:v>Japan</c:v>
                </c:pt>
                <c:pt idx="14">
                  <c:v>Taiwan</c:v>
                </c:pt>
                <c:pt idx="15">
                  <c:v>Korea</c:v>
                </c:pt>
                <c:pt idx="16">
                  <c:v>Hong Kong</c:v>
                </c:pt>
                <c:pt idx="17">
                  <c:v>India</c:v>
                </c:pt>
                <c:pt idx="18">
                  <c:v>Singapore</c:v>
                </c:pt>
                <c:pt idx="19">
                  <c:v>Thailand</c:v>
                </c:pt>
                <c:pt idx="20">
                  <c:v>Indonesia</c:v>
                </c:pt>
              </c:strCache>
            </c:strRef>
          </c:cat>
          <c:val>
            <c:numRef>
              <c:f>Sheet2!$N$2:$N$22</c:f>
              <c:numCache>
                <c:formatCode>General</c:formatCode>
                <c:ptCount val="21"/>
                <c:pt idx="0">
                  <c:v>3.4</c:v>
                </c:pt>
                <c:pt idx="1">
                  <c:v>1.591</c:v>
                </c:pt>
                <c:pt idx="2">
                  <c:v>2.972</c:v>
                </c:pt>
                <c:pt idx="3">
                  <c:v>2.3010000000000002</c:v>
                </c:pt>
                <c:pt idx="4">
                  <c:v>1.042</c:v>
                </c:pt>
                <c:pt idx="5">
                  <c:v>0.68300000000000005</c:v>
                </c:pt>
                <c:pt idx="6">
                  <c:v>0.93400000000000005</c:v>
                </c:pt>
                <c:pt idx="7">
                  <c:v>5.7229999999999999</c:v>
                </c:pt>
                <c:pt idx="8">
                  <c:v>1.2110000000000001</c:v>
                </c:pt>
                <c:pt idx="9">
                  <c:v>5.1420000000000003</c:v>
                </c:pt>
                <c:pt idx="10">
                  <c:v>0.879</c:v>
                </c:pt>
                <c:pt idx="11">
                  <c:v>0.76900000000000002</c:v>
                </c:pt>
                <c:pt idx="12">
                  <c:v>28.876999999999999</c:v>
                </c:pt>
                <c:pt idx="13">
                  <c:v>10.842000000000001</c:v>
                </c:pt>
                <c:pt idx="14">
                  <c:v>3.9159999999999999</c:v>
                </c:pt>
                <c:pt idx="15">
                  <c:v>3.35</c:v>
                </c:pt>
                <c:pt idx="16">
                  <c:v>3.274</c:v>
                </c:pt>
                <c:pt idx="17">
                  <c:v>3.0819999999999999</c:v>
                </c:pt>
                <c:pt idx="18">
                  <c:v>2.2679999999999998</c:v>
                </c:pt>
                <c:pt idx="19">
                  <c:v>1.5659999999999998</c:v>
                </c:pt>
                <c:pt idx="20">
                  <c:v>1.0049999999999999</c:v>
                </c:pt>
              </c:numCache>
            </c:numRef>
          </c:val>
        </c:ser>
        <c:ser>
          <c:idx val="2"/>
          <c:order val="2"/>
          <c:tx>
            <c:strRef>
              <c:f>Sheet2!$O$1</c:f>
              <c:strCache>
                <c:ptCount val="1"/>
                <c:pt idx="0">
                  <c:v>5 years ago</c:v>
                </c:pt>
              </c:strCache>
            </c:strRef>
          </c:tx>
          <c:spPr>
            <a:solidFill>
              <a:schemeClr val="accent3"/>
            </a:solidFill>
            <a:ln>
              <a:noFill/>
            </a:ln>
            <a:effectLst/>
          </c:spPr>
          <c:invertIfNegative val="0"/>
          <c:cat>
            <c:strRef>
              <c:f>Sheet2!$L$2:$L$22</c:f>
              <c:strCache>
                <c:ptCount val="21"/>
                <c:pt idx="0">
                  <c:v>Brazil</c:v>
                </c:pt>
                <c:pt idx="1">
                  <c:v>Mexico</c:v>
                </c:pt>
                <c:pt idx="2">
                  <c:v>Russia</c:v>
                </c:pt>
                <c:pt idx="3">
                  <c:v>Eurosystem</c:v>
                </c:pt>
                <c:pt idx="4">
                  <c:v>United Kingdom</c:v>
                </c:pt>
                <c:pt idx="5">
                  <c:v>Czech Republic</c:v>
                </c:pt>
                <c:pt idx="6">
                  <c:v>Poland</c:v>
                </c:pt>
                <c:pt idx="7">
                  <c:v>Switzerland</c:v>
                </c:pt>
                <c:pt idx="8">
                  <c:v>Algeria</c:v>
                </c:pt>
                <c:pt idx="9">
                  <c:v>Saudi Arabia</c:v>
                </c:pt>
                <c:pt idx="10">
                  <c:v>Israel</c:v>
                </c:pt>
                <c:pt idx="11">
                  <c:v>UAE</c:v>
                </c:pt>
                <c:pt idx="12">
                  <c:v>China</c:v>
                </c:pt>
                <c:pt idx="13">
                  <c:v>Japan</c:v>
                </c:pt>
                <c:pt idx="14">
                  <c:v>Taiwan</c:v>
                </c:pt>
                <c:pt idx="15">
                  <c:v>Korea</c:v>
                </c:pt>
                <c:pt idx="16">
                  <c:v>Hong Kong</c:v>
                </c:pt>
                <c:pt idx="17">
                  <c:v>India</c:v>
                </c:pt>
                <c:pt idx="18">
                  <c:v>Singapore</c:v>
                </c:pt>
                <c:pt idx="19">
                  <c:v>Thailand</c:v>
                </c:pt>
                <c:pt idx="20">
                  <c:v>Indonesia</c:v>
                </c:pt>
              </c:strCache>
            </c:strRef>
          </c:cat>
          <c:val>
            <c:numRef>
              <c:f>Sheet2!$O$2:$O$22</c:f>
              <c:numCache>
                <c:formatCode>General</c:formatCode>
                <c:ptCount val="21"/>
                <c:pt idx="0">
                  <c:v>3.5590000000000002</c:v>
                </c:pt>
                <c:pt idx="1">
                  <c:v>1.522</c:v>
                </c:pt>
                <c:pt idx="2">
                  <c:v>4.3849999999999998</c:v>
                </c:pt>
                <c:pt idx="3">
                  <c:v>2.048</c:v>
                </c:pt>
                <c:pt idx="4">
                  <c:v>0.59</c:v>
                </c:pt>
                <c:pt idx="5">
                  <c:v>0.376</c:v>
                </c:pt>
                <c:pt idx="6">
                  <c:v>0.83199999999999996</c:v>
                </c:pt>
                <c:pt idx="7">
                  <c:v>3.9390000000000001</c:v>
                </c:pt>
                <c:pt idx="8">
                  <c:v>1.6819999999999999</c:v>
                </c:pt>
                <c:pt idx="9">
                  <c:v>5.7110000000000003</c:v>
                </c:pt>
                <c:pt idx="10">
                  <c:v>0.71299999999999997</c:v>
                </c:pt>
                <c:pt idx="11">
                  <c:v>0.38300000000000001</c:v>
                </c:pt>
                <c:pt idx="12">
                  <c:v>30.565000000000001</c:v>
                </c:pt>
                <c:pt idx="13">
                  <c:v>11.304</c:v>
                </c:pt>
                <c:pt idx="14">
                  <c:v>3.7189999999999999</c:v>
                </c:pt>
                <c:pt idx="15">
                  <c:v>2.9889999999999999</c:v>
                </c:pt>
                <c:pt idx="16">
                  <c:v>2.762</c:v>
                </c:pt>
                <c:pt idx="17">
                  <c:v>2.4329999999999998</c:v>
                </c:pt>
                <c:pt idx="18">
                  <c:v>2.3220000000000001</c:v>
                </c:pt>
                <c:pt idx="19">
                  <c:v>1.591</c:v>
                </c:pt>
                <c:pt idx="20">
                  <c:v>1.028</c:v>
                </c:pt>
              </c:numCache>
            </c:numRef>
          </c:val>
        </c:ser>
        <c:dLbls>
          <c:showLegendKey val="0"/>
          <c:showVal val="0"/>
          <c:showCatName val="0"/>
          <c:showSerName val="0"/>
          <c:showPercent val="0"/>
          <c:showBubbleSize val="0"/>
        </c:dLbls>
        <c:gapWidth val="219"/>
        <c:overlap val="-27"/>
        <c:axId val="720697952"/>
        <c:axId val="720698736"/>
      </c:barChart>
      <c:catAx>
        <c:axId val="7206979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720698736"/>
        <c:crosses val="autoZero"/>
        <c:auto val="1"/>
        <c:lblAlgn val="ctr"/>
        <c:lblOffset val="0"/>
        <c:noMultiLvlLbl val="0"/>
      </c:catAx>
      <c:valAx>
        <c:axId val="720698736"/>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720697952"/>
        <c:crosses val="autoZero"/>
        <c:crossBetween val="midCat"/>
      </c:valAx>
      <c:spPr>
        <a:noFill/>
        <a:ln>
          <a:noFill/>
        </a:ln>
        <a:effectLst/>
      </c:spPr>
    </c:plotArea>
    <c:legend>
      <c:legendPos val="b"/>
      <c:layout>
        <c:manualLayout>
          <c:xMode val="edge"/>
          <c:yMode val="edge"/>
          <c:x val="0.25648881994351402"/>
          <c:y val="0.94321831117297239"/>
          <c:w val="0.48702236011297201"/>
          <c:h val="5.678168882702760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000" baseline="0">
          <a:solidFill>
            <a:schemeClr val="tx1"/>
          </a:solidFill>
          <a:latin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800874127998801E-2"/>
          <c:y val="3.1009277696051562E-2"/>
          <c:w val="0.91919912587200114"/>
          <c:h val="0.51659455779884811"/>
        </c:manualLayout>
      </c:layout>
      <c:lineChart>
        <c:grouping val="standard"/>
        <c:varyColors val="0"/>
        <c:ser>
          <c:idx val="0"/>
          <c:order val="0"/>
          <c:tx>
            <c:strRef>
              <c:f>Sheet6!$P$338</c:f>
              <c:strCache>
                <c:ptCount val="1"/>
                <c:pt idx="0">
                  <c:v>Q1</c:v>
                </c:pt>
              </c:strCache>
            </c:strRef>
          </c:tx>
          <c:spPr>
            <a:ln w="25400" cap="rnd">
              <a:noFill/>
              <a:round/>
            </a:ln>
            <a:effectLst/>
          </c:spPr>
          <c:marker>
            <c:symbol val="diamond"/>
            <c:size val="10"/>
            <c:spPr>
              <a:solidFill>
                <a:schemeClr val="accent6"/>
              </a:solidFill>
              <a:ln w="9525">
                <a:solidFill>
                  <a:schemeClr val="accent6"/>
                </a:solidFill>
                <a:round/>
              </a:ln>
              <a:effectLst/>
            </c:spPr>
          </c:marker>
          <c:dLbls>
            <c:delete val="1"/>
          </c:dLbls>
          <c:cat>
            <c:strRef>
              <c:f>Sheet6!$Q$337:$V$337</c:f>
              <c:strCache>
                <c:ptCount val="6"/>
                <c:pt idx="0">
                  <c:v>US Treasury index </c:v>
                </c:pt>
                <c:pt idx="1">
                  <c:v>Cash </c:v>
                </c:pt>
                <c:pt idx="2">
                  <c:v>US Foreign Government &amp; Supranational Index</c:v>
                </c:pt>
                <c:pt idx="3">
                  <c:v>US Corporate Index</c:v>
                </c:pt>
                <c:pt idx="4">
                  <c:v>US High Yield Index</c:v>
                </c:pt>
                <c:pt idx="5">
                  <c:v>BB &amp; Lower Sovereign USD External Debt Index</c:v>
                </c:pt>
              </c:strCache>
            </c:strRef>
          </c:cat>
          <c:val>
            <c:numRef>
              <c:f>Sheet6!$Q$338:$V$338</c:f>
              <c:numCache>
                <c:formatCode>0.00%</c:formatCode>
                <c:ptCount val="6"/>
                <c:pt idx="0">
                  <c:v>-3.4724999999999999E-3</c:v>
                </c:pt>
                <c:pt idx="1">
                  <c:v>1.4999999999999999E-4</c:v>
                </c:pt>
                <c:pt idx="2">
                  <c:v>-1.5900000000000001E-3</c:v>
                </c:pt>
                <c:pt idx="3">
                  <c:v>-2.4000000000000002E-3</c:v>
                </c:pt>
                <c:pt idx="4">
                  <c:v>-5.3100000000000005E-3</c:v>
                </c:pt>
                <c:pt idx="5">
                  <c:v>-3.5174999999999998E-3</c:v>
                </c:pt>
              </c:numCache>
            </c:numRef>
          </c:val>
          <c:smooth val="0"/>
        </c:ser>
        <c:ser>
          <c:idx val="1"/>
          <c:order val="1"/>
          <c:tx>
            <c:strRef>
              <c:f>Sheet6!$P$339</c:f>
              <c:strCache>
                <c:ptCount val="1"/>
                <c:pt idx="0">
                  <c:v>Min</c:v>
                </c:pt>
              </c:strCache>
            </c:strRef>
          </c:tx>
          <c:spPr>
            <a:ln w="25400" cap="rnd">
              <a:noFill/>
              <a:round/>
            </a:ln>
            <a:effectLst/>
          </c:spPr>
          <c:marker>
            <c:symbol val="square"/>
            <c:size val="10"/>
            <c:spPr>
              <a:solidFill>
                <a:schemeClr val="accent5"/>
              </a:solidFill>
              <a:ln w="9525">
                <a:solidFill>
                  <a:schemeClr val="accent5"/>
                </a:solidFill>
                <a:round/>
              </a:ln>
              <a:effectLst/>
            </c:spPr>
          </c:marker>
          <c:dLbls>
            <c:delete val="1"/>
          </c:dLbls>
          <c:cat>
            <c:strRef>
              <c:f>Sheet6!$Q$337:$V$337</c:f>
              <c:strCache>
                <c:ptCount val="6"/>
                <c:pt idx="0">
                  <c:v>US Treasury index </c:v>
                </c:pt>
                <c:pt idx="1">
                  <c:v>Cash </c:v>
                </c:pt>
                <c:pt idx="2">
                  <c:v>US Foreign Government &amp; Supranational Index</c:v>
                </c:pt>
                <c:pt idx="3">
                  <c:v>US Corporate Index</c:v>
                </c:pt>
                <c:pt idx="4">
                  <c:v>US High Yield Index</c:v>
                </c:pt>
                <c:pt idx="5">
                  <c:v>BB &amp; Lower Sovereign USD External Debt Index</c:v>
                </c:pt>
              </c:strCache>
            </c:strRef>
          </c:cat>
          <c:val>
            <c:numRef>
              <c:f>Sheet6!$Q$339:$V$339</c:f>
              <c:numCache>
                <c:formatCode>0.00%</c:formatCode>
                <c:ptCount val="6"/>
                <c:pt idx="0">
                  <c:v>-4.2369999999999998E-2</c:v>
                </c:pt>
                <c:pt idx="1">
                  <c:v>-5.8999999999999992E-4</c:v>
                </c:pt>
                <c:pt idx="2">
                  <c:v>-3.1989999999999998E-2</c:v>
                </c:pt>
                <c:pt idx="3">
                  <c:v>-7.3810000000000001E-2</c:v>
                </c:pt>
                <c:pt idx="4">
                  <c:v>-0.16297999999999999</c:v>
                </c:pt>
                <c:pt idx="5">
                  <c:v>-0.20344999999999999</c:v>
                </c:pt>
              </c:numCache>
            </c:numRef>
          </c:val>
          <c:smooth val="0"/>
        </c:ser>
        <c:ser>
          <c:idx val="2"/>
          <c:order val="2"/>
          <c:tx>
            <c:strRef>
              <c:f>Sheet6!$P$340</c:f>
              <c:strCache>
                <c:ptCount val="1"/>
                <c:pt idx="0">
                  <c:v>Average</c:v>
                </c:pt>
              </c:strCache>
            </c:strRef>
          </c:tx>
          <c:spPr>
            <a:ln w="25400" cap="rnd">
              <a:noFill/>
              <a:round/>
            </a:ln>
            <a:effectLst/>
          </c:spPr>
          <c:marker>
            <c:symbol val="triangle"/>
            <c:size val="10"/>
            <c:spPr>
              <a:solidFill>
                <a:schemeClr val="accent4"/>
              </a:solidFill>
              <a:ln w="9525">
                <a:solidFill>
                  <a:schemeClr val="accent4"/>
                </a:solidFill>
                <a:round/>
              </a:ln>
              <a:effectLst/>
            </c:spPr>
          </c:marker>
          <c:dLbls>
            <c:delete val="1"/>
          </c:dLbls>
          <c:cat>
            <c:strRef>
              <c:f>Sheet6!$Q$337:$V$337</c:f>
              <c:strCache>
                <c:ptCount val="6"/>
                <c:pt idx="0">
                  <c:v>US Treasury index </c:v>
                </c:pt>
                <c:pt idx="1">
                  <c:v>Cash </c:v>
                </c:pt>
                <c:pt idx="2">
                  <c:v>US Foreign Government &amp; Supranational Index</c:v>
                </c:pt>
                <c:pt idx="3">
                  <c:v>US Corporate Index</c:v>
                </c:pt>
                <c:pt idx="4">
                  <c:v>US High Yield Index</c:v>
                </c:pt>
                <c:pt idx="5">
                  <c:v>BB &amp; Lower Sovereign USD External Debt Index</c:v>
                </c:pt>
              </c:strCache>
            </c:strRef>
          </c:cat>
          <c:val>
            <c:numRef>
              <c:f>Sheet6!$Q$340:$V$340</c:f>
              <c:numCache>
                <c:formatCode>0.00%</c:formatCode>
                <c:ptCount val="6"/>
                <c:pt idx="0">
                  <c:v>3.7153000000000021E-3</c:v>
                </c:pt>
                <c:pt idx="1">
                  <c:v>1.4706499999999998E-3</c:v>
                </c:pt>
                <c:pt idx="2">
                  <c:v>3.9501499999999986E-3</c:v>
                </c:pt>
                <c:pt idx="3">
                  <c:v>5.0602000000000025E-3</c:v>
                </c:pt>
                <c:pt idx="4">
                  <c:v>6.9296000000000036E-3</c:v>
                </c:pt>
                <c:pt idx="5">
                  <c:v>8.7498000000000003E-3</c:v>
                </c:pt>
              </c:numCache>
            </c:numRef>
          </c:val>
          <c:smooth val="0"/>
        </c:ser>
        <c:ser>
          <c:idx val="3"/>
          <c:order val="3"/>
          <c:tx>
            <c:strRef>
              <c:f>Sheet6!$P$341</c:f>
              <c:strCache>
                <c:ptCount val="1"/>
                <c:pt idx="0">
                  <c:v>Max</c:v>
                </c:pt>
              </c:strCache>
            </c:strRef>
          </c:tx>
          <c:spPr>
            <a:ln w="25400" cap="rnd">
              <a:noFill/>
              <a:round/>
            </a:ln>
            <a:effectLst/>
          </c:spPr>
          <c:marker>
            <c:symbol val="x"/>
            <c:size val="10"/>
            <c:spPr>
              <a:noFill/>
              <a:ln w="9525">
                <a:solidFill>
                  <a:schemeClr val="accent6">
                    <a:lumMod val="60000"/>
                  </a:schemeClr>
                </a:solidFill>
                <a:round/>
              </a:ln>
              <a:effectLst/>
            </c:spPr>
          </c:marker>
          <c:dLbls>
            <c:delete val="1"/>
          </c:dLbls>
          <c:cat>
            <c:strRef>
              <c:f>Sheet6!$Q$337:$V$337</c:f>
              <c:strCache>
                <c:ptCount val="6"/>
                <c:pt idx="0">
                  <c:v>US Treasury index </c:v>
                </c:pt>
                <c:pt idx="1">
                  <c:v>Cash </c:v>
                </c:pt>
                <c:pt idx="2">
                  <c:v>US Foreign Government &amp; Supranational Index</c:v>
                </c:pt>
                <c:pt idx="3">
                  <c:v>US Corporate Index</c:v>
                </c:pt>
                <c:pt idx="4">
                  <c:v>US High Yield Index</c:v>
                </c:pt>
                <c:pt idx="5">
                  <c:v>BB &amp; Lower Sovereign USD External Debt Index</c:v>
                </c:pt>
              </c:strCache>
            </c:strRef>
          </c:cat>
          <c:val>
            <c:numRef>
              <c:f>Sheet6!$Q$341:$V$341</c:f>
              <c:numCache>
                <c:formatCode>0.00%</c:formatCode>
                <c:ptCount val="6"/>
                <c:pt idx="0">
                  <c:v>5.3769999999999998E-2</c:v>
                </c:pt>
                <c:pt idx="1">
                  <c:v>7.2199999999999999E-3</c:v>
                </c:pt>
                <c:pt idx="2">
                  <c:v>3.1210000000000002E-2</c:v>
                </c:pt>
                <c:pt idx="3">
                  <c:v>5.5540000000000006E-2</c:v>
                </c:pt>
                <c:pt idx="4">
                  <c:v>0.11466</c:v>
                </c:pt>
                <c:pt idx="5">
                  <c:v>8.6180000000000007E-2</c:v>
                </c:pt>
              </c:numCache>
            </c:numRef>
          </c:val>
          <c:smooth val="0"/>
        </c:ser>
        <c:ser>
          <c:idx val="4"/>
          <c:order val="4"/>
          <c:tx>
            <c:strRef>
              <c:f>Sheet6!$P$342</c:f>
              <c:strCache>
                <c:ptCount val="1"/>
                <c:pt idx="0">
                  <c:v>Q3</c:v>
                </c:pt>
              </c:strCache>
            </c:strRef>
          </c:tx>
          <c:spPr>
            <a:ln w="25400" cap="rnd">
              <a:noFill/>
              <a:round/>
            </a:ln>
            <a:effectLst/>
          </c:spPr>
          <c:marker>
            <c:symbol val="star"/>
            <c:size val="6"/>
            <c:spPr>
              <a:noFill/>
              <a:ln w="9525">
                <a:solidFill>
                  <a:schemeClr val="accent5">
                    <a:lumMod val="60000"/>
                  </a:schemeClr>
                </a:solidFill>
                <a:round/>
              </a:ln>
              <a:effectLst/>
            </c:spPr>
          </c:marker>
          <c:dLbls>
            <c:delete val="1"/>
          </c:dLbls>
          <c:cat>
            <c:strRef>
              <c:f>Sheet6!$Q$337:$V$337</c:f>
              <c:strCache>
                <c:ptCount val="6"/>
                <c:pt idx="0">
                  <c:v>US Treasury index </c:v>
                </c:pt>
                <c:pt idx="1">
                  <c:v>Cash </c:v>
                </c:pt>
                <c:pt idx="2">
                  <c:v>US Foreign Government &amp; Supranational Index</c:v>
                </c:pt>
                <c:pt idx="3">
                  <c:v>US Corporate Index</c:v>
                </c:pt>
                <c:pt idx="4">
                  <c:v>US High Yield Index</c:v>
                </c:pt>
                <c:pt idx="5">
                  <c:v>BB &amp; Lower Sovereign USD External Debt Index</c:v>
                </c:pt>
              </c:strCache>
            </c:strRef>
          </c:cat>
          <c:val>
            <c:numRef>
              <c:f>Sheet6!$Q$342:$V$342</c:f>
              <c:numCache>
                <c:formatCode>0.00%</c:formatCode>
                <c:ptCount val="6"/>
                <c:pt idx="0">
                  <c:v>1.0862500000000001E-2</c:v>
                </c:pt>
                <c:pt idx="1">
                  <c:v>2.2824999999999998E-3</c:v>
                </c:pt>
                <c:pt idx="2">
                  <c:v>9.8949999999999993E-3</c:v>
                </c:pt>
                <c:pt idx="3">
                  <c:v>1.3652500000000001E-2</c:v>
                </c:pt>
                <c:pt idx="4">
                  <c:v>1.8627499999999998E-2</c:v>
                </c:pt>
                <c:pt idx="5">
                  <c:v>2.3879999999999998E-2</c:v>
                </c:pt>
              </c:numCache>
            </c:numRef>
          </c:val>
          <c:smooth val="0"/>
        </c:ser>
        <c:dLbls>
          <c:dLblPos val="r"/>
          <c:showLegendKey val="0"/>
          <c:showVal val="1"/>
          <c:showCatName val="0"/>
          <c:showSerName val="0"/>
          <c:showPercent val="0"/>
          <c:showBubbleSize val="0"/>
        </c:dLbls>
        <c:hiLowLines>
          <c:spPr>
            <a:ln w="9525">
              <a:solidFill>
                <a:schemeClr val="tx1">
                  <a:lumMod val="50000"/>
                  <a:lumOff val="50000"/>
                </a:schemeClr>
              </a:solidFill>
            </a:ln>
            <a:effectLst/>
          </c:spPr>
        </c:hiLowLines>
        <c:upDownBars>
          <c:gapWidth val="150"/>
          <c:upBars>
            <c:spPr>
              <a:solidFill>
                <a:schemeClr val="lt1"/>
              </a:solidFill>
              <a:ln w="9525">
                <a:solidFill>
                  <a:schemeClr val="tx1">
                    <a:lumMod val="65000"/>
                    <a:lumOff val="35000"/>
                  </a:schemeClr>
                </a:solidFill>
              </a:ln>
              <a:effectLst/>
            </c:spPr>
          </c:upBars>
          <c:downBars>
            <c:spPr>
              <a:solidFill>
                <a:schemeClr val="dk1">
                  <a:lumMod val="75000"/>
                  <a:lumOff val="25000"/>
                </a:schemeClr>
              </a:solidFill>
              <a:ln w="9525">
                <a:solidFill>
                  <a:schemeClr val="tx1">
                    <a:lumMod val="15000"/>
                    <a:lumOff val="85000"/>
                  </a:schemeClr>
                </a:solidFill>
              </a:ln>
              <a:effectLst/>
            </c:spPr>
          </c:downBars>
        </c:upDownBars>
        <c:marker val="1"/>
        <c:smooth val="0"/>
        <c:axId val="717940088"/>
        <c:axId val="717940480"/>
      </c:lineChart>
      <c:catAx>
        <c:axId val="7179400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wrap="square" anchor="ctr" anchorCtr="1"/>
          <a:lstStyle/>
          <a:p>
            <a:pPr>
              <a:defRPr sz="1000" b="0" i="0" u="none" strike="noStrike" kern="1200" cap="all" spc="120" normalizeH="0" baseline="0">
                <a:solidFill>
                  <a:schemeClr val="tx1"/>
                </a:solidFill>
                <a:latin typeface="Arial" panose="020B0604020202020204" pitchFamily="34" charset="0"/>
                <a:ea typeface="+mn-ea"/>
                <a:cs typeface="+mn-cs"/>
              </a:defRPr>
            </a:pPr>
            <a:endParaRPr lang="en-US"/>
          </a:p>
        </c:txPr>
        <c:crossAx val="717940480"/>
        <c:crosses val="autoZero"/>
        <c:auto val="1"/>
        <c:lblAlgn val="ctr"/>
        <c:lblOffset val="100"/>
        <c:tickLblSkip val="1"/>
        <c:tickMarkSkip val="1"/>
        <c:noMultiLvlLbl val="0"/>
      </c:catAx>
      <c:valAx>
        <c:axId val="717940480"/>
        <c:scaling>
          <c:orientation val="minMax"/>
        </c:scaling>
        <c:delete val="0"/>
        <c:axPos val="l"/>
        <c:numFmt formatCode="0%" sourceLinked="0"/>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717940088"/>
        <c:crosses val="autoZero"/>
        <c:crossBetween val="between"/>
      </c:valAx>
      <c:dTable>
        <c:showHorzBorder val="1"/>
        <c:showVertBorder val="0"/>
        <c:showOutline val="0"/>
        <c:showKeys val="1"/>
        <c:spPr>
          <a:noFill/>
          <a:ln w="9525">
            <a:solidFill>
              <a:schemeClr val="tx1"/>
            </a:solidFill>
          </a:ln>
          <a:effectLst/>
        </c:spPr>
        <c:txPr>
          <a:bodyPr rot="0" spcFirstLastPara="1" vertOverflow="ellipsis" vert="horz" wrap="square" anchor="ctr" anchorCtr="1"/>
          <a:lstStyle/>
          <a:p>
            <a:pPr rtl="0">
              <a:defRPr sz="1000" b="0" i="0" u="none" strike="noStrike" kern="1200" baseline="0">
                <a:solidFill>
                  <a:schemeClr val="tx1"/>
                </a:solidFill>
                <a:latin typeface="Arial" panose="020B0604020202020204" pitchFamily="34" charset="0"/>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000" baseline="0">
          <a:solidFill>
            <a:schemeClr val="tx1"/>
          </a:solidFill>
          <a:latin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Vol!$C$2</c:f>
              <c:strCache>
                <c:ptCount val="1"/>
                <c:pt idx="0">
                  <c:v>Cash </c:v>
                </c:pt>
              </c:strCache>
            </c:strRef>
          </c:tx>
          <c:spPr>
            <a:ln w="28575" cap="rnd">
              <a:solidFill>
                <a:schemeClr val="accent2"/>
              </a:solidFill>
              <a:round/>
            </a:ln>
            <a:effectLst/>
          </c:spPr>
          <c:marker>
            <c:symbol val="none"/>
          </c:marker>
          <c:cat>
            <c:numRef>
              <c:f>Vol!$A$3:$A$2876</c:f>
              <c:numCache>
                <c:formatCode>m/d/yyyy</c:formatCode>
                <c:ptCount val="2874"/>
                <c:pt idx="0">
                  <c:v>38961</c:v>
                </c:pt>
                <c:pt idx="1">
                  <c:v>38964</c:v>
                </c:pt>
                <c:pt idx="2">
                  <c:v>38965</c:v>
                </c:pt>
                <c:pt idx="3">
                  <c:v>38966</c:v>
                </c:pt>
                <c:pt idx="4">
                  <c:v>38967</c:v>
                </c:pt>
                <c:pt idx="5">
                  <c:v>38968</c:v>
                </c:pt>
                <c:pt idx="6">
                  <c:v>38971</c:v>
                </c:pt>
                <c:pt idx="7">
                  <c:v>38972</c:v>
                </c:pt>
                <c:pt idx="8">
                  <c:v>38973</c:v>
                </c:pt>
                <c:pt idx="9">
                  <c:v>38974</c:v>
                </c:pt>
                <c:pt idx="10">
                  <c:v>38975</c:v>
                </c:pt>
                <c:pt idx="11">
                  <c:v>38978</c:v>
                </c:pt>
                <c:pt idx="12">
                  <c:v>38979</c:v>
                </c:pt>
                <c:pt idx="13">
                  <c:v>38980</c:v>
                </c:pt>
                <c:pt idx="14">
                  <c:v>38981</c:v>
                </c:pt>
                <c:pt idx="15">
                  <c:v>38982</c:v>
                </c:pt>
                <c:pt idx="16">
                  <c:v>38985</c:v>
                </c:pt>
                <c:pt idx="17">
                  <c:v>38986</c:v>
                </c:pt>
                <c:pt idx="18">
                  <c:v>38987</c:v>
                </c:pt>
                <c:pt idx="19">
                  <c:v>38988</c:v>
                </c:pt>
                <c:pt idx="20">
                  <c:v>38989</c:v>
                </c:pt>
                <c:pt idx="21">
                  <c:v>38990</c:v>
                </c:pt>
                <c:pt idx="22">
                  <c:v>38992</c:v>
                </c:pt>
                <c:pt idx="23">
                  <c:v>38993</c:v>
                </c:pt>
                <c:pt idx="24">
                  <c:v>38994</c:v>
                </c:pt>
                <c:pt idx="25">
                  <c:v>38995</c:v>
                </c:pt>
                <c:pt idx="26">
                  <c:v>38996</c:v>
                </c:pt>
                <c:pt idx="27">
                  <c:v>38999</c:v>
                </c:pt>
                <c:pt idx="28">
                  <c:v>39000</c:v>
                </c:pt>
                <c:pt idx="29">
                  <c:v>39001</c:v>
                </c:pt>
                <c:pt idx="30">
                  <c:v>39002</c:v>
                </c:pt>
                <c:pt idx="31">
                  <c:v>39003</c:v>
                </c:pt>
                <c:pt idx="32">
                  <c:v>39006</c:v>
                </c:pt>
                <c:pt idx="33">
                  <c:v>39007</c:v>
                </c:pt>
                <c:pt idx="34">
                  <c:v>39008</c:v>
                </c:pt>
                <c:pt idx="35">
                  <c:v>39009</c:v>
                </c:pt>
                <c:pt idx="36">
                  <c:v>39010</c:v>
                </c:pt>
                <c:pt idx="37">
                  <c:v>39013</c:v>
                </c:pt>
                <c:pt idx="38">
                  <c:v>39014</c:v>
                </c:pt>
                <c:pt idx="39">
                  <c:v>39015</c:v>
                </c:pt>
                <c:pt idx="40">
                  <c:v>39016</c:v>
                </c:pt>
                <c:pt idx="41">
                  <c:v>39017</c:v>
                </c:pt>
                <c:pt idx="42">
                  <c:v>39020</c:v>
                </c:pt>
                <c:pt idx="43">
                  <c:v>39021</c:v>
                </c:pt>
                <c:pt idx="44">
                  <c:v>39022</c:v>
                </c:pt>
                <c:pt idx="45">
                  <c:v>39023</c:v>
                </c:pt>
                <c:pt idx="46">
                  <c:v>39024</c:v>
                </c:pt>
                <c:pt idx="47">
                  <c:v>39027</c:v>
                </c:pt>
                <c:pt idx="48">
                  <c:v>39028</c:v>
                </c:pt>
                <c:pt idx="49">
                  <c:v>39029</c:v>
                </c:pt>
                <c:pt idx="50">
                  <c:v>39030</c:v>
                </c:pt>
                <c:pt idx="51">
                  <c:v>39031</c:v>
                </c:pt>
                <c:pt idx="52">
                  <c:v>39034</c:v>
                </c:pt>
                <c:pt idx="53">
                  <c:v>39035</c:v>
                </c:pt>
                <c:pt idx="54">
                  <c:v>39036</c:v>
                </c:pt>
                <c:pt idx="55">
                  <c:v>39037</c:v>
                </c:pt>
                <c:pt idx="56">
                  <c:v>39038</c:v>
                </c:pt>
                <c:pt idx="57">
                  <c:v>39041</c:v>
                </c:pt>
                <c:pt idx="58">
                  <c:v>39042</c:v>
                </c:pt>
                <c:pt idx="59">
                  <c:v>39043</c:v>
                </c:pt>
                <c:pt idx="60">
                  <c:v>39044</c:v>
                </c:pt>
                <c:pt idx="61">
                  <c:v>39045</c:v>
                </c:pt>
                <c:pt idx="62">
                  <c:v>39048</c:v>
                </c:pt>
                <c:pt idx="63">
                  <c:v>39049</c:v>
                </c:pt>
                <c:pt idx="64">
                  <c:v>39050</c:v>
                </c:pt>
                <c:pt idx="65">
                  <c:v>39051</c:v>
                </c:pt>
                <c:pt idx="66">
                  <c:v>39052</c:v>
                </c:pt>
                <c:pt idx="67">
                  <c:v>39055</c:v>
                </c:pt>
                <c:pt idx="68">
                  <c:v>39056</c:v>
                </c:pt>
                <c:pt idx="69">
                  <c:v>39057</c:v>
                </c:pt>
                <c:pt idx="70">
                  <c:v>39058</c:v>
                </c:pt>
                <c:pt idx="71">
                  <c:v>39059</c:v>
                </c:pt>
                <c:pt idx="72">
                  <c:v>39062</c:v>
                </c:pt>
                <c:pt idx="73">
                  <c:v>39063</c:v>
                </c:pt>
                <c:pt idx="74">
                  <c:v>39064</c:v>
                </c:pt>
                <c:pt idx="75">
                  <c:v>39065</c:v>
                </c:pt>
                <c:pt idx="76">
                  <c:v>39066</c:v>
                </c:pt>
                <c:pt idx="77">
                  <c:v>39069</c:v>
                </c:pt>
                <c:pt idx="78">
                  <c:v>39070</c:v>
                </c:pt>
                <c:pt idx="79">
                  <c:v>39071</c:v>
                </c:pt>
                <c:pt idx="80">
                  <c:v>39072</c:v>
                </c:pt>
                <c:pt idx="81">
                  <c:v>39073</c:v>
                </c:pt>
                <c:pt idx="82">
                  <c:v>39077</c:v>
                </c:pt>
                <c:pt idx="83">
                  <c:v>39078</c:v>
                </c:pt>
                <c:pt idx="84">
                  <c:v>39079</c:v>
                </c:pt>
                <c:pt idx="85">
                  <c:v>39080</c:v>
                </c:pt>
                <c:pt idx="86">
                  <c:v>39082</c:v>
                </c:pt>
                <c:pt idx="87">
                  <c:v>39084</c:v>
                </c:pt>
                <c:pt idx="88">
                  <c:v>39085</c:v>
                </c:pt>
                <c:pt idx="89">
                  <c:v>39086</c:v>
                </c:pt>
                <c:pt idx="90">
                  <c:v>39087</c:v>
                </c:pt>
                <c:pt idx="91">
                  <c:v>39090</c:v>
                </c:pt>
                <c:pt idx="92">
                  <c:v>39091</c:v>
                </c:pt>
                <c:pt idx="93">
                  <c:v>39092</c:v>
                </c:pt>
                <c:pt idx="94">
                  <c:v>39093</c:v>
                </c:pt>
                <c:pt idx="95">
                  <c:v>39094</c:v>
                </c:pt>
                <c:pt idx="96">
                  <c:v>39097</c:v>
                </c:pt>
                <c:pt idx="97">
                  <c:v>39098</c:v>
                </c:pt>
                <c:pt idx="98">
                  <c:v>39099</c:v>
                </c:pt>
                <c:pt idx="99">
                  <c:v>39100</c:v>
                </c:pt>
                <c:pt idx="100">
                  <c:v>39101</c:v>
                </c:pt>
                <c:pt idx="101">
                  <c:v>39104</c:v>
                </c:pt>
                <c:pt idx="102">
                  <c:v>39105</c:v>
                </c:pt>
                <c:pt idx="103">
                  <c:v>39106</c:v>
                </c:pt>
                <c:pt idx="104">
                  <c:v>39107</c:v>
                </c:pt>
                <c:pt idx="105">
                  <c:v>39108</c:v>
                </c:pt>
                <c:pt idx="106">
                  <c:v>39111</c:v>
                </c:pt>
                <c:pt idx="107">
                  <c:v>39112</c:v>
                </c:pt>
                <c:pt idx="108">
                  <c:v>39113</c:v>
                </c:pt>
                <c:pt idx="109">
                  <c:v>39114</c:v>
                </c:pt>
                <c:pt idx="110">
                  <c:v>39115</c:v>
                </c:pt>
                <c:pt idx="111">
                  <c:v>39118</c:v>
                </c:pt>
                <c:pt idx="112">
                  <c:v>39119</c:v>
                </c:pt>
                <c:pt idx="113">
                  <c:v>39120</c:v>
                </c:pt>
                <c:pt idx="114">
                  <c:v>39121</c:v>
                </c:pt>
                <c:pt idx="115">
                  <c:v>39122</c:v>
                </c:pt>
                <c:pt idx="116">
                  <c:v>39125</c:v>
                </c:pt>
                <c:pt idx="117">
                  <c:v>39126</c:v>
                </c:pt>
                <c:pt idx="118">
                  <c:v>39127</c:v>
                </c:pt>
                <c:pt idx="119">
                  <c:v>39128</c:v>
                </c:pt>
                <c:pt idx="120">
                  <c:v>39129</c:v>
                </c:pt>
                <c:pt idx="121">
                  <c:v>39132</c:v>
                </c:pt>
                <c:pt idx="122">
                  <c:v>39133</c:v>
                </c:pt>
                <c:pt idx="123">
                  <c:v>39134</c:v>
                </c:pt>
                <c:pt idx="124">
                  <c:v>39135</c:v>
                </c:pt>
                <c:pt idx="125">
                  <c:v>39136</c:v>
                </c:pt>
                <c:pt idx="126">
                  <c:v>39139</c:v>
                </c:pt>
                <c:pt idx="127">
                  <c:v>39140</c:v>
                </c:pt>
                <c:pt idx="128">
                  <c:v>39141</c:v>
                </c:pt>
                <c:pt idx="129">
                  <c:v>39142</c:v>
                </c:pt>
                <c:pt idx="130">
                  <c:v>39143</c:v>
                </c:pt>
                <c:pt idx="131">
                  <c:v>39146</c:v>
                </c:pt>
                <c:pt idx="132">
                  <c:v>39147</c:v>
                </c:pt>
                <c:pt idx="133">
                  <c:v>39148</c:v>
                </c:pt>
                <c:pt idx="134">
                  <c:v>39149</c:v>
                </c:pt>
                <c:pt idx="135">
                  <c:v>39150</c:v>
                </c:pt>
                <c:pt idx="136">
                  <c:v>39153</c:v>
                </c:pt>
                <c:pt idx="137">
                  <c:v>39154</c:v>
                </c:pt>
                <c:pt idx="138">
                  <c:v>39155</c:v>
                </c:pt>
                <c:pt idx="139">
                  <c:v>39156</c:v>
                </c:pt>
                <c:pt idx="140">
                  <c:v>39157</c:v>
                </c:pt>
                <c:pt idx="141">
                  <c:v>39160</c:v>
                </c:pt>
                <c:pt idx="142">
                  <c:v>39161</c:v>
                </c:pt>
                <c:pt idx="143">
                  <c:v>39162</c:v>
                </c:pt>
                <c:pt idx="144">
                  <c:v>39163</c:v>
                </c:pt>
                <c:pt idx="145">
                  <c:v>39164</c:v>
                </c:pt>
                <c:pt idx="146">
                  <c:v>39167</c:v>
                </c:pt>
                <c:pt idx="147">
                  <c:v>39168</c:v>
                </c:pt>
                <c:pt idx="148">
                  <c:v>39169</c:v>
                </c:pt>
                <c:pt idx="149">
                  <c:v>39170</c:v>
                </c:pt>
                <c:pt idx="150">
                  <c:v>39171</c:v>
                </c:pt>
                <c:pt idx="151">
                  <c:v>39172</c:v>
                </c:pt>
                <c:pt idx="152">
                  <c:v>39174</c:v>
                </c:pt>
                <c:pt idx="153">
                  <c:v>39175</c:v>
                </c:pt>
                <c:pt idx="154">
                  <c:v>39176</c:v>
                </c:pt>
                <c:pt idx="155">
                  <c:v>39177</c:v>
                </c:pt>
                <c:pt idx="156">
                  <c:v>39181</c:v>
                </c:pt>
                <c:pt idx="157">
                  <c:v>39182</c:v>
                </c:pt>
                <c:pt idx="158">
                  <c:v>39183</c:v>
                </c:pt>
                <c:pt idx="159">
                  <c:v>39184</c:v>
                </c:pt>
                <c:pt idx="160">
                  <c:v>39185</c:v>
                </c:pt>
                <c:pt idx="161">
                  <c:v>39188</c:v>
                </c:pt>
                <c:pt idx="162">
                  <c:v>39189</c:v>
                </c:pt>
                <c:pt idx="163">
                  <c:v>39190</c:v>
                </c:pt>
                <c:pt idx="164">
                  <c:v>39191</c:v>
                </c:pt>
                <c:pt idx="165">
                  <c:v>39192</c:v>
                </c:pt>
                <c:pt idx="166">
                  <c:v>39195</c:v>
                </c:pt>
                <c:pt idx="167">
                  <c:v>39196</c:v>
                </c:pt>
                <c:pt idx="168">
                  <c:v>39197</c:v>
                </c:pt>
                <c:pt idx="169">
                  <c:v>39198</c:v>
                </c:pt>
                <c:pt idx="170">
                  <c:v>39199</c:v>
                </c:pt>
                <c:pt idx="171">
                  <c:v>39202</c:v>
                </c:pt>
                <c:pt idx="172">
                  <c:v>39203</c:v>
                </c:pt>
                <c:pt idx="173">
                  <c:v>39204</c:v>
                </c:pt>
                <c:pt idx="174">
                  <c:v>39205</c:v>
                </c:pt>
                <c:pt idx="175">
                  <c:v>39206</c:v>
                </c:pt>
                <c:pt idx="176">
                  <c:v>39209</c:v>
                </c:pt>
                <c:pt idx="177">
                  <c:v>39210</c:v>
                </c:pt>
                <c:pt idx="178">
                  <c:v>39211</c:v>
                </c:pt>
                <c:pt idx="179">
                  <c:v>39212</c:v>
                </c:pt>
                <c:pt idx="180">
                  <c:v>39213</c:v>
                </c:pt>
                <c:pt idx="181">
                  <c:v>39216</c:v>
                </c:pt>
                <c:pt idx="182">
                  <c:v>39217</c:v>
                </c:pt>
                <c:pt idx="183">
                  <c:v>39218</c:v>
                </c:pt>
                <c:pt idx="184">
                  <c:v>39219</c:v>
                </c:pt>
                <c:pt idx="185">
                  <c:v>39220</c:v>
                </c:pt>
                <c:pt idx="186">
                  <c:v>39223</c:v>
                </c:pt>
                <c:pt idx="187">
                  <c:v>39224</c:v>
                </c:pt>
                <c:pt idx="188">
                  <c:v>39225</c:v>
                </c:pt>
                <c:pt idx="189">
                  <c:v>39226</c:v>
                </c:pt>
                <c:pt idx="190">
                  <c:v>39227</c:v>
                </c:pt>
                <c:pt idx="191">
                  <c:v>39231</c:v>
                </c:pt>
                <c:pt idx="192">
                  <c:v>39232</c:v>
                </c:pt>
                <c:pt idx="193">
                  <c:v>39233</c:v>
                </c:pt>
                <c:pt idx="194">
                  <c:v>39234</c:v>
                </c:pt>
                <c:pt idx="195">
                  <c:v>39237</c:v>
                </c:pt>
                <c:pt idx="196">
                  <c:v>39238</c:v>
                </c:pt>
                <c:pt idx="197">
                  <c:v>39239</c:v>
                </c:pt>
                <c:pt idx="198">
                  <c:v>39240</c:v>
                </c:pt>
                <c:pt idx="199">
                  <c:v>39241</c:v>
                </c:pt>
                <c:pt idx="200">
                  <c:v>39244</c:v>
                </c:pt>
                <c:pt idx="201">
                  <c:v>39245</c:v>
                </c:pt>
                <c:pt idx="202">
                  <c:v>39246</c:v>
                </c:pt>
                <c:pt idx="203">
                  <c:v>39247</c:v>
                </c:pt>
                <c:pt idx="204">
                  <c:v>39248</c:v>
                </c:pt>
                <c:pt idx="205">
                  <c:v>39251</c:v>
                </c:pt>
                <c:pt idx="206">
                  <c:v>39252</c:v>
                </c:pt>
                <c:pt idx="207">
                  <c:v>39253</c:v>
                </c:pt>
                <c:pt idx="208">
                  <c:v>39254</c:v>
                </c:pt>
                <c:pt idx="209">
                  <c:v>39255</c:v>
                </c:pt>
                <c:pt idx="210">
                  <c:v>39258</c:v>
                </c:pt>
                <c:pt idx="211">
                  <c:v>39259</c:v>
                </c:pt>
                <c:pt idx="212">
                  <c:v>39260</c:v>
                </c:pt>
                <c:pt idx="213">
                  <c:v>39261</c:v>
                </c:pt>
                <c:pt idx="214">
                  <c:v>39262</c:v>
                </c:pt>
                <c:pt idx="215">
                  <c:v>39263</c:v>
                </c:pt>
                <c:pt idx="216">
                  <c:v>39265</c:v>
                </c:pt>
                <c:pt idx="217">
                  <c:v>39266</c:v>
                </c:pt>
                <c:pt idx="218">
                  <c:v>39267</c:v>
                </c:pt>
                <c:pt idx="219">
                  <c:v>39268</c:v>
                </c:pt>
                <c:pt idx="220">
                  <c:v>39269</c:v>
                </c:pt>
                <c:pt idx="221">
                  <c:v>39272</c:v>
                </c:pt>
                <c:pt idx="222">
                  <c:v>39273</c:v>
                </c:pt>
                <c:pt idx="223">
                  <c:v>39274</c:v>
                </c:pt>
                <c:pt idx="224">
                  <c:v>39275</c:v>
                </c:pt>
                <c:pt idx="225">
                  <c:v>39276</c:v>
                </c:pt>
                <c:pt idx="226">
                  <c:v>39279</c:v>
                </c:pt>
                <c:pt idx="227">
                  <c:v>39280</c:v>
                </c:pt>
                <c:pt idx="228">
                  <c:v>39281</c:v>
                </c:pt>
                <c:pt idx="229">
                  <c:v>39282</c:v>
                </c:pt>
                <c:pt idx="230">
                  <c:v>39283</c:v>
                </c:pt>
                <c:pt idx="231">
                  <c:v>39286</c:v>
                </c:pt>
                <c:pt idx="232">
                  <c:v>39287</c:v>
                </c:pt>
                <c:pt idx="233">
                  <c:v>39288</c:v>
                </c:pt>
                <c:pt idx="234">
                  <c:v>39289</c:v>
                </c:pt>
                <c:pt idx="235">
                  <c:v>39290</c:v>
                </c:pt>
                <c:pt idx="236">
                  <c:v>39293</c:v>
                </c:pt>
                <c:pt idx="237">
                  <c:v>39294</c:v>
                </c:pt>
                <c:pt idx="238">
                  <c:v>39295</c:v>
                </c:pt>
                <c:pt idx="239">
                  <c:v>39296</c:v>
                </c:pt>
                <c:pt idx="240">
                  <c:v>39297</c:v>
                </c:pt>
                <c:pt idx="241">
                  <c:v>39300</c:v>
                </c:pt>
                <c:pt idx="242">
                  <c:v>39301</c:v>
                </c:pt>
                <c:pt idx="243">
                  <c:v>39302</c:v>
                </c:pt>
                <c:pt idx="244">
                  <c:v>39303</c:v>
                </c:pt>
                <c:pt idx="245">
                  <c:v>39304</c:v>
                </c:pt>
                <c:pt idx="246">
                  <c:v>39307</c:v>
                </c:pt>
                <c:pt idx="247">
                  <c:v>39308</c:v>
                </c:pt>
                <c:pt idx="248">
                  <c:v>39309</c:v>
                </c:pt>
                <c:pt idx="249">
                  <c:v>39310</c:v>
                </c:pt>
                <c:pt idx="250">
                  <c:v>39311</c:v>
                </c:pt>
                <c:pt idx="251">
                  <c:v>39314</c:v>
                </c:pt>
                <c:pt idx="252">
                  <c:v>39315</c:v>
                </c:pt>
                <c:pt idx="253">
                  <c:v>39316</c:v>
                </c:pt>
                <c:pt idx="254">
                  <c:v>39317</c:v>
                </c:pt>
                <c:pt idx="255">
                  <c:v>39318</c:v>
                </c:pt>
                <c:pt idx="256">
                  <c:v>39321</c:v>
                </c:pt>
                <c:pt idx="257">
                  <c:v>39322</c:v>
                </c:pt>
                <c:pt idx="258">
                  <c:v>39323</c:v>
                </c:pt>
                <c:pt idx="259">
                  <c:v>39324</c:v>
                </c:pt>
                <c:pt idx="260">
                  <c:v>39325</c:v>
                </c:pt>
                <c:pt idx="261">
                  <c:v>39328</c:v>
                </c:pt>
                <c:pt idx="262">
                  <c:v>39329</c:v>
                </c:pt>
                <c:pt idx="263">
                  <c:v>39330</c:v>
                </c:pt>
                <c:pt idx="264">
                  <c:v>39331</c:v>
                </c:pt>
                <c:pt idx="265">
                  <c:v>39332</c:v>
                </c:pt>
                <c:pt idx="266">
                  <c:v>39335</c:v>
                </c:pt>
                <c:pt idx="267">
                  <c:v>39336</c:v>
                </c:pt>
                <c:pt idx="268">
                  <c:v>39337</c:v>
                </c:pt>
                <c:pt idx="269">
                  <c:v>39338</c:v>
                </c:pt>
                <c:pt idx="270">
                  <c:v>39339</c:v>
                </c:pt>
                <c:pt idx="271">
                  <c:v>39342</c:v>
                </c:pt>
                <c:pt idx="272">
                  <c:v>39343</c:v>
                </c:pt>
                <c:pt idx="273">
                  <c:v>39344</c:v>
                </c:pt>
                <c:pt idx="274">
                  <c:v>39345</c:v>
                </c:pt>
                <c:pt idx="275">
                  <c:v>39346</c:v>
                </c:pt>
                <c:pt idx="276">
                  <c:v>39349</c:v>
                </c:pt>
                <c:pt idx="277">
                  <c:v>39350</c:v>
                </c:pt>
                <c:pt idx="278">
                  <c:v>39351</c:v>
                </c:pt>
                <c:pt idx="279">
                  <c:v>39352</c:v>
                </c:pt>
                <c:pt idx="280">
                  <c:v>39353</c:v>
                </c:pt>
                <c:pt idx="281">
                  <c:v>39355</c:v>
                </c:pt>
                <c:pt idx="282">
                  <c:v>39356</c:v>
                </c:pt>
                <c:pt idx="283">
                  <c:v>39357</c:v>
                </c:pt>
                <c:pt idx="284">
                  <c:v>39358</c:v>
                </c:pt>
                <c:pt idx="285">
                  <c:v>39359</c:v>
                </c:pt>
                <c:pt idx="286">
                  <c:v>39360</c:v>
                </c:pt>
                <c:pt idx="287">
                  <c:v>39363</c:v>
                </c:pt>
                <c:pt idx="288">
                  <c:v>39364</c:v>
                </c:pt>
                <c:pt idx="289">
                  <c:v>39365</c:v>
                </c:pt>
                <c:pt idx="290">
                  <c:v>39366</c:v>
                </c:pt>
                <c:pt idx="291">
                  <c:v>39367</c:v>
                </c:pt>
                <c:pt idx="292">
                  <c:v>39370</c:v>
                </c:pt>
                <c:pt idx="293">
                  <c:v>39371</c:v>
                </c:pt>
                <c:pt idx="294">
                  <c:v>39372</c:v>
                </c:pt>
                <c:pt idx="295">
                  <c:v>39373</c:v>
                </c:pt>
                <c:pt idx="296">
                  <c:v>39374</c:v>
                </c:pt>
                <c:pt idx="297">
                  <c:v>39377</c:v>
                </c:pt>
                <c:pt idx="298">
                  <c:v>39378</c:v>
                </c:pt>
                <c:pt idx="299">
                  <c:v>39379</c:v>
                </c:pt>
                <c:pt idx="300">
                  <c:v>39380</c:v>
                </c:pt>
                <c:pt idx="301">
                  <c:v>39381</c:v>
                </c:pt>
                <c:pt idx="302">
                  <c:v>39384</c:v>
                </c:pt>
                <c:pt idx="303">
                  <c:v>39385</c:v>
                </c:pt>
                <c:pt idx="304">
                  <c:v>39386</c:v>
                </c:pt>
                <c:pt idx="305">
                  <c:v>39387</c:v>
                </c:pt>
                <c:pt idx="306">
                  <c:v>39388</c:v>
                </c:pt>
                <c:pt idx="307">
                  <c:v>39391</c:v>
                </c:pt>
                <c:pt idx="308">
                  <c:v>39392</c:v>
                </c:pt>
                <c:pt idx="309">
                  <c:v>39393</c:v>
                </c:pt>
                <c:pt idx="310">
                  <c:v>39394</c:v>
                </c:pt>
                <c:pt idx="311">
                  <c:v>39395</c:v>
                </c:pt>
                <c:pt idx="312">
                  <c:v>39398</c:v>
                </c:pt>
                <c:pt idx="313">
                  <c:v>39399</c:v>
                </c:pt>
                <c:pt idx="314">
                  <c:v>39400</c:v>
                </c:pt>
                <c:pt idx="315">
                  <c:v>39401</c:v>
                </c:pt>
                <c:pt idx="316">
                  <c:v>39402</c:v>
                </c:pt>
                <c:pt idx="317">
                  <c:v>39405</c:v>
                </c:pt>
                <c:pt idx="318">
                  <c:v>39406</c:v>
                </c:pt>
                <c:pt idx="319">
                  <c:v>39407</c:v>
                </c:pt>
                <c:pt idx="320">
                  <c:v>39408</c:v>
                </c:pt>
                <c:pt idx="321">
                  <c:v>39409</c:v>
                </c:pt>
                <c:pt idx="322">
                  <c:v>39412</c:v>
                </c:pt>
                <c:pt idx="323">
                  <c:v>39413</c:v>
                </c:pt>
                <c:pt idx="324">
                  <c:v>39414</c:v>
                </c:pt>
                <c:pt idx="325">
                  <c:v>39415</c:v>
                </c:pt>
                <c:pt idx="326">
                  <c:v>39416</c:v>
                </c:pt>
                <c:pt idx="327">
                  <c:v>39419</c:v>
                </c:pt>
                <c:pt idx="328">
                  <c:v>39420</c:v>
                </c:pt>
                <c:pt idx="329">
                  <c:v>39421</c:v>
                </c:pt>
                <c:pt idx="330">
                  <c:v>39422</c:v>
                </c:pt>
                <c:pt idx="331">
                  <c:v>39423</c:v>
                </c:pt>
                <c:pt idx="332">
                  <c:v>39426</c:v>
                </c:pt>
                <c:pt idx="333">
                  <c:v>39427</c:v>
                </c:pt>
                <c:pt idx="334">
                  <c:v>39428</c:v>
                </c:pt>
                <c:pt idx="335">
                  <c:v>39429</c:v>
                </c:pt>
                <c:pt idx="336">
                  <c:v>39430</c:v>
                </c:pt>
                <c:pt idx="337">
                  <c:v>39433</c:v>
                </c:pt>
                <c:pt idx="338">
                  <c:v>39434</c:v>
                </c:pt>
                <c:pt idx="339">
                  <c:v>39435</c:v>
                </c:pt>
                <c:pt idx="340">
                  <c:v>39436</c:v>
                </c:pt>
                <c:pt idx="341">
                  <c:v>39437</c:v>
                </c:pt>
                <c:pt idx="342">
                  <c:v>39440</c:v>
                </c:pt>
                <c:pt idx="343">
                  <c:v>39442</c:v>
                </c:pt>
                <c:pt idx="344">
                  <c:v>39443</c:v>
                </c:pt>
                <c:pt idx="345">
                  <c:v>39444</c:v>
                </c:pt>
                <c:pt idx="346">
                  <c:v>39447</c:v>
                </c:pt>
                <c:pt idx="347">
                  <c:v>39449</c:v>
                </c:pt>
                <c:pt idx="348">
                  <c:v>39450</c:v>
                </c:pt>
                <c:pt idx="349">
                  <c:v>39451</c:v>
                </c:pt>
                <c:pt idx="350">
                  <c:v>39454</c:v>
                </c:pt>
                <c:pt idx="351">
                  <c:v>39455</c:v>
                </c:pt>
                <c:pt idx="352">
                  <c:v>39456</c:v>
                </c:pt>
                <c:pt idx="353">
                  <c:v>39457</c:v>
                </c:pt>
                <c:pt idx="354">
                  <c:v>39458</c:v>
                </c:pt>
                <c:pt idx="355">
                  <c:v>39461</c:v>
                </c:pt>
                <c:pt idx="356">
                  <c:v>39462</c:v>
                </c:pt>
                <c:pt idx="357">
                  <c:v>39463</c:v>
                </c:pt>
                <c:pt idx="358">
                  <c:v>39464</c:v>
                </c:pt>
                <c:pt idx="359">
                  <c:v>39465</c:v>
                </c:pt>
                <c:pt idx="360">
                  <c:v>39468</c:v>
                </c:pt>
                <c:pt idx="361">
                  <c:v>39469</c:v>
                </c:pt>
                <c:pt idx="362">
                  <c:v>39470</c:v>
                </c:pt>
                <c:pt idx="363">
                  <c:v>39471</c:v>
                </c:pt>
                <c:pt idx="364">
                  <c:v>39472</c:v>
                </c:pt>
                <c:pt idx="365">
                  <c:v>39475</c:v>
                </c:pt>
                <c:pt idx="366">
                  <c:v>39476</c:v>
                </c:pt>
                <c:pt idx="367">
                  <c:v>39477</c:v>
                </c:pt>
                <c:pt idx="368">
                  <c:v>39478</c:v>
                </c:pt>
                <c:pt idx="369">
                  <c:v>39479</c:v>
                </c:pt>
                <c:pt idx="370">
                  <c:v>39482</c:v>
                </c:pt>
                <c:pt idx="371">
                  <c:v>39483</c:v>
                </c:pt>
                <c:pt idx="372">
                  <c:v>39484</c:v>
                </c:pt>
                <c:pt idx="373">
                  <c:v>39485</c:v>
                </c:pt>
                <c:pt idx="374">
                  <c:v>39486</c:v>
                </c:pt>
                <c:pt idx="375">
                  <c:v>39489</c:v>
                </c:pt>
                <c:pt idx="376">
                  <c:v>39490</c:v>
                </c:pt>
                <c:pt idx="377">
                  <c:v>39491</c:v>
                </c:pt>
                <c:pt idx="378">
                  <c:v>39492</c:v>
                </c:pt>
                <c:pt idx="379">
                  <c:v>39493</c:v>
                </c:pt>
                <c:pt idx="380">
                  <c:v>39496</c:v>
                </c:pt>
                <c:pt idx="381">
                  <c:v>39497</c:v>
                </c:pt>
                <c:pt idx="382">
                  <c:v>39498</c:v>
                </c:pt>
                <c:pt idx="383">
                  <c:v>39499</c:v>
                </c:pt>
                <c:pt idx="384">
                  <c:v>39500</c:v>
                </c:pt>
                <c:pt idx="385">
                  <c:v>39503</c:v>
                </c:pt>
                <c:pt idx="386">
                  <c:v>39504</c:v>
                </c:pt>
                <c:pt idx="387">
                  <c:v>39505</c:v>
                </c:pt>
                <c:pt idx="388">
                  <c:v>39506</c:v>
                </c:pt>
                <c:pt idx="389">
                  <c:v>39507</c:v>
                </c:pt>
                <c:pt idx="390">
                  <c:v>39510</c:v>
                </c:pt>
                <c:pt idx="391">
                  <c:v>39511</c:v>
                </c:pt>
                <c:pt idx="392">
                  <c:v>39512</c:v>
                </c:pt>
                <c:pt idx="393">
                  <c:v>39513</c:v>
                </c:pt>
                <c:pt idx="394">
                  <c:v>39514</c:v>
                </c:pt>
                <c:pt idx="395">
                  <c:v>39517</c:v>
                </c:pt>
                <c:pt idx="396">
                  <c:v>39518</c:v>
                </c:pt>
                <c:pt idx="397">
                  <c:v>39519</c:v>
                </c:pt>
                <c:pt idx="398">
                  <c:v>39520</c:v>
                </c:pt>
                <c:pt idx="399">
                  <c:v>39521</c:v>
                </c:pt>
                <c:pt idx="400">
                  <c:v>39524</c:v>
                </c:pt>
                <c:pt idx="401">
                  <c:v>39525</c:v>
                </c:pt>
                <c:pt idx="402">
                  <c:v>39526</c:v>
                </c:pt>
                <c:pt idx="403">
                  <c:v>39527</c:v>
                </c:pt>
                <c:pt idx="404">
                  <c:v>39531</c:v>
                </c:pt>
                <c:pt idx="405">
                  <c:v>39532</c:v>
                </c:pt>
                <c:pt idx="406">
                  <c:v>39533</c:v>
                </c:pt>
                <c:pt idx="407">
                  <c:v>39534</c:v>
                </c:pt>
                <c:pt idx="408">
                  <c:v>39535</c:v>
                </c:pt>
                <c:pt idx="409">
                  <c:v>39538</c:v>
                </c:pt>
                <c:pt idx="410">
                  <c:v>39539</c:v>
                </c:pt>
                <c:pt idx="411">
                  <c:v>39540</c:v>
                </c:pt>
                <c:pt idx="412">
                  <c:v>39541</c:v>
                </c:pt>
                <c:pt idx="413">
                  <c:v>39542</c:v>
                </c:pt>
                <c:pt idx="414">
                  <c:v>39545</c:v>
                </c:pt>
                <c:pt idx="415">
                  <c:v>39546</c:v>
                </c:pt>
                <c:pt idx="416">
                  <c:v>39547</c:v>
                </c:pt>
                <c:pt idx="417">
                  <c:v>39548</c:v>
                </c:pt>
                <c:pt idx="418">
                  <c:v>39549</c:v>
                </c:pt>
                <c:pt idx="419">
                  <c:v>39552</c:v>
                </c:pt>
                <c:pt idx="420">
                  <c:v>39553</c:v>
                </c:pt>
                <c:pt idx="421">
                  <c:v>39554</c:v>
                </c:pt>
                <c:pt idx="422">
                  <c:v>39555</c:v>
                </c:pt>
                <c:pt idx="423">
                  <c:v>39556</c:v>
                </c:pt>
                <c:pt idx="424">
                  <c:v>39559</c:v>
                </c:pt>
                <c:pt idx="425">
                  <c:v>39560</c:v>
                </c:pt>
                <c:pt idx="426">
                  <c:v>39561</c:v>
                </c:pt>
                <c:pt idx="427">
                  <c:v>39562</c:v>
                </c:pt>
                <c:pt idx="428">
                  <c:v>39563</c:v>
                </c:pt>
                <c:pt idx="429">
                  <c:v>39566</c:v>
                </c:pt>
                <c:pt idx="430">
                  <c:v>39567</c:v>
                </c:pt>
                <c:pt idx="431">
                  <c:v>39568</c:v>
                </c:pt>
                <c:pt idx="432">
                  <c:v>39569</c:v>
                </c:pt>
                <c:pt idx="433">
                  <c:v>39570</c:v>
                </c:pt>
                <c:pt idx="434">
                  <c:v>39573</c:v>
                </c:pt>
                <c:pt idx="435">
                  <c:v>39574</c:v>
                </c:pt>
                <c:pt idx="436">
                  <c:v>39575</c:v>
                </c:pt>
                <c:pt idx="437">
                  <c:v>39576</c:v>
                </c:pt>
                <c:pt idx="438">
                  <c:v>39577</c:v>
                </c:pt>
                <c:pt idx="439">
                  <c:v>39580</c:v>
                </c:pt>
                <c:pt idx="440">
                  <c:v>39581</c:v>
                </c:pt>
                <c:pt idx="441">
                  <c:v>39582</c:v>
                </c:pt>
                <c:pt idx="442">
                  <c:v>39583</c:v>
                </c:pt>
                <c:pt idx="443">
                  <c:v>39584</c:v>
                </c:pt>
                <c:pt idx="444">
                  <c:v>39587</c:v>
                </c:pt>
                <c:pt idx="445">
                  <c:v>39588</c:v>
                </c:pt>
                <c:pt idx="446">
                  <c:v>39589</c:v>
                </c:pt>
                <c:pt idx="447">
                  <c:v>39590</c:v>
                </c:pt>
                <c:pt idx="448">
                  <c:v>39591</c:v>
                </c:pt>
                <c:pt idx="449">
                  <c:v>39594</c:v>
                </c:pt>
                <c:pt idx="450">
                  <c:v>39595</c:v>
                </c:pt>
                <c:pt idx="451">
                  <c:v>39596</c:v>
                </c:pt>
                <c:pt idx="452">
                  <c:v>39597</c:v>
                </c:pt>
                <c:pt idx="453">
                  <c:v>39598</c:v>
                </c:pt>
                <c:pt idx="454">
                  <c:v>39599</c:v>
                </c:pt>
                <c:pt idx="455">
                  <c:v>39601</c:v>
                </c:pt>
                <c:pt idx="456">
                  <c:v>39602</c:v>
                </c:pt>
                <c:pt idx="457">
                  <c:v>39603</c:v>
                </c:pt>
                <c:pt idx="458">
                  <c:v>39604</c:v>
                </c:pt>
                <c:pt idx="459">
                  <c:v>39605</c:v>
                </c:pt>
                <c:pt idx="460">
                  <c:v>39608</c:v>
                </c:pt>
                <c:pt idx="461">
                  <c:v>39609</c:v>
                </c:pt>
                <c:pt idx="462">
                  <c:v>39610</c:v>
                </c:pt>
                <c:pt idx="463">
                  <c:v>39611</c:v>
                </c:pt>
                <c:pt idx="464">
                  <c:v>39612</c:v>
                </c:pt>
                <c:pt idx="465">
                  <c:v>39615</c:v>
                </c:pt>
                <c:pt idx="466">
                  <c:v>39616</c:v>
                </c:pt>
                <c:pt idx="467">
                  <c:v>39617</c:v>
                </c:pt>
                <c:pt idx="468">
                  <c:v>39618</c:v>
                </c:pt>
                <c:pt idx="469">
                  <c:v>39619</c:v>
                </c:pt>
                <c:pt idx="470">
                  <c:v>39622</c:v>
                </c:pt>
                <c:pt idx="471">
                  <c:v>39623</c:v>
                </c:pt>
                <c:pt idx="472">
                  <c:v>39624</c:v>
                </c:pt>
                <c:pt idx="473">
                  <c:v>39625</c:v>
                </c:pt>
                <c:pt idx="474">
                  <c:v>39626</c:v>
                </c:pt>
                <c:pt idx="475">
                  <c:v>39629</c:v>
                </c:pt>
                <c:pt idx="476">
                  <c:v>39630</c:v>
                </c:pt>
                <c:pt idx="477">
                  <c:v>39631</c:v>
                </c:pt>
                <c:pt idx="478">
                  <c:v>39632</c:v>
                </c:pt>
                <c:pt idx="479">
                  <c:v>39633</c:v>
                </c:pt>
                <c:pt idx="480">
                  <c:v>39636</c:v>
                </c:pt>
                <c:pt idx="481">
                  <c:v>39637</c:v>
                </c:pt>
                <c:pt idx="482">
                  <c:v>39638</c:v>
                </c:pt>
                <c:pt idx="483">
                  <c:v>39639</c:v>
                </c:pt>
                <c:pt idx="484">
                  <c:v>39640</c:v>
                </c:pt>
                <c:pt idx="485">
                  <c:v>39643</c:v>
                </c:pt>
                <c:pt idx="486">
                  <c:v>39644</c:v>
                </c:pt>
                <c:pt idx="487">
                  <c:v>39645</c:v>
                </c:pt>
                <c:pt idx="488">
                  <c:v>39646</c:v>
                </c:pt>
                <c:pt idx="489">
                  <c:v>39647</c:v>
                </c:pt>
                <c:pt idx="490">
                  <c:v>39650</c:v>
                </c:pt>
                <c:pt idx="491">
                  <c:v>39651</c:v>
                </c:pt>
                <c:pt idx="492">
                  <c:v>39652</c:v>
                </c:pt>
                <c:pt idx="493">
                  <c:v>39653</c:v>
                </c:pt>
                <c:pt idx="494">
                  <c:v>39654</c:v>
                </c:pt>
                <c:pt idx="495">
                  <c:v>39657</c:v>
                </c:pt>
                <c:pt idx="496">
                  <c:v>39658</c:v>
                </c:pt>
                <c:pt idx="497">
                  <c:v>39659</c:v>
                </c:pt>
                <c:pt idx="498">
                  <c:v>39660</c:v>
                </c:pt>
                <c:pt idx="499">
                  <c:v>39661</c:v>
                </c:pt>
                <c:pt idx="500">
                  <c:v>39664</c:v>
                </c:pt>
                <c:pt idx="501">
                  <c:v>39665</c:v>
                </c:pt>
                <c:pt idx="502">
                  <c:v>39666</c:v>
                </c:pt>
                <c:pt idx="503">
                  <c:v>39667</c:v>
                </c:pt>
                <c:pt idx="504">
                  <c:v>39668</c:v>
                </c:pt>
                <c:pt idx="505">
                  <c:v>39671</c:v>
                </c:pt>
                <c:pt idx="506">
                  <c:v>39672</c:v>
                </c:pt>
                <c:pt idx="507">
                  <c:v>39673</c:v>
                </c:pt>
                <c:pt idx="508">
                  <c:v>39674</c:v>
                </c:pt>
                <c:pt idx="509">
                  <c:v>39675</c:v>
                </c:pt>
                <c:pt idx="510">
                  <c:v>39678</c:v>
                </c:pt>
                <c:pt idx="511">
                  <c:v>39679</c:v>
                </c:pt>
                <c:pt idx="512">
                  <c:v>39680</c:v>
                </c:pt>
                <c:pt idx="513">
                  <c:v>39681</c:v>
                </c:pt>
                <c:pt idx="514">
                  <c:v>39682</c:v>
                </c:pt>
                <c:pt idx="515">
                  <c:v>39685</c:v>
                </c:pt>
                <c:pt idx="516">
                  <c:v>39686</c:v>
                </c:pt>
                <c:pt idx="517">
                  <c:v>39687</c:v>
                </c:pt>
                <c:pt idx="518">
                  <c:v>39688</c:v>
                </c:pt>
                <c:pt idx="519">
                  <c:v>39689</c:v>
                </c:pt>
                <c:pt idx="520">
                  <c:v>39691</c:v>
                </c:pt>
                <c:pt idx="521">
                  <c:v>39692</c:v>
                </c:pt>
                <c:pt idx="522">
                  <c:v>39693</c:v>
                </c:pt>
                <c:pt idx="523">
                  <c:v>39694</c:v>
                </c:pt>
                <c:pt idx="524">
                  <c:v>39695</c:v>
                </c:pt>
                <c:pt idx="525">
                  <c:v>39696</c:v>
                </c:pt>
                <c:pt idx="526">
                  <c:v>39699</c:v>
                </c:pt>
                <c:pt idx="527">
                  <c:v>39700</c:v>
                </c:pt>
                <c:pt idx="528">
                  <c:v>39701</c:v>
                </c:pt>
                <c:pt idx="529">
                  <c:v>39702</c:v>
                </c:pt>
                <c:pt idx="530">
                  <c:v>39703</c:v>
                </c:pt>
                <c:pt idx="531">
                  <c:v>39706</c:v>
                </c:pt>
                <c:pt idx="532">
                  <c:v>39707</c:v>
                </c:pt>
                <c:pt idx="533">
                  <c:v>39708</c:v>
                </c:pt>
                <c:pt idx="534">
                  <c:v>39709</c:v>
                </c:pt>
                <c:pt idx="535">
                  <c:v>39710</c:v>
                </c:pt>
                <c:pt idx="536">
                  <c:v>39713</c:v>
                </c:pt>
                <c:pt idx="537">
                  <c:v>39714</c:v>
                </c:pt>
                <c:pt idx="538">
                  <c:v>39715</c:v>
                </c:pt>
                <c:pt idx="539">
                  <c:v>39716</c:v>
                </c:pt>
                <c:pt idx="540">
                  <c:v>39717</c:v>
                </c:pt>
                <c:pt idx="541">
                  <c:v>39720</c:v>
                </c:pt>
                <c:pt idx="542">
                  <c:v>39721</c:v>
                </c:pt>
                <c:pt idx="543">
                  <c:v>39722</c:v>
                </c:pt>
                <c:pt idx="544">
                  <c:v>39723</c:v>
                </c:pt>
                <c:pt idx="545">
                  <c:v>39724</c:v>
                </c:pt>
                <c:pt idx="546">
                  <c:v>39727</c:v>
                </c:pt>
                <c:pt idx="547">
                  <c:v>39728</c:v>
                </c:pt>
                <c:pt idx="548">
                  <c:v>39729</c:v>
                </c:pt>
                <c:pt idx="549">
                  <c:v>39730</c:v>
                </c:pt>
                <c:pt idx="550">
                  <c:v>39731</c:v>
                </c:pt>
                <c:pt idx="551">
                  <c:v>39734</c:v>
                </c:pt>
                <c:pt idx="552">
                  <c:v>39735</c:v>
                </c:pt>
                <c:pt idx="553">
                  <c:v>39736</c:v>
                </c:pt>
                <c:pt idx="554">
                  <c:v>39737</c:v>
                </c:pt>
                <c:pt idx="555">
                  <c:v>39738</c:v>
                </c:pt>
                <c:pt idx="556">
                  <c:v>39741</c:v>
                </c:pt>
                <c:pt idx="557">
                  <c:v>39742</c:v>
                </c:pt>
                <c:pt idx="558">
                  <c:v>39743</c:v>
                </c:pt>
                <c:pt idx="559">
                  <c:v>39744</c:v>
                </c:pt>
                <c:pt idx="560">
                  <c:v>39745</c:v>
                </c:pt>
                <c:pt idx="561">
                  <c:v>39748</c:v>
                </c:pt>
                <c:pt idx="562">
                  <c:v>39749</c:v>
                </c:pt>
                <c:pt idx="563">
                  <c:v>39750</c:v>
                </c:pt>
                <c:pt idx="564">
                  <c:v>39751</c:v>
                </c:pt>
                <c:pt idx="565">
                  <c:v>39752</c:v>
                </c:pt>
                <c:pt idx="566">
                  <c:v>39755</c:v>
                </c:pt>
                <c:pt idx="567">
                  <c:v>39756</c:v>
                </c:pt>
                <c:pt idx="568">
                  <c:v>39757</c:v>
                </c:pt>
                <c:pt idx="569">
                  <c:v>39758</c:v>
                </c:pt>
                <c:pt idx="570">
                  <c:v>39759</c:v>
                </c:pt>
                <c:pt idx="571">
                  <c:v>39762</c:v>
                </c:pt>
                <c:pt idx="572">
                  <c:v>39763</c:v>
                </c:pt>
                <c:pt idx="573">
                  <c:v>39764</c:v>
                </c:pt>
                <c:pt idx="574">
                  <c:v>39765</c:v>
                </c:pt>
                <c:pt idx="575">
                  <c:v>39766</c:v>
                </c:pt>
                <c:pt idx="576">
                  <c:v>39769</c:v>
                </c:pt>
                <c:pt idx="577">
                  <c:v>39770</c:v>
                </c:pt>
                <c:pt idx="578">
                  <c:v>39771</c:v>
                </c:pt>
                <c:pt idx="579">
                  <c:v>39772</c:v>
                </c:pt>
                <c:pt idx="580">
                  <c:v>39773</c:v>
                </c:pt>
                <c:pt idx="581">
                  <c:v>39776</c:v>
                </c:pt>
                <c:pt idx="582">
                  <c:v>39777</c:v>
                </c:pt>
                <c:pt idx="583">
                  <c:v>39778</c:v>
                </c:pt>
                <c:pt idx="584">
                  <c:v>39779</c:v>
                </c:pt>
                <c:pt idx="585">
                  <c:v>39780</c:v>
                </c:pt>
                <c:pt idx="586">
                  <c:v>39782</c:v>
                </c:pt>
                <c:pt idx="587">
                  <c:v>39783</c:v>
                </c:pt>
                <c:pt idx="588">
                  <c:v>39784</c:v>
                </c:pt>
                <c:pt idx="589">
                  <c:v>39785</c:v>
                </c:pt>
                <c:pt idx="590">
                  <c:v>39786</c:v>
                </c:pt>
                <c:pt idx="591">
                  <c:v>39787</c:v>
                </c:pt>
                <c:pt idx="592">
                  <c:v>39790</c:v>
                </c:pt>
                <c:pt idx="593">
                  <c:v>39791</c:v>
                </c:pt>
                <c:pt idx="594">
                  <c:v>39792</c:v>
                </c:pt>
                <c:pt idx="595">
                  <c:v>39793</c:v>
                </c:pt>
                <c:pt idx="596">
                  <c:v>39794</c:v>
                </c:pt>
                <c:pt idx="597">
                  <c:v>39797</c:v>
                </c:pt>
                <c:pt idx="598">
                  <c:v>39798</c:v>
                </c:pt>
                <c:pt idx="599">
                  <c:v>39799</c:v>
                </c:pt>
                <c:pt idx="600">
                  <c:v>39800</c:v>
                </c:pt>
                <c:pt idx="601">
                  <c:v>39801</c:v>
                </c:pt>
                <c:pt idx="602">
                  <c:v>39804</c:v>
                </c:pt>
                <c:pt idx="603">
                  <c:v>39805</c:v>
                </c:pt>
                <c:pt idx="604">
                  <c:v>39806</c:v>
                </c:pt>
                <c:pt idx="605">
                  <c:v>39808</c:v>
                </c:pt>
                <c:pt idx="606">
                  <c:v>39811</c:v>
                </c:pt>
                <c:pt idx="607">
                  <c:v>39812</c:v>
                </c:pt>
                <c:pt idx="608">
                  <c:v>39813</c:v>
                </c:pt>
                <c:pt idx="609">
                  <c:v>39815</c:v>
                </c:pt>
                <c:pt idx="610">
                  <c:v>39818</c:v>
                </c:pt>
                <c:pt idx="611">
                  <c:v>39819</c:v>
                </c:pt>
                <c:pt idx="612">
                  <c:v>39820</c:v>
                </c:pt>
                <c:pt idx="613">
                  <c:v>39821</c:v>
                </c:pt>
                <c:pt idx="614">
                  <c:v>39822</c:v>
                </c:pt>
                <c:pt idx="615">
                  <c:v>39825</c:v>
                </c:pt>
                <c:pt idx="616">
                  <c:v>39826</c:v>
                </c:pt>
                <c:pt idx="617">
                  <c:v>39827</c:v>
                </c:pt>
                <c:pt idx="618">
                  <c:v>39828</c:v>
                </c:pt>
                <c:pt idx="619">
                  <c:v>39829</c:v>
                </c:pt>
                <c:pt idx="620">
                  <c:v>39832</c:v>
                </c:pt>
                <c:pt idx="621">
                  <c:v>39833</c:v>
                </c:pt>
                <c:pt idx="622">
                  <c:v>39834</c:v>
                </c:pt>
                <c:pt idx="623">
                  <c:v>39835</c:v>
                </c:pt>
                <c:pt idx="624">
                  <c:v>39836</c:v>
                </c:pt>
                <c:pt idx="625">
                  <c:v>39839</c:v>
                </c:pt>
                <c:pt idx="626">
                  <c:v>39840</c:v>
                </c:pt>
                <c:pt idx="627">
                  <c:v>39841</c:v>
                </c:pt>
                <c:pt idx="628">
                  <c:v>39842</c:v>
                </c:pt>
                <c:pt idx="629">
                  <c:v>39843</c:v>
                </c:pt>
                <c:pt idx="630">
                  <c:v>39844</c:v>
                </c:pt>
                <c:pt idx="631">
                  <c:v>39846</c:v>
                </c:pt>
                <c:pt idx="632">
                  <c:v>39847</c:v>
                </c:pt>
                <c:pt idx="633">
                  <c:v>39848</c:v>
                </c:pt>
                <c:pt idx="634">
                  <c:v>39849</c:v>
                </c:pt>
                <c:pt idx="635">
                  <c:v>39850</c:v>
                </c:pt>
                <c:pt idx="636">
                  <c:v>39853</c:v>
                </c:pt>
                <c:pt idx="637">
                  <c:v>39854</c:v>
                </c:pt>
                <c:pt idx="638">
                  <c:v>39855</c:v>
                </c:pt>
                <c:pt idx="639">
                  <c:v>39856</c:v>
                </c:pt>
                <c:pt idx="640">
                  <c:v>39857</c:v>
                </c:pt>
                <c:pt idx="641">
                  <c:v>39860</c:v>
                </c:pt>
                <c:pt idx="642">
                  <c:v>39861</c:v>
                </c:pt>
                <c:pt idx="643">
                  <c:v>39862</c:v>
                </c:pt>
                <c:pt idx="644">
                  <c:v>39863</c:v>
                </c:pt>
                <c:pt idx="645">
                  <c:v>39864</c:v>
                </c:pt>
                <c:pt idx="646">
                  <c:v>39867</c:v>
                </c:pt>
                <c:pt idx="647">
                  <c:v>39868</c:v>
                </c:pt>
                <c:pt idx="648">
                  <c:v>39869</c:v>
                </c:pt>
                <c:pt idx="649">
                  <c:v>39870</c:v>
                </c:pt>
                <c:pt idx="650">
                  <c:v>39871</c:v>
                </c:pt>
                <c:pt idx="651">
                  <c:v>39872</c:v>
                </c:pt>
                <c:pt idx="652">
                  <c:v>39874</c:v>
                </c:pt>
                <c:pt idx="653">
                  <c:v>39875</c:v>
                </c:pt>
                <c:pt idx="654">
                  <c:v>39876</c:v>
                </c:pt>
                <c:pt idx="655">
                  <c:v>39877</c:v>
                </c:pt>
                <c:pt idx="656">
                  <c:v>39878</c:v>
                </c:pt>
                <c:pt idx="657">
                  <c:v>39881</c:v>
                </c:pt>
                <c:pt idx="658">
                  <c:v>39882</c:v>
                </c:pt>
                <c:pt idx="659">
                  <c:v>39883</c:v>
                </c:pt>
                <c:pt idx="660">
                  <c:v>39884</c:v>
                </c:pt>
                <c:pt idx="661">
                  <c:v>39885</c:v>
                </c:pt>
                <c:pt idx="662">
                  <c:v>39888</c:v>
                </c:pt>
                <c:pt idx="663">
                  <c:v>39889</c:v>
                </c:pt>
                <c:pt idx="664">
                  <c:v>39890</c:v>
                </c:pt>
                <c:pt idx="665">
                  <c:v>39891</c:v>
                </c:pt>
                <c:pt idx="666">
                  <c:v>39892</c:v>
                </c:pt>
                <c:pt idx="667">
                  <c:v>39895</c:v>
                </c:pt>
                <c:pt idx="668">
                  <c:v>39896</c:v>
                </c:pt>
                <c:pt idx="669">
                  <c:v>39897</c:v>
                </c:pt>
                <c:pt idx="670">
                  <c:v>39898</c:v>
                </c:pt>
                <c:pt idx="671">
                  <c:v>39899</c:v>
                </c:pt>
                <c:pt idx="672">
                  <c:v>39902</c:v>
                </c:pt>
                <c:pt idx="673">
                  <c:v>39903</c:v>
                </c:pt>
                <c:pt idx="674">
                  <c:v>39904</c:v>
                </c:pt>
                <c:pt idx="675">
                  <c:v>39905</c:v>
                </c:pt>
                <c:pt idx="676">
                  <c:v>39906</c:v>
                </c:pt>
                <c:pt idx="677">
                  <c:v>39909</c:v>
                </c:pt>
                <c:pt idx="678">
                  <c:v>39910</c:v>
                </c:pt>
                <c:pt idx="679">
                  <c:v>39911</c:v>
                </c:pt>
                <c:pt idx="680">
                  <c:v>39912</c:v>
                </c:pt>
                <c:pt idx="681">
                  <c:v>39916</c:v>
                </c:pt>
                <c:pt idx="682">
                  <c:v>39917</c:v>
                </c:pt>
                <c:pt idx="683">
                  <c:v>39918</c:v>
                </c:pt>
                <c:pt idx="684">
                  <c:v>39919</c:v>
                </c:pt>
                <c:pt idx="685">
                  <c:v>39920</c:v>
                </c:pt>
                <c:pt idx="686">
                  <c:v>39923</c:v>
                </c:pt>
                <c:pt idx="687">
                  <c:v>39924</c:v>
                </c:pt>
                <c:pt idx="688">
                  <c:v>39925</c:v>
                </c:pt>
                <c:pt idx="689">
                  <c:v>39926</c:v>
                </c:pt>
                <c:pt idx="690">
                  <c:v>39927</c:v>
                </c:pt>
                <c:pt idx="691">
                  <c:v>39930</c:v>
                </c:pt>
                <c:pt idx="692">
                  <c:v>39931</c:v>
                </c:pt>
                <c:pt idx="693">
                  <c:v>39932</c:v>
                </c:pt>
                <c:pt idx="694">
                  <c:v>39933</c:v>
                </c:pt>
                <c:pt idx="695">
                  <c:v>39934</c:v>
                </c:pt>
                <c:pt idx="696">
                  <c:v>39937</c:v>
                </c:pt>
                <c:pt idx="697">
                  <c:v>39938</c:v>
                </c:pt>
                <c:pt idx="698">
                  <c:v>39939</c:v>
                </c:pt>
                <c:pt idx="699">
                  <c:v>39940</c:v>
                </c:pt>
                <c:pt idx="700">
                  <c:v>39941</c:v>
                </c:pt>
                <c:pt idx="701">
                  <c:v>39944</c:v>
                </c:pt>
                <c:pt idx="702">
                  <c:v>39945</c:v>
                </c:pt>
                <c:pt idx="703">
                  <c:v>39946</c:v>
                </c:pt>
                <c:pt idx="704">
                  <c:v>39947</c:v>
                </c:pt>
                <c:pt idx="705">
                  <c:v>39948</c:v>
                </c:pt>
                <c:pt idx="706">
                  <c:v>39951</c:v>
                </c:pt>
                <c:pt idx="707">
                  <c:v>39952</c:v>
                </c:pt>
                <c:pt idx="708">
                  <c:v>39953</c:v>
                </c:pt>
                <c:pt idx="709">
                  <c:v>39954</c:v>
                </c:pt>
                <c:pt idx="710">
                  <c:v>39955</c:v>
                </c:pt>
                <c:pt idx="711">
                  <c:v>39958</c:v>
                </c:pt>
                <c:pt idx="712">
                  <c:v>39959</c:v>
                </c:pt>
                <c:pt idx="713">
                  <c:v>39960</c:v>
                </c:pt>
                <c:pt idx="714">
                  <c:v>39961</c:v>
                </c:pt>
                <c:pt idx="715">
                  <c:v>39962</c:v>
                </c:pt>
                <c:pt idx="716">
                  <c:v>39964</c:v>
                </c:pt>
                <c:pt idx="717">
                  <c:v>39965</c:v>
                </c:pt>
                <c:pt idx="718">
                  <c:v>39966</c:v>
                </c:pt>
                <c:pt idx="719">
                  <c:v>39967</c:v>
                </c:pt>
                <c:pt idx="720">
                  <c:v>39968</c:v>
                </c:pt>
                <c:pt idx="721">
                  <c:v>39969</c:v>
                </c:pt>
                <c:pt idx="722">
                  <c:v>39972</c:v>
                </c:pt>
                <c:pt idx="723">
                  <c:v>39973</c:v>
                </c:pt>
                <c:pt idx="724">
                  <c:v>39974</c:v>
                </c:pt>
                <c:pt idx="725">
                  <c:v>39975</c:v>
                </c:pt>
                <c:pt idx="726">
                  <c:v>39976</c:v>
                </c:pt>
                <c:pt idx="727">
                  <c:v>39979</c:v>
                </c:pt>
                <c:pt idx="728">
                  <c:v>39980</c:v>
                </c:pt>
                <c:pt idx="729">
                  <c:v>39981</c:v>
                </c:pt>
                <c:pt idx="730">
                  <c:v>39982</c:v>
                </c:pt>
                <c:pt idx="731">
                  <c:v>39983</c:v>
                </c:pt>
                <c:pt idx="732">
                  <c:v>39986</c:v>
                </c:pt>
                <c:pt idx="733">
                  <c:v>39987</c:v>
                </c:pt>
                <c:pt idx="734">
                  <c:v>39988</c:v>
                </c:pt>
                <c:pt idx="735">
                  <c:v>39989</c:v>
                </c:pt>
                <c:pt idx="736">
                  <c:v>39990</c:v>
                </c:pt>
                <c:pt idx="737">
                  <c:v>39993</c:v>
                </c:pt>
                <c:pt idx="738">
                  <c:v>39994</c:v>
                </c:pt>
                <c:pt idx="739">
                  <c:v>39995</c:v>
                </c:pt>
                <c:pt idx="740">
                  <c:v>39996</c:v>
                </c:pt>
                <c:pt idx="741">
                  <c:v>39997</c:v>
                </c:pt>
                <c:pt idx="742">
                  <c:v>40000</c:v>
                </c:pt>
                <c:pt idx="743">
                  <c:v>40001</c:v>
                </c:pt>
                <c:pt idx="744">
                  <c:v>40002</c:v>
                </c:pt>
                <c:pt idx="745">
                  <c:v>40003</c:v>
                </c:pt>
                <c:pt idx="746">
                  <c:v>40004</c:v>
                </c:pt>
                <c:pt idx="747">
                  <c:v>40007</c:v>
                </c:pt>
                <c:pt idx="748">
                  <c:v>40008</c:v>
                </c:pt>
                <c:pt idx="749">
                  <c:v>40009</c:v>
                </c:pt>
                <c:pt idx="750">
                  <c:v>40010</c:v>
                </c:pt>
                <c:pt idx="751">
                  <c:v>40011</c:v>
                </c:pt>
                <c:pt idx="752">
                  <c:v>40014</c:v>
                </c:pt>
                <c:pt idx="753">
                  <c:v>40015</c:v>
                </c:pt>
                <c:pt idx="754">
                  <c:v>40016</c:v>
                </c:pt>
                <c:pt idx="755">
                  <c:v>40017</c:v>
                </c:pt>
                <c:pt idx="756">
                  <c:v>40018</c:v>
                </c:pt>
                <c:pt idx="757">
                  <c:v>40021</c:v>
                </c:pt>
                <c:pt idx="758">
                  <c:v>40022</c:v>
                </c:pt>
                <c:pt idx="759">
                  <c:v>40023</c:v>
                </c:pt>
                <c:pt idx="760">
                  <c:v>40024</c:v>
                </c:pt>
                <c:pt idx="761">
                  <c:v>40025</c:v>
                </c:pt>
                <c:pt idx="762">
                  <c:v>40028</c:v>
                </c:pt>
                <c:pt idx="763">
                  <c:v>40029</c:v>
                </c:pt>
                <c:pt idx="764">
                  <c:v>40030</c:v>
                </c:pt>
                <c:pt idx="765">
                  <c:v>40031</c:v>
                </c:pt>
                <c:pt idx="766">
                  <c:v>40032</c:v>
                </c:pt>
                <c:pt idx="767">
                  <c:v>40035</c:v>
                </c:pt>
                <c:pt idx="768">
                  <c:v>40036</c:v>
                </c:pt>
                <c:pt idx="769">
                  <c:v>40037</c:v>
                </c:pt>
                <c:pt idx="770">
                  <c:v>40038</c:v>
                </c:pt>
                <c:pt idx="771">
                  <c:v>40039</c:v>
                </c:pt>
                <c:pt idx="772">
                  <c:v>40042</c:v>
                </c:pt>
                <c:pt idx="773">
                  <c:v>40043</c:v>
                </c:pt>
                <c:pt idx="774">
                  <c:v>40044</c:v>
                </c:pt>
                <c:pt idx="775">
                  <c:v>40045</c:v>
                </c:pt>
                <c:pt idx="776">
                  <c:v>40046</c:v>
                </c:pt>
                <c:pt idx="777">
                  <c:v>40049</c:v>
                </c:pt>
                <c:pt idx="778">
                  <c:v>40050</c:v>
                </c:pt>
                <c:pt idx="779">
                  <c:v>40051</c:v>
                </c:pt>
                <c:pt idx="780">
                  <c:v>40052</c:v>
                </c:pt>
                <c:pt idx="781">
                  <c:v>40053</c:v>
                </c:pt>
                <c:pt idx="782">
                  <c:v>40056</c:v>
                </c:pt>
                <c:pt idx="783">
                  <c:v>40057</c:v>
                </c:pt>
                <c:pt idx="784">
                  <c:v>40058</c:v>
                </c:pt>
                <c:pt idx="785">
                  <c:v>40059</c:v>
                </c:pt>
                <c:pt idx="786">
                  <c:v>40060</c:v>
                </c:pt>
                <c:pt idx="787">
                  <c:v>40063</c:v>
                </c:pt>
                <c:pt idx="788">
                  <c:v>40064</c:v>
                </c:pt>
                <c:pt idx="789">
                  <c:v>40065</c:v>
                </c:pt>
                <c:pt idx="790">
                  <c:v>40066</c:v>
                </c:pt>
                <c:pt idx="791">
                  <c:v>40067</c:v>
                </c:pt>
                <c:pt idx="792">
                  <c:v>40070</c:v>
                </c:pt>
                <c:pt idx="793">
                  <c:v>40071</c:v>
                </c:pt>
                <c:pt idx="794">
                  <c:v>40072</c:v>
                </c:pt>
                <c:pt idx="795">
                  <c:v>40073</c:v>
                </c:pt>
                <c:pt idx="796">
                  <c:v>40074</c:v>
                </c:pt>
                <c:pt idx="797">
                  <c:v>40077</c:v>
                </c:pt>
                <c:pt idx="798">
                  <c:v>40078</c:v>
                </c:pt>
                <c:pt idx="799">
                  <c:v>40079</c:v>
                </c:pt>
                <c:pt idx="800">
                  <c:v>40080</c:v>
                </c:pt>
                <c:pt idx="801">
                  <c:v>40081</c:v>
                </c:pt>
                <c:pt idx="802">
                  <c:v>40084</c:v>
                </c:pt>
                <c:pt idx="803">
                  <c:v>40085</c:v>
                </c:pt>
                <c:pt idx="804">
                  <c:v>40086</c:v>
                </c:pt>
                <c:pt idx="805">
                  <c:v>40087</c:v>
                </c:pt>
                <c:pt idx="806">
                  <c:v>40088</c:v>
                </c:pt>
                <c:pt idx="807">
                  <c:v>40091</c:v>
                </c:pt>
                <c:pt idx="808">
                  <c:v>40092</c:v>
                </c:pt>
                <c:pt idx="809">
                  <c:v>40093</c:v>
                </c:pt>
                <c:pt idx="810">
                  <c:v>40094</c:v>
                </c:pt>
                <c:pt idx="811">
                  <c:v>40095</c:v>
                </c:pt>
                <c:pt idx="812">
                  <c:v>40098</c:v>
                </c:pt>
                <c:pt idx="813">
                  <c:v>40099</c:v>
                </c:pt>
                <c:pt idx="814">
                  <c:v>40100</c:v>
                </c:pt>
                <c:pt idx="815">
                  <c:v>40101</c:v>
                </c:pt>
                <c:pt idx="816">
                  <c:v>40102</c:v>
                </c:pt>
                <c:pt idx="817">
                  <c:v>40105</c:v>
                </c:pt>
                <c:pt idx="818">
                  <c:v>40106</c:v>
                </c:pt>
                <c:pt idx="819">
                  <c:v>40107</c:v>
                </c:pt>
                <c:pt idx="820">
                  <c:v>40108</c:v>
                </c:pt>
                <c:pt idx="821">
                  <c:v>40109</c:v>
                </c:pt>
                <c:pt idx="822">
                  <c:v>40112</c:v>
                </c:pt>
                <c:pt idx="823">
                  <c:v>40113</c:v>
                </c:pt>
                <c:pt idx="824">
                  <c:v>40114</c:v>
                </c:pt>
                <c:pt idx="825">
                  <c:v>40115</c:v>
                </c:pt>
                <c:pt idx="826">
                  <c:v>40116</c:v>
                </c:pt>
                <c:pt idx="827">
                  <c:v>40117</c:v>
                </c:pt>
                <c:pt idx="828">
                  <c:v>40119</c:v>
                </c:pt>
                <c:pt idx="829">
                  <c:v>40120</c:v>
                </c:pt>
                <c:pt idx="830">
                  <c:v>40121</c:v>
                </c:pt>
                <c:pt idx="831">
                  <c:v>40122</c:v>
                </c:pt>
                <c:pt idx="832">
                  <c:v>40123</c:v>
                </c:pt>
                <c:pt idx="833">
                  <c:v>40126</c:v>
                </c:pt>
                <c:pt idx="834">
                  <c:v>40127</c:v>
                </c:pt>
                <c:pt idx="835">
                  <c:v>40128</c:v>
                </c:pt>
                <c:pt idx="836">
                  <c:v>40129</c:v>
                </c:pt>
                <c:pt idx="837">
                  <c:v>40130</c:v>
                </c:pt>
                <c:pt idx="838">
                  <c:v>40133</c:v>
                </c:pt>
                <c:pt idx="839">
                  <c:v>40134</c:v>
                </c:pt>
                <c:pt idx="840">
                  <c:v>40135</c:v>
                </c:pt>
                <c:pt idx="841">
                  <c:v>40136</c:v>
                </c:pt>
                <c:pt idx="842">
                  <c:v>40137</c:v>
                </c:pt>
                <c:pt idx="843">
                  <c:v>40140</c:v>
                </c:pt>
                <c:pt idx="844">
                  <c:v>40141</c:v>
                </c:pt>
                <c:pt idx="845">
                  <c:v>40142</c:v>
                </c:pt>
                <c:pt idx="846">
                  <c:v>40143</c:v>
                </c:pt>
                <c:pt idx="847">
                  <c:v>40144</c:v>
                </c:pt>
                <c:pt idx="848">
                  <c:v>40147</c:v>
                </c:pt>
                <c:pt idx="849">
                  <c:v>40148</c:v>
                </c:pt>
                <c:pt idx="850">
                  <c:v>40149</c:v>
                </c:pt>
                <c:pt idx="851">
                  <c:v>40150</c:v>
                </c:pt>
                <c:pt idx="852">
                  <c:v>40151</c:v>
                </c:pt>
                <c:pt idx="853">
                  <c:v>40154</c:v>
                </c:pt>
                <c:pt idx="854">
                  <c:v>40155</c:v>
                </c:pt>
                <c:pt idx="855">
                  <c:v>40156</c:v>
                </c:pt>
                <c:pt idx="856">
                  <c:v>40157</c:v>
                </c:pt>
                <c:pt idx="857">
                  <c:v>40158</c:v>
                </c:pt>
                <c:pt idx="858">
                  <c:v>40161</c:v>
                </c:pt>
                <c:pt idx="859">
                  <c:v>40162</c:v>
                </c:pt>
                <c:pt idx="860">
                  <c:v>40163</c:v>
                </c:pt>
                <c:pt idx="861">
                  <c:v>40164</c:v>
                </c:pt>
                <c:pt idx="862">
                  <c:v>40165</c:v>
                </c:pt>
                <c:pt idx="863">
                  <c:v>40168</c:v>
                </c:pt>
                <c:pt idx="864">
                  <c:v>40169</c:v>
                </c:pt>
                <c:pt idx="865">
                  <c:v>40170</c:v>
                </c:pt>
                <c:pt idx="866">
                  <c:v>40171</c:v>
                </c:pt>
                <c:pt idx="867">
                  <c:v>40175</c:v>
                </c:pt>
                <c:pt idx="868">
                  <c:v>40176</c:v>
                </c:pt>
                <c:pt idx="869">
                  <c:v>40177</c:v>
                </c:pt>
                <c:pt idx="870">
                  <c:v>40178</c:v>
                </c:pt>
                <c:pt idx="871">
                  <c:v>40182</c:v>
                </c:pt>
                <c:pt idx="872">
                  <c:v>40183</c:v>
                </c:pt>
                <c:pt idx="873">
                  <c:v>40184</c:v>
                </c:pt>
                <c:pt idx="874">
                  <c:v>40185</c:v>
                </c:pt>
                <c:pt idx="875">
                  <c:v>40186</c:v>
                </c:pt>
                <c:pt idx="876">
                  <c:v>40189</c:v>
                </c:pt>
                <c:pt idx="877">
                  <c:v>40190</c:v>
                </c:pt>
                <c:pt idx="878">
                  <c:v>40191</c:v>
                </c:pt>
                <c:pt idx="879">
                  <c:v>40192</c:v>
                </c:pt>
                <c:pt idx="880">
                  <c:v>40193</c:v>
                </c:pt>
                <c:pt idx="881">
                  <c:v>40196</c:v>
                </c:pt>
                <c:pt idx="882">
                  <c:v>40197</c:v>
                </c:pt>
                <c:pt idx="883">
                  <c:v>40198</c:v>
                </c:pt>
                <c:pt idx="884">
                  <c:v>40199</c:v>
                </c:pt>
                <c:pt idx="885">
                  <c:v>40200</c:v>
                </c:pt>
                <c:pt idx="886">
                  <c:v>40203</c:v>
                </c:pt>
                <c:pt idx="887">
                  <c:v>40204</c:v>
                </c:pt>
                <c:pt idx="888">
                  <c:v>40205</c:v>
                </c:pt>
                <c:pt idx="889">
                  <c:v>40206</c:v>
                </c:pt>
                <c:pt idx="890">
                  <c:v>40207</c:v>
                </c:pt>
                <c:pt idx="891">
                  <c:v>40209</c:v>
                </c:pt>
                <c:pt idx="892">
                  <c:v>40210</c:v>
                </c:pt>
                <c:pt idx="893">
                  <c:v>40211</c:v>
                </c:pt>
                <c:pt idx="894">
                  <c:v>40212</c:v>
                </c:pt>
                <c:pt idx="895">
                  <c:v>40213</c:v>
                </c:pt>
                <c:pt idx="896">
                  <c:v>40214</c:v>
                </c:pt>
                <c:pt idx="897">
                  <c:v>40217</c:v>
                </c:pt>
                <c:pt idx="898">
                  <c:v>40218</c:v>
                </c:pt>
                <c:pt idx="899">
                  <c:v>40219</c:v>
                </c:pt>
                <c:pt idx="900">
                  <c:v>40220</c:v>
                </c:pt>
                <c:pt idx="901">
                  <c:v>40221</c:v>
                </c:pt>
                <c:pt idx="902">
                  <c:v>40224</c:v>
                </c:pt>
                <c:pt idx="903">
                  <c:v>40225</c:v>
                </c:pt>
                <c:pt idx="904">
                  <c:v>40226</c:v>
                </c:pt>
                <c:pt idx="905">
                  <c:v>40227</c:v>
                </c:pt>
                <c:pt idx="906">
                  <c:v>40228</c:v>
                </c:pt>
                <c:pt idx="907">
                  <c:v>40231</c:v>
                </c:pt>
                <c:pt idx="908">
                  <c:v>40232</c:v>
                </c:pt>
                <c:pt idx="909">
                  <c:v>40233</c:v>
                </c:pt>
                <c:pt idx="910">
                  <c:v>40234</c:v>
                </c:pt>
                <c:pt idx="911">
                  <c:v>40235</c:v>
                </c:pt>
                <c:pt idx="912">
                  <c:v>40237</c:v>
                </c:pt>
                <c:pt idx="913">
                  <c:v>40238</c:v>
                </c:pt>
                <c:pt idx="914">
                  <c:v>40239</c:v>
                </c:pt>
                <c:pt idx="915">
                  <c:v>40240</c:v>
                </c:pt>
                <c:pt idx="916">
                  <c:v>40241</c:v>
                </c:pt>
                <c:pt idx="917">
                  <c:v>40242</c:v>
                </c:pt>
                <c:pt idx="918">
                  <c:v>40245</c:v>
                </c:pt>
                <c:pt idx="919">
                  <c:v>40246</c:v>
                </c:pt>
                <c:pt idx="920">
                  <c:v>40247</c:v>
                </c:pt>
                <c:pt idx="921">
                  <c:v>40248</c:v>
                </c:pt>
                <c:pt idx="922">
                  <c:v>40249</c:v>
                </c:pt>
                <c:pt idx="923">
                  <c:v>40252</c:v>
                </c:pt>
                <c:pt idx="924">
                  <c:v>40253</c:v>
                </c:pt>
                <c:pt idx="925">
                  <c:v>40254</c:v>
                </c:pt>
                <c:pt idx="926">
                  <c:v>40255</c:v>
                </c:pt>
                <c:pt idx="927">
                  <c:v>40256</c:v>
                </c:pt>
                <c:pt idx="928">
                  <c:v>40259</c:v>
                </c:pt>
                <c:pt idx="929">
                  <c:v>40260</c:v>
                </c:pt>
                <c:pt idx="930">
                  <c:v>40261</c:v>
                </c:pt>
                <c:pt idx="931">
                  <c:v>40262</c:v>
                </c:pt>
                <c:pt idx="932">
                  <c:v>40263</c:v>
                </c:pt>
                <c:pt idx="933">
                  <c:v>40266</c:v>
                </c:pt>
                <c:pt idx="934">
                  <c:v>40267</c:v>
                </c:pt>
                <c:pt idx="935">
                  <c:v>40268</c:v>
                </c:pt>
                <c:pt idx="936">
                  <c:v>40269</c:v>
                </c:pt>
                <c:pt idx="937">
                  <c:v>40273</c:v>
                </c:pt>
                <c:pt idx="938">
                  <c:v>40274</c:v>
                </c:pt>
                <c:pt idx="939">
                  <c:v>40275</c:v>
                </c:pt>
                <c:pt idx="940">
                  <c:v>40276</c:v>
                </c:pt>
                <c:pt idx="941">
                  <c:v>40277</c:v>
                </c:pt>
                <c:pt idx="942">
                  <c:v>40280</c:v>
                </c:pt>
                <c:pt idx="943">
                  <c:v>40281</c:v>
                </c:pt>
                <c:pt idx="944">
                  <c:v>40282</c:v>
                </c:pt>
                <c:pt idx="945">
                  <c:v>40283</c:v>
                </c:pt>
                <c:pt idx="946">
                  <c:v>40284</c:v>
                </c:pt>
                <c:pt idx="947">
                  <c:v>40287</c:v>
                </c:pt>
                <c:pt idx="948">
                  <c:v>40288</c:v>
                </c:pt>
                <c:pt idx="949">
                  <c:v>40289</c:v>
                </c:pt>
                <c:pt idx="950">
                  <c:v>40290</c:v>
                </c:pt>
                <c:pt idx="951">
                  <c:v>40291</c:v>
                </c:pt>
                <c:pt idx="952">
                  <c:v>40294</c:v>
                </c:pt>
                <c:pt idx="953">
                  <c:v>40295</c:v>
                </c:pt>
                <c:pt idx="954">
                  <c:v>40296</c:v>
                </c:pt>
                <c:pt idx="955">
                  <c:v>40297</c:v>
                </c:pt>
                <c:pt idx="956">
                  <c:v>40298</c:v>
                </c:pt>
                <c:pt idx="957">
                  <c:v>40301</c:v>
                </c:pt>
                <c:pt idx="958">
                  <c:v>40302</c:v>
                </c:pt>
                <c:pt idx="959">
                  <c:v>40303</c:v>
                </c:pt>
                <c:pt idx="960">
                  <c:v>40304</c:v>
                </c:pt>
                <c:pt idx="961">
                  <c:v>40305</c:v>
                </c:pt>
                <c:pt idx="962">
                  <c:v>40308</c:v>
                </c:pt>
                <c:pt idx="963">
                  <c:v>40309</c:v>
                </c:pt>
                <c:pt idx="964">
                  <c:v>40310</c:v>
                </c:pt>
                <c:pt idx="965">
                  <c:v>40311</c:v>
                </c:pt>
                <c:pt idx="966">
                  <c:v>40312</c:v>
                </c:pt>
                <c:pt idx="967">
                  <c:v>40315</c:v>
                </c:pt>
                <c:pt idx="968">
                  <c:v>40316</c:v>
                </c:pt>
                <c:pt idx="969">
                  <c:v>40317</c:v>
                </c:pt>
                <c:pt idx="970">
                  <c:v>40318</c:v>
                </c:pt>
                <c:pt idx="971">
                  <c:v>40319</c:v>
                </c:pt>
                <c:pt idx="972">
                  <c:v>40322</c:v>
                </c:pt>
                <c:pt idx="973">
                  <c:v>40323</c:v>
                </c:pt>
                <c:pt idx="974">
                  <c:v>40324</c:v>
                </c:pt>
                <c:pt idx="975">
                  <c:v>40325</c:v>
                </c:pt>
                <c:pt idx="976">
                  <c:v>40326</c:v>
                </c:pt>
                <c:pt idx="977">
                  <c:v>40329</c:v>
                </c:pt>
                <c:pt idx="978">
                  <c:v>40330</c:v>
                </c:pt>
                <c:pt idx="979">
                  <c:v>40331</c:v>
                </c:pt>
                <c:pt idx="980">
                  <c:v>40332</c:v>
                </c:pt>
                <c:pt idx="981">
                  <c:v>40333</c:v>
                </c:pt>
                <c:pt idx="982">
                  <c:v>40336</c:v>
                </c:pt>
                <c:pt idx="983">
                  <c:v>40337</c:v>
                </c:pt>
                <c:pt idx="984">
                  <c:v>40338</c:v>
                </c:pt>
                <c:pt idx="985">
                  <c:v>40339</c:v>
                </c:pt>
                <c:pt idx="986">
                  <c:v>40340</c:v>
                </c:pt>
                <c:pt idx="987">
                  <c:v>40343</c:v>
                </c:pt>
                <c:pt idx="988">
                  <c:v>40344</c:v>
                </c:pt>
                <c:pt idx="989">
                  <c:v>40345</c:v>
                </c:pt>
                <c:pt idx="990">
                  <c:v>40346</c:v>
                </c:pt>
                <c:pt idx="991">
                  <c:v>40347</c:v>
                </c:pt>
                <c:pt idx="992">
                  <c:v>40350</c:v>
                </c:pt>
                <c:pt idx="993">
                  <c:v>40351</c:v>
                </c:pt>
                <c:pt idx="994">
                  <c:v>40352</c:v>
                </c:pt>
                <c:pt idx="995">
                  <c:v>40353</c:v>
                </c:pt>
                <c:pt idx="996">
                  <c:v>40354</c:v>
                </c:pt>
                <c:pt idx="997">
                  <c:v>40357</c:v>
                </c:pt>
                <c:pt idx="998">
                  <c:v>40358</c:v>
                </c:pt>
                <c:pt idx="999">
                  <c:v>40359</c:v>
                </c:pt>
                <c:pt idx="1000">
                  <c:v>40360</c:v>
                </c:pt>
                <c:pt idx="1001">
                  <c:v>40361</c:v>
                </c:pt>
                <c:pt idx="1002">
                  <c:v>40364</c:v>
                </c:pt>
                <c:pt idx="1003">
                  <c:v>40365</c:v>
                </c:pt>
                <c:pt idx="1004">
                  <c:v>40366</c:v>
                </c:pt>
                <c:pt idx="1005">
                  <c:v>40367</c:v>
                </c:pt>
                <c:pt idx="1006">
                  <c:v>40368</c:v>
                </c:pt>
                <c:pt idx="1007">
                  <c:v>40371</c:v>
                </c:pt>
                <c:pt idx="1008">
                  <c:v>40372</c:v>
                </c:pt>
                <c:pt idx="1009">
                  <c:v>40373</c:v>
                </c:pt>
                <c:pt idx="1010">
                  <c:v>40374</c:v>
                </c:pt>
                <c:pt idx="1011">
                  <c:v>40375</c:v>
                </c:pt>
                <c:pt idx="1012">
                  <c:v>40378</c:v>
                </c:pt>
                <c:pt idx="1013">
                  <c:v>40379</c:v>
                </c:pt>
                <c:pt idx="1014">
                  <c:v>40380</c:v>
                </c:pt>
                <c:pt idx="1015">
                  <c:v>40381</c:v>
                </c:pt>
                <c:pt idx="1016">
                  <c:v>40382</c:v>
                </c:pt>
                <c:pt idx="1017">
                  <c:v>40385</c:v>
                </c:pt>
                <c:pt idx="1018">
                  <c:v>40386</c:v>
                </c:pt>
                <c:pt idx="1019">
                  <c:v>40387</c:v>
                </c:pt>
                <c:pt idx="1020">
                  <c:v>40388</c:v>
                </c:pt>
                <c:pt idx="1021">
                  <c:v>40389</c:v>
                </c:pt>
                <c:pt idx="1022">
                  <c:v>40390</c:v>
                </c:pt>
                <c:pt idx="1023">
                  <c:v>40392</c:v>
                </c:pt>
                <c:pt idx="1024">
                  <c:v>40393</c:v>
                </c:pt>
                <c:pt idx="1025">
                  <c:v>40394</c:v>
                </c:pt>
                <c:pt idx="1026">
                  <c:v>40395</c:v>
                </c:pt>
                <c:pt idx="1027">
                  <c:v>40396</c:v>
                </c:pt>
                <c:pt idx="1028">
                  <c:v>40399</c:v>
                </c:pt>
                <c:pt idx="1029">
                  <c:v>40400</c:v>
                </c:pt>
                <c:pt idx="1030">
                  <c:v>40401</c:v>
                </c:pt>
                <c:pt idx="1031">
                  <c:v>40402</c:v>
                </c:pt>
                <c:pt idx="1032">
                  <c:v>40403</c:v>
                </c:pt>
                <c:pt idx="1033">
                  <c:v>40406</c:v>
                </c:pt>
                <c:pt idx="1034">
                  <c:v>40407</c:v>
                </c:pt>
                <c:pt idx="1035">
                  <c:v>40408</c:v>
                </c:pt>
                <c:pt idx="1036">
                  <c:v>40409</c:v>
                </c:pt>
                <c:pt idx="1037">
                  <c:v>40410</c:v>
                </c:pt>
                <c:pt idx="1038">
                  <c:v>40413</c:v>
                </c:pt>
                <c:pt idx="1039">
                  <c:v>40414</c:v>
                </c:pt>
                <c:pt idx="1040">
                  <c:v>40415</c:v>
                </c:pt>
                <c:pt idx="1041">
                  <c:v>40416</c:v>
                </c:pt>
                <c:pt idx="1042">
                  <c:v>40417</c:v>
                </c:pt>
                <c:pt idx="1043">
                  <c:v>40420</c:v>
                </c:pt>
                <c:pt idx="1044">
                  <c:v>40421</c:v>
                </c:pt>
                <c:pt idx="1045">
                  <c:v>40422</c:v>
                </c:pt>
                <c:pt idx="1046">
                  <c:v>40423</c:v>
                </c:pt>
                <c:pt idx="1047">
                  <c:v>40424</c:v>
                </c:pt>
                <c:pt idx="1048">
                  <c:v>40427</c:v>
                </c:pt>
                <c:pt idx="1049">
                  <c:v>40428</c:v>
                </c:pt>
                <c:pt idx="1050">
                  <c:v>40429</c:v>
                </c:pt>
                <c:pt idx="1051">
                  <c:v>40430</c:v>
                </c:pt>
                <c:pt idx="1052">
                  <c:v>40431</c:v>
                </c:pt>
                <c:pt idx="1053">
                  <c:v>40434</c:v>
                </c:pt>
                <c:pt idx="1054">
                  <c:v>40435</c:v>
                </c:pt>
                <c:pt idx="1055">
                  <c:v>40436</c:v>
                </c:pt>
                <c:pt idx="1056">
                  <c:v>40437</c:v>
                </c:pt>
                <c:pt idx="1057">
                  <c:v>40438</c:v>
                </c:pt>
                <c:pt idx="1058">
                  <c:v>40441</c:v>
                </c:pt>
                <c:pt idx="1059">
                  <c:v>40442</c:v>
                </c:pt>
                <c:pt idx="1060">
                  <c:v>40443</c:v>
                </c:pt>
                <c:pt idx="1061">
                  <c:v>40444</c:v>
                </c:pt>
                <c:pt idx="1062">
                  <c:v>40445</c:v>
                </c:pt>
                <c:pt idx="1063">
                  <c:v>40448</c:v>
                </c:pt>
                <c:pt idx="1064">
                  <c:v>40449</c:v>
                </c:pt>
                <c:pt idx="1065">
                  <c:v>40450</c:v>
                </c:pt>
                <c:pt idx="1066">
                  <c:v>40451</c:v>
                </c:pt>
                <c:pt idx="1067">
                  <c:v>40452</c:v>
                </c:pt>
                <c:pt idx="1068">
                  <c:v>40455</c:v>
                </c:pt>
                <c:pt idx="1069">
                  <c:v>40456</c:v>
                </c:pt>
                <c:pt idx="1070">
                  <c:v>40457</c:v>
                </c:pt>
                <c:pt idx="1071">
                  <c:v>40458</c:v>
                </c:pt>
                <c:pt idx="1072">
                  <c:v>40459</c:v>
                </c:pt>
                <c:pt idx="1073">
                  <c:v>40462</c:v>
                </c:pt>
                <c:pt idx="1074">
                  <c:v>40463</c:v>
                </c:pt>
                <c:pt idx="1075">
                  <c:v>40464</c:v>
                </c:pt>
                <c:pt idx="1076">
                  <c:v>40465</c:v>
                </c:pt>
                <c:pt idx="1077">
                  <c:v>40466</c:v>
                </c:pt>
                <c:pt idx="1078">
                  <c:v>40469</c:v>
                </c:pt>
                <c:pt idx="1079">
                  <c:v>40470</c:v>
                </c:pt>
                <c:pt idx="1080">
                  <c:v>40471</c:v>
                </c:pt>
                <c:pt idx="1081">
                  <c:v>40472</c:v>
                </c:pt>
                <c:pt idx="1082">
                  <c:v>40473</c:v>
                </c:pt>
                <c:pt idx="1083">
                  <c:v>40476</c:v>
                </c:pt>
                <c:pt idx="1084">
                  <c:v>40477</c:v>
                </c:pt>
                <c:pt idx="1085">
                  <c:v>40478</c:v>
                </c:pt>
                <c:pt idx="1086">
                  <c:v>40479</c:v>
                </c:pt>
                <c:pt idx="1087">
                  <c:v>40480</c:v>
                </c:pt>
                <c:pt idx="1088">
                  <c:v>40482</c:v>
                </c:pt>
                <c:pt idx="1089">
                  <c:v>40483</c:v>
                </c:pt>
                <c:pt idx="1090">
                  <c:v>40484</c:v>
                </c:pt>
                <c:pt idx="1091">
                  <c:v>40485</c:v>
                </c:pt>
                <c:pt idx="1092">
                  <c:v>40486</c:v>
                </c:pt>
                <c:pt idx="1093">
                  <c:v>40487</c:v>
                </c:pt>
                <c:pt idx="1094">
                  <c:v>40490</c:v>
                </c:pt>
                <c:pt idx="1095">
                  <c:v>40491</c:v>
                </c:pt>
                <c:pt idx="1096">
                  <c:v>40492</c:v>
                </c:pt>
                <c:pt idx="1097">
                  <c:v>40493</c:v>
                </c:pt>
                <c:pt idx="1098">
                  <c:v>40494</c:v>
                </c:pt>
                <c:pt idx="1099">
                  <c:v>40497</c:v>
                </c:pt>
                <c:pt idx="1100">
                  <c:v>40498</c:v>
                </c:pt>
                <c:pt idx="1101">
                  <c:v>40499</c:v>
                </c:pt>
                <c:pt idx="1102">
                  <c:v>40500</c:v>
                </c:pt>
                <c:pt idx="1103">
                  <c:v>40501</c:v>
                </c:pt>
                <c:pt idx="1104">
                  <c:v>40504</c:v>
                </c:pt>
                <c:pt idx="1105">
                  <c:v>40505</c:v>
                </c:pt>
                <c:pt idx="1106">
                  <c:v>40506</c:v>
                </c:pt>
                <c:pt idx="1107">
                  <c:v>40507</c:v>
                </c:pt>
                <c:pt idx="1108">
                  <c:v>40508</c:v>
                </c:pt>
                <c:pt idx="1109">
                  <c:v>40511</c:v>
                </c:pt>
                <c:pt idx="1110">
                  <c:v>40512</c:v>
                </c:pt>
                <c:pt idx="1111">
                  <c:v>40513</c:v>
                </c:pt>
                <c:pt idx="1112">
                  <c:v>40514</c:v>
                </c:pt>
                <c:pt idx="1113">
                  <c:v>40515</c:v>
                </c:pt>
                <c:pt idx="1114">
                  <c:v>40518</c:v>
                </c:pt>
                <c:pt idx="1115">
                  <c:v>40519</c:v>
                </c:pt>
                <c:pt idx="1116">
                  <c:v>40520</c:v>
                </c:pt>
                <c:pt idx="1117">
                  <c:v>40521</c:v>
                </c:pt>
                <c:pt idx="1118">
                  <c:v>40522</c:v>
                </c:pt>
                <c:pt idx="1119">
                  <c:v>40525</c:v>
                </c:pt>
                <c:pt idx="1120">
                  <c:v>40526</c:v>
                </c:pt>
                <c:pt idx="1121">
                  <c:v>40527</c:v>
                </c:pt>
                <c:pt idx="1122">
                  <c:v>40528</c:v>
                </c:pt>
                <c:pt idx="1123">
                  <c:v>40529</c:v>
                </c:pt>
                <c:pt idx="1124">
                  <c:v>40532</c:v>
                </c:pt>
                <c:pt idx="1125">
                  <c:v>40533</c:v>
                </c:pt>
                <c:pt idx="1126">
                  <c:v>40534</c:v>
                </c:pt>
                <c:pt idx="1127">
                  <c:v>40535</c:v>
                </c:pt>
                <c:pt idx="1128">
                  <c:v>40536</c:v>
                </c:pt>
                <c:pt idx="1129">
                  <c:v>40539</c:v>
                </c:pt>
                <c:pt idx="1130">
                  <c:v>40540</c:v>
                </c:pt>
                <c:pt idx="1131">
                  <c:v>40541</c:v>
                </c:pt>
                <c:pt idx="1132">
                  <c:v>40542</c:v>
                </c:pt>
                <c:pt idx="1133">
                  <c:v>40543</c:v>
                </c:pt>
                <c:pt idx="1134">
                  <c:v>40546</c:v>
                </c:pt>
                <c:pt idx="1135">
                  <c:v>40547</c:v>
                </c:pt>
                <c:pt idx="1136">
                  <c:v>40548</c:v>
                </c:pt>
                <c:pt idx="1137">
                  <c:v>40549</c:v>
                </c:pt>
                <c:pt idx="1138">
                  <c:v>40550</c:v>
                </c:pt>
                <c:pt idx="1139">
                  <c:v>40553</c:v>
                </c:pt>
                <c:pt idx="1140">
                  <c:v>40554</c:v>
                </c:pt>
                <c:pt idx="1141">
                  <c:v>40555</c:v>
                </c:pt>
                <c:pt idx="1142">
                  <c:v>40556</c:v>
                </c:pt>
                <c:pt idx="1143">
                  <c:v>40557</c:v>
                </c:pt>
                <c:pt idx="1144">
                  <c:v>40560</c:v>
                </c:pt>
                <c:pt idx="1145">
                  <c:v>40561</c:v>
                </c:pt>
                <c:pt idx="1146">
                  <c:v>40562</c:v>
                </c:pt>
                <c:pt idx="1147">
                  <c:v>40563</c:v>
                </c:pt>
                <c:pt idx="1148">
                  <c:v>40564</c:v>
                </c:pt>
                <c:pt idx="1149">
                  <c:v>40567</c:v>
                </c:pt>
                <c:pt idx="1150">
                  <c:v>40568</c:v>
                </c:pt>
                <c:pt idx="1151">
                  <c:v>40569</c:v>
                </c:pt>
                <c:pt idx="1152">
                  <c:v>40570</c:v>
                </c:pt>
                <c:pt idx="1153">
                  <c:v>40571</c:v>
                </c:pt>
                <c:pt idx="1154">
                  <c:v>40574</c:v>
                </c:pt>
                <c:pt idx="1155">
                  <c:v>40575</c:v>
                </c:pt>
                <c:pt idx="1156">
                  <c:v>40576</c:v>
                </c:pt>
                <c:pt idx="1157">
                  <c:v>40577</c:v>
                </c:pt>
                <c:pt idx="1158">
                  <c:v>40578</c:v>
                </c:pt>
                <c:pt idx="1159">
                  <c:v>40581</c:v>
                </c:pt>
                <c:pt idx="1160">
                  <c:v>40582</c:v>
                </c:pt>
                <c:pt idx="1161">
                  <c:v>40583</c:v>
                </c:pt>
                <c:pt idx="1162">
                  <c:v>40584</c:v>
                </c:pt>
                <c:pt idx="1163">
                  <c:v>40585</c:v>
                </c:pt>
                <c:pt idx="1164">
                  <c:v>40588</c:v>
                </c:pt>
                <c:pt idx="1165">
                  <c:v>40589</c:v>
                </c:pt>
                <c:pt idx="1166">
                  <c:v>40590</c:v>
                </c:pt>
                <c:pt idx="1167">
                  <c:v>40591</c:v>
                </c:pt>
                <c:pt idx="1168">
                  <c:v>40592</c:v>
                </c:pt>
                <c:pt idx="1169">
                  <c:v>40595</c:v>
                </c:pt>
                <c:pt idx="1170">
                  <c:v>40596</c:v>
                </c:pt>
                <c:pt idx="1171">
                  <c:v>40597</c:v>
                </c:pt>
                <c:pt idx="1172">
                  <c:v>40598</c:v>
                </c:pt>
                <c:pt idx="1173">
                  <c:v>40599</c:v>
                </c:pt>
                <c:pt idx="1174">
                  <c:v>40602</c:v>
                </c:pt>
                <c:pt idx="1175">
                  <c:v>40603</c:v>
                </c:pt>
                <c:pt idx="1176">
                  <c:v>40604</c:v>
                </c:pt>
                <c:pt idx="1177">
                  <c:v>40605</c:v>
                </c:pt>
                <c:pt idx="1178">
                  <c:v>40606</c:v>
                </c:pt>
                <c:pt idx="1179">
                  <c:v>40609</c:v>
                </c:pt>
                <c:pt idx="1180">
                  <c:v>40610</c:v>
                </c:pt>
                <c:pt idx="1181">
                  <c:v>40611</c:v>
                </c:pt>
                <c:pt idx="1182">
                  <c:v>40612</c:v>
                </c:pt>
                <c:pt idx="1183">
                  <c:v>40613</c:v>
                </c:pt>
                <c:pt idx="1184">
                  <c:v>40616</c:v>
                </c:pt>
                <c:pt idx="1185">
                  <c:v>40617</c:v>
                </c:pt>
                <c:pt idx="1186">
                  <c:v>40618</c:v>
                </c:pt>
                <c:pt idx="1187">
                  <c:v>40619</c:v>
                </c:pt>
                <c:pt idx="1188">
                  <c:v>40620</c:v>
                </c:pt>
                <c:pt idx="1189">
                  <c:v>40623</c:v>
                </c:pt>
                <c:pt idx="1190">
                  <c:v>40624</c:v>
                </c:pt>
                <c:pt idx="1191">
                  <c:v>40625</c:v>
                </c:pt>
                <c:pt idx="1192">
                  <c:v>40626</c:v>
                </c:pt>
                <c:pt idx="1193">
                  <c:v>40627</c:v>
                </c:pt>
                <c:pt idx="1194">
                  <c:v>40630</c:v>
                </c:pt>
                <c:pt idx="1195">
                  <c:v>40631</c:v>
                </c:pt>
                <c:pt idx="1196">
                  <c:v>40632</c:v>
                </c:pt>
                <c:pt idx="1197">
                  <c:v>40633</c:v>
                </c:pt>
                <c:pt idx="1198">
                  <c:v>40634</c:v>
                </c:pt>
                <c:pt idx="1199">
                  <c:v>40637</c:v>
                </c:pt>
                <c:pt idx="1200">
                  <c:v>40638</c:v>
                </c:pt>
                <c:pt idx="1201">
                  <c:v>40639</c:v>
                </c:pt>
                <c:pt idx="1202">
                  <c:v>40640</c:v>
                </c:pt>
                <c:pt idx="1203">
                  <c:v>40641</c:v>
                </c:pt>
                <c:pt idx="1204">
                  <c:v>40644</c:v>
                </c:pt>
                <c:pt idx="1205">
                  <c:v>40645</c:v>
                </c:pt>
                <c:pt idx="1206">
                  <c:v>40646</c:v>
                </c:pt>
                <c:pt idx="1207">
                  <c:v>40647</c:v>
                </c:pt>
                <c:pt idx="1208">
                  <c:v>40648</c:v>
                </c:pt>
                <c:pt idx="1209">
                  <c:v>40651</c:v>
                </c:pt>
                <c:pt idx="1210">
                  <c:v>40652</c:v>
                </c:pt>
                <c:pt idx="1211">
                  <c:v>40653</c:v>
                </c:pt>
                <c:pt idx="1212">
                  <c:v>40654</c:v>
                </c:pt>
                <c:pt idx="1213">
                  <c:v>40658</c:v>
                </c:pt>
                <c:pt idx="1214">
                  <c:v>40659</c:v>
                </c:pt>
                <c:pt idx="1215">
                  <c:v>40660</c:v>
                </c:pt>
                <c:pt idx="1216">
                  <c:v>40661</c:v>
                </c:pt>
                <c:pt idx="1217">
                  <c:v>40662</c:v>
                </c:pt>
                <c:pt idx="1218">
                  <c:v>40663</c:v>
                </c:pt>
                <c:pt idx="1219">
                  <c:v>40665</c:v>
                </c:pt>
                <c:pt idx="1220">
                  <c:v>40666</c:v>
                </c:pt>
                <c:pt idx="1221">
                  <c:v>40667</c:v>
                </c:pt>
                <c:pt idx="1222">
                  <c:v>40668</c:v>
                </c:pt>
                <c:pt idx="1223">
                  <c:v>40669</c:v>
                </c:pt>
                <c:pt idx="1224">
                  <c:v>40672</c:v>
                </c:pt>
                <c:pt idx="1225">
                  <c:v>40673</c:v>
                </c:pt>
                <c:pt idx="1226">
                  <c:v>40674</c:v>
                </c:pt>
                <c:pt idx="1227">
                  <c:v>40675</c:v>
                </c:pt>
                <c:pt idx="1228">
                  <c:v>40676</c:v>
                </c:pt>
                <c:pt idx="1229">
                  <c:v>40679</c:v>
                </c:pt>
                <c:pt idx="1230">
                  <c:v>40680</c:v>
                </c:pt>
                <c:pt idx="1231">
                  <c:v>40681</c:v>
                </c:pt>
                <c:pt idx="1232">
                  <c:v>40682</c:v>
                </c:pt>
                <c:pt idx="1233">
                  <c:v>40683</c:v>
                </c:pt>
                <c:pt idx="1234">
                  <c:v>40686</c:v>
                </c:pt>
                <c:pt idx="1235">
                  <c:v>40687</c:v>
                </c:pt>
                <c:pt idx="1236">
                  <c:v>40688</c:v>
                </c:pt>
                <c:pt idx="1237">
                  <c:v>40689</c:v>
                </c:pt>
                <c:pt idx="1238">
                  <c:v>40690</c:v>
                </c:pt>
                <c:pt idx="1239">
                  <c:v>40693</c:v>
                </c:pt>
                <c:pt idx="1240">
                  <c:v>40694</c:v>
                </c:pt>
                <c:pt idx="1241">
                  <c:v>40695</c:v>
                </c:pt>
                <c:pt idx="1242">
                  <c:v>40696</c:v>
                </c:pt>
                <c:pt idx="1243">
                  <c:v>40697</c:v>
                </c:pt>
                <c:pt idx="1244">
                  <c:v>40700</c:v>
                </c:pt>
                <c:pt idx="1245">
                  <c:v>40701</c:v>
                </c:pt>
                <c:pt idx="1246">
                  <c:v>40702</c:v>
                </c:pt>
                <c:pt idx="1247">
                  <c:v>40703</c:v>
                </c:pt>
                <c:pt idx="1248">
                  <c:v>40704</c:v>
                </c:pt>
                <c:pt idx="1249">
                  <c:v>40707</c:v>
                </c:pt>
                <c:pt idx="1250">
                  <c:v>40708</c:v>
                </c:pt>
                <c:pt idx="1251">
                  <c:v>40709</c:v>
                </c:pt>
                <c:pt idx="1252">
                  <c:v>40710</c:v>
                </c:pt>
                <c:pt idx="1253">
                  <c:v>40711</c:v>
                </c:pt>
                <c:pt idx="1254">
                  <c:v>40714</c:v>
                </c:pt>
                <c:pt idx="1255">
                  <c:v>40715</c:v>
                </c:pt>
                <c:pt idx="1256">
                  <c:v>40716</c:v>
                </c:pt>
                <c:pt idx="1257">
                  <c:v>40717</c:v>
                </c:pt>
                <c:pt idx="1258">
                  <c:v>40718</c:v>
                </c:pt>
                <c:pt idx="1259">
                  <c:v>40721</c:v>
                </c:pt>
                <c:pt idx="1260">
                  <c:v>40722</c:v>
                </c:pt>
                <c:pt idx="1261">
                  <c:v>40723</c:v>
                </c:pt>
                <c:pt idx="1262">
                  <c:v>40724</c:v>
                </c:pt>
                <c:pt idx="1263">
                  <c:v>40725</c:v>
                </c:pt>
                <c:pt idx="1264">
                  <c:v>40728</c:v>
                </c:pt>
                <c:pt idx="1265">
                  <c:v>40729</c:v>
                </c:pt>
                <c:pt idx="1266">
                  <c:v>40730</c:v>
                </c:pt>
                <c:pt idx="1267">
                  <c:v>40731</c:v>
                </c:pt>
                <c:pt idx="1268">
                  <c:v>40732</c:v>
                </c:pt>
                <c:pt idx="1269">
                  <c:v>40735</c:v>
                </c:pt>
                <c:pt idx="1270">
                  <c:v>40736</c:v>
                </c:pt>
                <c:pt idx="1271">
                  <c:v>40737</c:v>
                </c:pt>
                <c:pt idx="1272">
                  <c:v>40738</c:v>
                </c:pt>
                <c:pt idx="1273">
                  <c:v>40739</c:v>
                </c:pt>
                <c:pt idx="1274">
                  <c:v>40742</c:v>
                </c:pt>
                <c:pt idx="1275">
                  <c:v>40743</c:v>
                </c:pt>
                <c:pt idx="1276">
                  <c:v>40744</c:v>
                </c:pt>
                <c:pt idx="1277">
                  <c:v>40745</c:v>
                </c:pt>
                <c:pt idx="1278">
                  <c:v>40746</c:v>
                </c:pt>
                <c:pt idx="1279">
                  <c:v>40749</c:v>
                </c:pt>
                <c:pt idx="1280">
                  <c:v>40750</c:v>
                </c:pt>
                <c:pt idx="1281">
                  <c:v>40751</c:v>
                </c:pt>
                <c:pt idx="1282">
                  <c:v>40752</c:v>
                </c:pt>
                <c:pt idx="1283">
                  <c:v>40753</c:v>
                </c:pt>
                <c:pt idx="1284">
                  <c:v>40755</c:v>
                </c:pt>
                <c:pt idx="1285">
                  <c:v>40756</c:v>
                </c:pt>
                <c:pt idx="1286">
                  <c:v>40757</c:v>
                </c:pt>
                <c:pt idx="1287">
                  <c:v>40758</c:v>
                </c:pt>
                <c:pt idx="1288">
                  <c:v>40759</c:v>
                </c:pt>
                <c:pt idx="1289">
                  <c:v>40760</c:v>
                </c:pt>
                <c:pt idx="1290">
                  <c:v>40763</c:v>
                </c:pt>
                <c:pt idx="1291">
                  <c:v>40764</c:v>
                </c:pt>
                <c:pt idx="1292">
                  <c:v>40765</c:v>
                </c:pt>
                <c:pt idx="1293">
                  <c:v>40766</c:v>
                </c:pt>
                <c:pt idx="1294">
                  <c:v>40767</c:v>
                </c:pt>
                <c:pt idx="1295">
                  <c:v>40770</c:v>
                </c:pt>
                <c:pt idx="1296">
                  <c:v>40771</c:v>
                </c:pt>
                <c:pt idx="1297">
                  <c:v>40772</c:v>
                </c:pt>
                <c:pt idx="1298">
                  <c:v>40773</c:v>
                </c:pt>
                <c:pt idx="1299">
                  <c:v>40774</c:v>
                </c:pt>
                <c:pt idx="1300">
                  <c:v>40777</c:v>
                </c:pt>
                <c:pt idx="1301">
                  <c:v>40778</c:v>
                </c:pt>
                <c:pt idx="1302">
                  <c:v>40779</c:v>
                </c:pt>
                <c:pt idx="1303">
                  <c:v>40780</c:v>
                </c:pt>
                <c:pt idx="1304">
                  <c:v>40781</c:v>
                </c:pt>
                <c:pt idx="1305">
                  <c:v>40784</c:v>
                </c:pt>
                <c:pt idx="1306">
                  <c:v>40785</c:v>
                </c:pt>
                <c:pt idx="1307">
                  <c:v>40786</c:v>
                </c:pt>
                <c:pt idx="1308">
                  <c:v>40787</c:v>
                </c:pt>
                <c:pt idx="1309">
                  <c:v>40788</c:v>
                </c:pt>
                <c:pt idx="1310">
                  <c:v>40791</c:v>
                </c:pt>
                <c:pt idx="1311">
                  <c:v>40792</c:v>
                </c:pt>
                <c:pt idx="1312">
                  <c:v>40793</c:v>
                </c:pt>
                <c:pt idx="1313">
                  <c:v>40794</c:v>
                </c:pt>
                <c:pt idx="1314">
                  <c:v>40795</c:v>
                </c:pt>
                <c:pt idx="1315">
                  <c:v>40798</c:v>
                </c:pt>
                <c:pt idx="1316">
                  <c:v>40799</c:v>
                </c:pt>
                <c:pt idx="1317">
                  <c:v>40800</c:v>
                </c:pt>
                <c:pt idx="1318">
                  <c:v>40801</c:v>
                </c:pt>
                <c:pt idx="1319">
                  <c:v>40802</c:v>
                </c:pt>
                <c:pt idx="1320">
                  <c:v>40805</c:v>
                </c:pt>
                <c:pt idx="1321">
                  <c:v>40806</c:v>
                </c:pt>
                <c:pt idx="1322">
                  <c:v>40807</c:v>
                </c:pt>
                <c:pt idx="1323">
                  <c:v>40808</c:v>
                </c:pt>
                <c:pt idx="1324">
                  <c:v>40809</c:v>
                </c:pt>
                <c:pt idx="1325">
                  <c:v>40812</c:v>
                </c:pt>
                <c:pt idx="1326">
                  <c:v>40813</c:v>
                </c:pt>
                <c:pt idx="1327">
                  <c:v>40814</c:v>
                </c:pt>
                <c:pt idx="1328">
                  <c:v>40815</c:v>
                </c:pt>
                <c:pt idx="1329">
                  <c:v>40816</c:v>
                </c:pt>
                <c:pt idx="1330">
                  <c:v>40819</c:v>
                </c:pt>
                <c:pt idx="1331">
                  <c:v>40820</c:v>
                </c:pt>
                <c:pt idx="1332">
                  <c:v>40821</c:v>
                </c:pt>
                <c:pt idx="1333">
                  <c:v>40822</c:v>
                </c:pt>
                <c:pt idx="1334">
                  <c:v>40823</c:v>
                </c:pt>
                <c:pt idx="1335">
                  <c:v>40826</c:v>
                </c:pt>
                <c:pt idx="1336">
                  <c:v>40827</c:v>
                </c:pt>
                <c:pt idx="1337">
                  <c:v>40828</c:v>
                </c:pt>
                <c:pt idx="1338">
                  <c:v>40829</c:v>
                </c:pt>
                <c:pt idx="1339">
                  <c:v>40830</c:v>
                </c:pt>
                <c:pt idx="1340">
                  <c:v>40833</c:v>
                </c:pt>
                <c:pt idx="1341">
                  <c:v>40834</c:v>
                </c:pt>
                <c:pt idx="1342">
                  <c:v>40835</c:v>
                </c:pt>
                <c:pt idx="1343">
                  <c:v>40836</c:v>
                </c:pt>
                <c:pt idx="1344">
                  <c:v>40837</c:v>
                </c:pt>
                <c:pt idx="1345">
                  <c:v>40840</c:v>
                </c:pt>
                <c:pt idx="1346">
                  <c:v>40841</c:v>
                </c:pt>
                <c:pt idx="1347">
                  <c:v>40842</c:v>
                </c:pt>
                <c:pt idx="1348">
                  <c:v>40843</c:v>
                </c:pt>
                <c:pt idx="1349">
                  <c:v>40844</c:v>
                </c:pt>
                <c:pt idx="1350">
                  <c:v>40847</c:v>
                </c:pt>
                <c:pt idx="1351">
                  <c:v>40848</c:v>
                </c:pt>
                <c:pt idx="1352">
                  <c:v>40849</c:v>
                </c:pt>
                <c:pt idx="1353">
                  <c:v>40850</c:v>
                </c:pt>
                <c:pt idx="1354">
                  <c:v>40851</c:v>
                </c:pt>
                <c:pt idx="1355">
                  <c:v>40854</c:v>
                </c:pt>
                <c:pt idx="1356">
                  <c:v>40855</c:v>
                </c:pt>
                <c:pt idx="1357">
                  <c:v>40856</c:v>
                </c:pt>
                <c:pt idx="1358">
                  <c:v>40857</c:v>
                </c:pt>
                <c:pt idx="1359">
                  <c:v>40858</c:v>
                </c:pt>
                <c:pt idx="1360">
                  <c:v>40861</c:v>
                </c:pt>
                <c:pt idx="1361">
                  <c:v>40862</c:v>
                </c:pt>
                <c:pt idx="1362">
                  <c:v>40863</c:v>
                </c:pt>
                <c:pt idx="1363">
                  <c:v>40864</c:v>
                </c:pt>
                <c:pt idx="1364">
                  <c:v>40865</c:v>
                </c:pt>
                <c:pt idx="1365">
                  <c:v>40868</c:v>
                </c:pt>
                <c:pt idx="1366">
                  <c:v>40869</c:v>
                </c:pt>
                <c:pt idx="1367">
                  <c:v>40870</c:v>
                </c:pt>
                <c:pt idx="1368">
                  <c:v>40871</c:v>
                </c:pt>
                <c:pt idx="1369">
                  <c:v>40872</c:v>
                </c:pt>
                <c:pt idx="1370">
                  <c:v>40875</c:v>
                </c:pt>
                <c:pt idx="1371">
                  <c:v>40876</c:v>
                </c:pt>
                <c:pt idx="1372">
                  <c:v>40877</c:v>
                </c:pt>
                <c:pt idx="1373">
                  <c:v>40878</c:v>
                </c:pt>
                <c:pt idx="1374">
                  <c:v>40879</c:v>
                </c:pt>
                <c:pt idx="1375">
                  <c:v>40882</c:v>
                </c:pt>
                <c:pt idx="1376">
                  <c:v>40883</c:v>
                </c:pt>
                <c:pt idx="1377">
                  <c:v>40884</c:v>
                </c:pt>
                <c:pt idx="1378">
                  <c:v>40885</c:v>
                </c:pt>
                <c:pt idx="1379">
                  <c:v>40886</c:v>
                </c:pt>
                <c:pt idx="1380">
                  <c:v>40889</c:v>
                </c:pt>
                <c:pt idx="1381">
                  <c:v>40890</c:v>
                </c:pt>
                <c:pt idx="1382">
                  <c:v>40891</c:v>
                </c:pt>
                <c:pt idx="1383">
                  <c:v>40892</c:v>
                </c:pt>
                <c:pt idx="1384">
                  <c:v>40893</c:v>
                </c:pt>
                <c:pt idx="1385">
                  <c:v>40896</c:v>
                </c:pt>
                <c:pt idx="1386">
                  <c:v>40897</c:v>
                </c:pt>
                <c:pt idx="1387">
                  <c:v>40898</c:v>
                </c:pt>
                <c:pt idx="1388">
                  <c:v>40899</c:v>
                </c:pt>
                <c:pt idx="1389">
                  <c:v>40900</c:v>
                </c:pt>
                <c:pt idx="1390">
                  <c:v>40904</c:v>
                </c:pt>
                <c:pt idx="1391">
                  <c:v>40905</c:v>
                </c:pt>
                <c:pt idx="1392">
                  <c:v>40906</c:v>
                </c:pt>
                <c:pt idx="1393">
                  <c:v>40907</c:v>
                </c:pt>
                <c:pt idx="1394">
                  <c:v>40908</c:v>
                </c:pt>
                <c:pt idx="1395">
                  <c:v>40911</c:v>
                </c:pt>
                <c:pt idx="1396">
                  <c:v>40912</c:v>
                </c:pt>
                <c:pt idx="1397">
                  <c:v>40913</c:v>
                </c:pt>
                <c:pt idx="1398">
                  <c:v>40914</c:v>
                </c:pt>
                <c:pt idx="1399">
                  <c:v>40917</c:v>
                </c:pt>
                <c:pt idx="1400">
                  <c:v>40918</c:v>
                </c:pt>
                <c:pt idx="1401">
                  <c:v>40919</c:v>
                </c:pt>
                <c:pt idx="1402">
                  <c:v>40920</c:v>
                </c:pt>
                <c:pt idx="1403">
                  <c:v>40921</c:v>
                </c:pt>
                <c:pt idx="1404">
                  <c:v>40924</c:v>
                </c:pt>
                <c:pt idx="1405">
                  <c:v>40925</c:v>
                </c:pt>
                <c:pt idx="1406">
                  <c:v>40926</c:v>
                </c:pt>
                <c:pt idx="1407">
                  <c:v>40927</c:v>
                </c:pt>
                <c:pt idx="1408">
                  <c:v>40928</c:v>
                </c:pt>
                <c:pt idx="1409">
                  <c:v>40931</c:v>
                </c:pt>
                <c:pt idx="1410">
                  <c:v>40932</c:v>
                </c:pt>
                <c:pt idx="1411">
                  <c:v>40933</c:v>
                </c:pt>
                <c:pt idx="1412">
                  <c:v>40934</c:v>
                </c:pt>
                <c:pt idx="1413">
                  <c:v>40935</c:v>
                </c:pt>
                <c:pt idx="1414">
                  <c:v>40938</c:v>
                </c:pt>
                <c:pt idx="1415">
                  <c:v>40939</c:v>
                </c:pt>
                <c:pt idx="1416">
                  <c:v>40940</c:v>
                </c:pt>
                <c:pt idx="1417">
                  <c:v>40941</c:v>
                </c:pt>
                <c:pt idx="1418">
                  <c:v>40942</c:v>
                </c:pt>
                <c:pt idx="1419">
                  <c:v>40945</c:v>
                </c:pt>
                <c:pt idx="1420">
                  <c:v>40946</c:v>
                </c:pt>
                <c:pt idx="1421">
                  <c:v>40947</c:v>
                </c:pt>
                <c:pt idx="1422">
                  <c:v>40948</c:v>
                </c:pt>
                <c:pt idx="1423">
                  <c:v>40949</c:v>
                </c:pt>
                <c:pt idx="1424">
                  <c:v>40952</c:v>
                </c:pt>
                <c:pt idx="1425">
                  <c:v>40953</c:v>
                </c:pt>
                <c:pt idx="1426">
                  <c:v>40954</c:v>
                </c:pt>
                <c:pt idx="1427">
                  <c:v>40955</c:v>
                </c:pt>
                <c:pt idx="1428">
                  <c:v>40956</c:v>
                </c:pt>
                <c:pt idx="1429">
                  <c:v>40959</c:v>
                </c:pt>
                <c:pt idx="1430">
                  <c:v>40960</c:v>
                </c:pt>
                <c:pt idx="1431">
                  <c:v>40961</c:v>
                </c:pt>
                <c:pt idx="1432">
                  <c:v>40962</c:v>
                </c:pt>
                <c:pt idx="1433">
                  <c:v>40963</c:v>
                </c:pt>
                <c:pt idx="1434">
                  <c:v>40966</c:v>
                </c:pt>
                <c:pt idx="1435">
                  <c:v>40967</c:v>
                </c:pt>
                <c:pt idx="1436">
                  <c:v>40968</c:v>
                </c:pt>
                <c:pt idx="1437">
                  <c:v>40969</c:v>
                </c:pt>
                <c:pt idx="1438">
                  <c:v>40970</c:v>
                </c:pt>
                <c:pt idx="1439">
                  <c:v>40973</c:v>
                </c:pt>
                <c:pt idx="1440">
                  <c:v>40974</c:v>
                </c:pt>
                <c:pt idx="1441">
                  <c:v>40975</c:v>
                </c:pt>
                <c:pt idx="1442">
                  <c:v>40976</c:v>
                </c:pt>
                <c:pt idx="1443">
                  <c:v>40977</c:v>
                </c:pt>
                <c:pt idx="1444">
                  <c:v>40980</c:v>
                </c:pt>
                <c:pt idx="1445">
                  <c:v>40981</c:v>
                </c:pt>
                <c:pt idx="1446">
                  <c:v>40982</c:v>
                </c:pt>
                <c:pt idx="1447">
                  <c:v>40983</c:v>
                </c:pt>
                <c:pt idx="1448">
                  <c:v>40984</c:v>
                </c:pt>
                <c:pt idx="1449">
                  <c:v>40987</c:v>
                </c:pt>
                <c:pt idx="1450">
                  <c:v>40988</c:v>
                </c:pt>
                <c:pt idx="1451">
                  <c:v>40989</c:v>
                </c:pt>
                <c:pt idx="1452">
                  <c:v>40990</c:v>
                </c:pt>
                <c:pt idx="1453">
                  <c:v>40991</c:v>
                </c:pt>
                <c:pt idx="1454">
                  <c:v>40994</c:v>
                </c:pt>
                <c:pt idx="1455">
                  <c:v>40995</c:v>
                </c:pt>
                <c:pt idx="1456">
                  <c:v>40996</c:v>
                </c:pt>
                <c:pt idx="1457">
                  <c:v>40997</c:v>
                </c:pt>
                <c:pt idx="1458">
                  <c:v>40998</c:v>
                </c:pt>
                <c:pt idx="1459">
                  <c:v>40999</c:v>
                </c:pt>
                <c:pt idx="1460">
                  <c:v>41001</c:v>
                </c:pt>
                <c:pt idx="1461">
                  <c:v>41002</c:v>
                </c:pt>
                <c:pt idx="1462">
                  <c:v>41003</c:v>
                </c:pt>
                <c:pt idx="1463">
                  <c:v>41004</c:v>
                </c:pt>
                <c:pt idx="1464">
                  <c:v>41008</c:v>
                </c:pt>
                <c:pt idx="1465">
                  <c:v>41009</c:v>
                </c:pt>
                <c:pt idx="1466">
                  <c:v>41010</c:v>
                </c:pt>
                <c:pt idx="1467">
                  <c:v>41011</c:v>
                </c:pt>
                <c:pt idx="1468">
                  <c:v>41012</c:v>
                </c:pt>
                <c:pt idx="1469">
                  <c:v>41015</c:v>
                </c:pt>
                <c:pt idx="1470">
                  <c:v>41016</c:v>
                </c:pt>
                <c:pt idx="1471">
                  <c:v>41017</c:v>
                </c:pt>
                <c:pt idx="1472">
                  <c:v>41018</c:v>
                </c:pt>
                <c:pt idx="1473">
                  <c:v>41019</c:v>
                </c:pt>
                <c:pt idx="1474">
                  <c:v>41022</c:v>
                </c:pt>
                <c:pt idx="1475">
                  <c:v>41023</c:v>
                </c:pt>
                <c:pt idx="1476">
                  <c:v>41024</c:v>
                </c:pt>
                <c:pt idx="1477">
                  <c:v>41025</c:v>
                </c:pt>
                <c:pt idx="1478">
                  <c:v>41026</c:v>
                </c:pt>
                <c:pt idx="1479">
                  <c:v>41029</c:v>
                </c:pt>
                <c:pt idx="1480">
                  <c:v>41030</c:v>
                </c:pt>
                <c:pt idx="1481">
                  <c:v>41031</c:v>
                </c:pt>
                <c:pt idx="1482">
                  <c:v>41032</c:v>
                </c:pt>
                <c:pt idx="1483">
                  <c:v>41033</c:v>
                </c:pt>
                <c:pt idx="1484">
                  <c:v>41036</c:v>
                </c:pt>
                <c:pt idx="1485">
                  <c:v>41037</c:v>
                </c:pt>
                <c:pt idx="1486">
                  <c:v>41038</c:v>
                </c:pt>
                <c:pt idx="1487">
                  <c:v>41039</c:v>
                </c:pt>
                <c:pt idx="1488">
                  <c:v>41040</c:v>
                </c:pt>
                <c:pt idx="1489">
                  <c:v>41043</c:v>
                </c:pt>
                <c:pt idx="1490">
                  <c:v>41044</c:v>
                </c:pt>
                <c:pt idx="1491">
                  <c:v>41045</c:v>
                </c:pt>
                <c:pt idx="1492">
                  <c:v>41046</c:v>
                </c:pt>
                <c:pt idx="1493">
                  <c:v>41047</c:v>
                </c:pt>
                <c:pt idx="1494">
                  <c:v>41050</c:v>
                </c:pt>
                <c:pt idx="1495">
                  <c:v>41051</c:v>
                </c:pt>
                <c:pt idx="1496">
                  <c:v>41052</c:v>
                </c:pt>
                <c:pt idx="1497">
                  <c:v>41053</c:v>
                </c:pt>
                <c:pt idx="1498">
                  <c:v>41054</c:v>
                </c:pt>
                <c:pt idx="1499">
                  <c:v>41057</c:v>
                </c:pt>
                <c:pt idx="1500">
                  <c:v>41058</c:v>
                </c:pt>
                <c:pt idx="1501">
                  <c:v>41059</c:v>
                </c:pt>
                <c:pt idx="1502">
                  <c:v>41060</c:v>
                </c:pt>
                <c:pt idx="1503">
                  <c:v>41061</c:v>
                </c:pt>
                <c:pt idx="1504">
                  <c:v>41064</c:v>
                </c:pt>
                <c:pt idx="1505">
                  <c:v>41065</c:v>
                </c:pt>
                <c:pt idx="1506">
                  <c:v>41066</c:v>
                </c:pt>
                <c:pt idx="1507">
                  <c:v>41067</c:v>
                </c:pt>
                <c:pt idx="1508">
                  <c:v>41068</c:v>
                </c:pt>
                <c:pt idx="1509">
                  <c:v>41071</c:v>
                </c:pt>
                <c:pt idx="1510">
                  <c:v>41072</c:v>
                </c:pt>
                <c:pt idx="1511">
                  <c:v>41073</c:v>
                </c:pt>
                <c:pt idx="1512">
                  <c:v>41074</c:v>
                </c:pt>
                <c:pt idx="1513">
                  <c:v>41075</c:v>
                </c:pt>
                <c:pt idx="1514">
                  <c:v>41078</c:v>
                </c:pt>
                <c:pt idx="1515">
                  <c:v>41079</c:v>
                </c:pt>
                <c:pt idx="1516">
                  <c:v>41080</c:v>
                </c:pt>
                <c:pt idx="1517">
                  <c:v>41081</c:v>
                </c:pt>
                <c:pt idx="1518">
                  <c:v>41082</c:v>
                </c:pt>
                <c:pt idx="1519">
                  <c:v>41085</c:v>
                </c:pt>
                <c:pt idx="1520">
                  <c:v>41086</c:v>
                </c:pt>
                <c:pt idx="1521">
                  <c:v>41087</c:v>
                </c:pt>
                <c:pt idx="1522">
                  <c:v>41088</c:v>
                </c:pt>
                <c:pt idx="1523">
                  <c:v>41089</c:v>
                </c:pt>
                <c:pt idx="1524">
                  <c:v>41090</c:v>
                </c:pt>
                <c:pt idx="1525">
                  <c:v>41092</c:v>
                </c:pt>
                <c:pt idx="1526">
                  <c:v>41093</c:v>
                </c:pt>
                <c:pt idx="1527">
                  <c:v>41094</c:v>
                </c:pt>
                <c:pt idx="1528">
                  <c:v>41095</c:v>
                </c:pt>
                <c:pt idx="1529">
                  <c:v>41096</c:v>
                </c:pt>
                <c:pt idx="1530">
                  <c:v>41099</c:v>
                </c:pt>
                <c:pt idx="1531">
                  <c:v>41100</c:v>
                </c:pt>
                <c:pt idx="1532">
                  <c:v>41101</c:v>
                </c:pt>
                <c:pt idx="1533">
                  <c:v>41102</c:v>
                </c:pt>
                <c:pt idx="1534">
                  <c:v>41103</c:v>
                </c:pt>
                <c:pt idx="1535">
                  <c:v>41106</c:v>
                </c:pt>
                <c:pt idx="1536">
                  <c:v>41107</c:v>
                </c:pt>
                <c:pt idx="1537">
                  <c:v>41108</c:v>
                </c:pt>
                <c:pt idx="1538">
                  <c:v>41109</c:v>
                </c:pt>
                <c:pt idx="1539">
                  <c:v>41110</c:v>
                </c:pt>
                <c:pt idx="1540">
                  <c:v>41113</c:v>
                </c:pt>
                <c:pt idx="1541">
                  <c:v>41114</c:v>
                </c:pt>
                <c:pt idx="1542">
                  <c:v>41115</c:v>
                </c:pt>
                <c:pt idx="1543">
                  <c:v>41116</c:v>
                </c:pt>
                <c:pt idx="1544">
                  <c:v>41117</c:v>
                </c:pt>
                <c:pt idx="1545">
                  <c:v>41120</c:v>
                </c:pt>
                <c:pt idx="1546">
                  <c:v>41121</c:v>
                </c:pt>
                <c:pt idx="1547">
                  <c:v>41122</c:v>
                </c:pt>
                <c:pt idx="1548">
                  <c:v>41123</c:v>
                </c:pt>
                <c:pt idx="1549">
                  <c:v>41124</c:v>
                </c:pt>
                <c:pt idx="1550">
                  <c:v>41127</c:v>
                </c:pt>
                <c:pt idx="1551">
                  <c:v>41128</c:v>
                </c:pt>
                <c:pt idx="1552">
                  <c:v>41129</c:v>
                </c:pt>
                <c:pt idx="1553">
                  <c:v>41130</c:v>
                </c:pt>
                <c:pt idx="1554">
                  <c:v>41131</c:v>
                </c:pt>
                <c:pt idx="1555">
                  <c:v>41134</c:v>
                </c:pt>
                <c:pt idx="1556">
                  <c:v>41135</c:v>
                </c:pt>
                <c:pt idx="1557">
                  <c:v>41136</c:v>
                </c:pt>
                <c:pt idx="1558">
                  <c:v>41137</c:v>
                </c:pt>
                <c:pt idx="1559">
                  <c:v>41138</c:v>
                </c:pt>
                <c:pt idx="1560">
                  <c:v>41141</c:v>
                </c:pt>
                <c:pt idx="1561">
                  <c:v>41142</c:v>
                </c:pt>
                <c:pt idx="1562">
                  <c:v>41143</c:v>
                </c:pt>
                <c:pt idx="1563">
                  <c:v>41144</c:v>
                </c:pt>
                <c:pt idx="1564">
                  <c:v>41145</c:v>
                </c:pt>
                <c:pt idx="1565">
                  <c:v>41148</c:v>
                </c:pt>
                <c:pt idx="1566">
                  <c:v>41149</c:v>
                </c:pt>
                <c:pt idx="1567">
                  <c:v>41150</c:v>
                </c:pt>
                <c:pt idx="1568">
                  <c:v>41151</c:v>
                </c:pt>
                <c:pt idx="1569">
                  <c:v>41152</c:v>
                </c:pt>
                <c:pt idx="1570">
                  <c:v>41155</c:v>
                </c:pt>
                <c:pt idx="1571">
                  <c:v>41156</c:v>
                </c:pt>
                <c:pt idx="1572">
                  <c:v>41157</c:v>
                </c:pt>
                <c:pt idx="1573">
                  <c:v>41158</c:v>
                </c:pt>
                <c:pt idx="1574">
                  <c:v>41159</c:v>
                </c:pt>
                <c:pt idx="1575">
                  <c:v>41162</c:v>
                </c:pt>
                <c:pt idx="1576">
                  <c:v>41163</c:v>
                </c:pt>
                <c:pt idx="1577">
                  <c:v>41164</c:v>
                </c:pt>
                <c:pt idx="1578">
                  <c:v>41165</c:v>
                </c:pt>
                <c:pt idx="1579">
                  <c:v>41166</c:v>
                </c:pt>
                <c:pt idx="1580">
                  <c:v>41169</c:v>
                </c:pt>
                <c:pt idx="1581">
                  <c:v>41170</c:v>
                </c:pt>
                <c:pt idx="1582">
                  <c:v>41171</c:v>
                </c:pt>
                <c:pt idx="1583">
                  <c:v>41172</c:v>
                </c:pt>
                <c:pt idx="1584">
                  <c:v>41173</c:v>
                </c:pt>
                <c:pt idx="1585">
                  <c:v>41176</c:v>
                </c:pt>
                <c:pt idx="1586">
                  <c:v>41177</c:v>
                </c:pt>
                <c:pt idx="1587">
                  <c:v>41178</c:v>
                </c:pt>
                <c:pt idx="1588">
                  <c:v>41179</c:v>
                </c:pt>
                <c:pt idx="1589">
                  <c:v>41180</c:v>
                </c:pt>
                <c:pt idx="1590">
                  <c:v>41182</c:v>
                </c:pt>
                <c:pt idx="1591">
                  <c:v>41183</c:v>
                </c:pt>
                <c:pt idx="1592">
                  <c:v>41184</c:v>
                </c:pt>
                <c:pt idx="1593">
                  <c:v>41185</c:v>
                </c:pt>
                <c:pt idx="1594">
                  <c:v>41186</c:v>
                </c:pt>
                <c:pt idx="1595">
                  <c:v>41187</c:v>
                </c:pt>
                <c:pt idx="1596">
                  <c:v>41190</c:v>
                </c:pt>
                <c:pt idx="1597">
                  <c:v>41191</c:v>
                </c:pt>
                <c:pt idx="1598">
                  <c:v>41192</c:v>
                </c:pt>
                <c:pt idx="1599">
                  <c:v>41193</c:v>
                </c:pt>
                <c:pt idx="1600">
                  <c:v>41194</c:v>
                </c:pt>
                <c:pt idx="1601">
                  <c:v>41197</c:v>
                </c:pt>
                <c:pt idx="1602">
                  <c:v>41198</c:v>
                </c:pt>
                <c:pt idx="1603">
                  <c:v>41199</c:v>
                </c:pt>
                <c:pt idx="1604">
                  <c:v>41200</c:v>
                </c:pt>
                <c:pt idx="1605">
                  <c:v>41201</c:v>
                </c:pt>
                <c:pt idx="1606">
                  <c:v>41204</c:v>
                </c:pt>
                <c:pt idx="1607">
                  <c:v>41205</c:v>
                </c:pt>
                <c:pt idx="1608">
                  <c:v>41206</c:v>
                </c:pt>
                <c:pt idx="1609">
                  <c:v>41207</c:v>
                </c:pt>
                <c:pt idx="1610">
                  <c:v>41208</c:v>
                </c:pt>
                <c:pt idx="1611">
                  <c:v>41211</c:v>
                </c:pt>
                <c:pt idx="1612">
                  <c:v>41213</c:v>
                </c:pt>
                <c:pt idx="1613">
                  <c:v>41214</c:v>
                </c:pt>
                <c:pt idx="1614">
                  <c:v>41215</c:v>
                </c:pt>
                <c:pt idx="1615">
                  <c:v>41218</c:v>
                </c:pt>
                <c:pt idx="1616">
                  <c:v>41219</c:v>
                </c:pt>
                <c:pt idx="1617">
                  <c:v>41220</c:v>
                </c:pt>
                <c:pt idx="1618">
                  <c:v>41221</c:v>
                </c:pt>
                <c:pt idx="1619">
                  <c:v>41222</c:v>
                </c:pt>
                <c:pt idx="1620">
                  <c:v>41225</c:v>
                </c:pt>
                <c:pt idx="1621">
                  <c:v>41226</c:v>
                </c:pt>
                <c:pt idx="1622">
                  <c:v>41227</c:v>
                </c:pt>
                <c:pt idx="1623">
                  <c:v>41228</c:v>
                </c:pt>
                <c:pt idx="1624">
                  <c:v>41229</c:v>
                </c:pt>
                <c:pt idx="1625">
                  <c:v>41232</c:v>
                </c:pt>
                <c:pt idx="1626">
                  <c:v>41233</c:v>
                </c:pt>
                <c:pt idx="1627">
                  <c:v>41234</c:v>
                </c:pt>
                <c:pt idx="1628">
                  <c:v>41235</c:v>
                </c:pt>
                <c:pt idx="1629">
                  <c:v>41236</c:v>
                </c:pt>
                <c:pt idx="1630">
                  <c:v>41239</c:v>
                </c:pt>
                <c:pt idx="1631">
                  <c:v>41240</c:v>
                </c:pt>
                <c:pt idx="1632">
                  <c:v>41241</c:v>
                </c:pt>
                <c:pt idx="1633">
                  <c:v>41242</c:v>
                </c:pt>
                <c:pt idx="1634">
                  <c:v>41243</c:v>
                </c:pt>
                <c:pt idx="1635">
                  <c:v>41246</c:v>
                </c:pt>
                <c:pt idx="1636">
                  <c:v>41247</c:v>
                </c:pt>
                <c:pt idx="1637">
                  <c:v>41248</c:v>
                </c:pt>
                <c:pt idx="1638">
                  <c:v>41249</c:v>
                </c:pt>
                <c:pt idx="1639">
                  <c:v>41250</c:v>
                </c:pt>
                <c:pt idx="1640">
                  <c:v>41253</c:v>
                </c:pt>
                <c:pt idx="1641">
                  <c:v>41254</c:v>
                </c:pt>
                <c:pt idx="1642">
                  <c:v>41255</c:v>
                </c:pt>
                <c:pt idx="1643">
                  <c:v>41256</c:v>
                </c:pt>
                <c:pt idx="1644">
                  <c:v>41257</c:v>
                </c:pt>
                <c:pt idx="1645">
                  <c:v>41260</c:v>
                </c:pt>
                <c:pt idx="1646">
                  <c:v>41261</c:v>
                </c:pt>
                <c:pt idx="1647">
                  <c:v>41262</c:v>
                </c:pt>
                <c:pt idx="1648">
                  <c:v>41263</c:v>
                </c:pt>
                <c:pt idx="1649">
                  <c:v>41264</c:v>
                </c:pt>
                <c:pt idx="1650">
                  <c:v>41267</c:v>
                </c:pt>
                <c:pt idx="1651">
                  <c:v>41269</c:v>
                </c:pt>
                <c:pt idx="1652">
                  <c:v>41270</c:v>
                </c:pt>
                <c:pt idx="1653">
                  <c:v>41271</c:v>
                </c:pt>
                <c:pt idx="1654">
                  <c:v>41274</c:v>
                </c:pt>
                <c:pt idx="1655">
                  <c:v>41276</c:v>
                </c:pt>
                <c:pt idx="1656">
                  <c:v>41277</c:v>
                </c:pt>
                <c:pt idx="1657">
                  <c:v>41278</c:v>
                </c:pt>
                <c:pt idx="1658">
                  <c:v>41281</c:v>
                </c:pt>
                <c:pt idx="1659">
                  <c:v>41282</c:v>
                </c:pt>
                <c:pt idx="1660">
                  <c:v>41283</c:v>
                </c:pt>
                <c:pt idx="1661">
                  <c:v>41284</c:v>
                </c:pt>
                <c:pt idx="1662">
                  <c:v>41285</c:v>
                </c:pt>
                <c:pt idx="1663">
                  <c:v>41288</c:v>
                </c:pt>
                <c:pt idx="1664">
                  <c:v>41289</c:v>
                </c:pt>
                <c:pt idx="1665">
                  <c:v>41290</c:v>
                </c:pt>
                <c:pt idx="1666">
                  <c:v>41291</c:v>
                </c:pt>
                <c:pt idx="1667">
                  <c:v>41292</c:v>
                </c:pt>
                <c:pt idx="1668">
                  <c:v>41295</c:v>
                </c:pt>
                <c:pt idx="1669">
                  <c:v>41296</c:v>
                </c:pt>
                <c:pt idx="1670">
                  <c:v>41297</c:v>
                </c:pt>
                <c:pt idx="1671">
                  <c:v>41298</c:v>
                </c:pt>
                <c:pt idx="1672">
                  <c:v>41299</c:v>
                </c:pt>
                <c:pt idx="1673">
                  <c:v>41302</c:v>
                </c:pt>
                <c:pt idx="1674">
                  <c:v>41303</c:v>
                </c:pt>
                <c:pt idx="1675">
                  <c:v>41304</c:v>
                </c:pt>
                <c:pt idx="1676">
                  <c:v>41305</c:v>
                </c:pt>
                <c:pt idx="1677">
                  <c:v>41306</c:v>
                </c:pt>
                <c:pt idx="1678">
                  <c:v>41309</c:v>
                </c:pt>
                <c:pt idx="1679">
                  <c:v>41310</c:v>
                </c:pt>
                <c:pt idx="1680">
                  <c:v>41311</c:v>
                </c:pt>
                <c:pt idx="1681">
                  <c:v>41312</c:v>
                </c:pt>
                <c:pt idx="1682">
                  <c:v>41313</c:v>
                </c:pt>
                <c:pt idx="1683">
                  <c:v>41316</c:v>
                </c:pt>
                <c:pt idx="1684">
                  <c:v>41317</c:v>
                </c:pt>
                <c:pt idx="1685">
                  <c:v>41318</c:v>
                </c:pt>
                <c:pt idx="1686">
                  <c:v>41319</c:v>
                </c:pt>
                <c:pt idx="1687">
                  <c:v>41320</c:v>
                </c:pt>
                <c:pt idx="1688">
                  <c:v>41323</c:v>
                </c:pt>
                <c:pt idx="1689">
                  <c:v>41324</c:v>
                </c:pt>
                <c:pt idx="1690">
                  <c:v>41325</c:v>
                </c:pt>
                <c:pt idx="1691">
                  <c:v>41326</c:v>
                </c:pt>
                <c:pt idx="1692">
                  <c:v>41327</c:v>
                </c:pt>
                <c:pt idx="1693">
                  <c:v>41330</c:v>
                </c:pt>
                <c:pt idx="1694">
                  <c:v>41331</c:v>
                </c:pt>
                <c:pt idx="1695">
                  <c:v>41332</c:v>
                </c:pt>
                <c:pt idx="1696">
                  <c:v>41333</c:v>
                </c:pt>
                <c:pt idx="1697">
                  <c:v>41334</c:v>
                </c:pt>
                <c:pt idx="1698">
                  <c:v>41337</c:v>
                </c:pt>
                <c:pt idx="1699">
                  <c:v>41338</c:v>
                </c:pt>
                <c:pt idx="1700">
                  <c:v>41339</c:v>
                </c:pt>
                <c:pt idx="1701">
                  <c:v>41340</c:v>
                </c:pt>
                <c:pt idx="1702">
                  <c:v>41341</c:v>
                </c:pt>
                <c:pt idx="1703">
                  <c:v>41344</c:v>
                </c:pt>
                <c:pt idx="1704">
                  <c:v>41345</c:v>
                </c:pt>
                <c:pt idx="1705">
                  <c:v>41346</c:v>
                </c:pt>
                <c:pt idx="1706">
                  <c:v>41347</c:v>
                </c:pt>
                <c:pt idx="1707">
                  <c:v>41348</c:v>
                </c:pt>
                <c:pt idx="1708">
                  <c:v>41351</c:v>
                </c:pt>
                <c:pt idx="1709">
                  <c:v>41352</c:v>
                </c:pt>
                <c:pt idx="1710">
                  <c:v>41353</c:v>
                </c:pt>
                <c:pt idx="1711">
                  <c:v>41354</c:v>
                </c:pt>
                <c:pt idx="1712">
                  <c:v>41355</c:v>
                </c:pt>
                <c:pt idx="1713">
                  <c:v>41358</c:v>
                </c:pt>
                <c:pt idx="1714">
                  <c:v>41359</c:v>
                </c:pt>
                <c:pt idx="1715">
                  <c:v>41360</c:v>
                </c:pt>
                <c:pt idx="1716">
                  <c:v>41361</c:v>
                </c:pt>
                <c:pt idx="1717">
                  <c:v>41364</c:v>
                </c:pt>
                <c:pt idx="1718">
                  <c:v>41365</c:v>
                </c:pt>
                <c:pt idx="1719">
                  <c:v>41366</c:v>
                </c:pt>
                <c:pt idx="1720">
                  <c:v>41367</c:v>
                </c:pt>
                <c:pt idx="1721">
                  <c:v>41368</c:v>
                </c:pt>
                <c:pt idx="1722">
                  <c:v>41369</c:v>
                </c:pt>
                <c:pt idx="1723">
                  <c:v>41372</c:v>
                </c:pt>
                <c:pt idx="1724">
                  <c:v>41373</c:v>
                </c:pt>
                <c:pt idx="1725">
                  <c:v>41374</c:v>
                </c:pt>
                <c:pt idx="1726">
                  <c:v>41375</c:v>
                </c:pt>
                <c:pt idx="1727">
                  <c:v>41376</c:v>
                </c:pt>
                <c:pt idx="1728">
                  <c:v>41379</c:v>
                </c:pt>
                <c:pt idx="1729">
                  <c:v>41380</c:v>
                </c:pt>
                <c:pt idx="1730">
                  <c:v>41381</c:v>
                </c:pt>
                <c:pt idx="1731">
                  <c:v>41382</c:v>
                </c:pt>
                <c:pt idx="1732">
                  <c:v>41383</c:v>
                </c:pt>
                <c:pt idx="1733">
                  <c:v>41386</c:v>
                </c:pt>
                <c:pt idx="1734">
                  <c:v>41387</c:v>
                </c:pt>
                <c:pt idx="1735">
                  <c:v>41388</c:v>
                </c:pt>
                <c:pt idx="1736">
                  <c:v>41389</c:v>
                </c:pt>
                <c:pt idx="1737">
                  <c:v>41390</c:v>
                </c:pt>
                <c:pt idx="1738">
                  <c:v>41393</c:v>
                </c:pt>
                <c:pt idx="1739">
                  <c:v>41394</c:v>
                </c:pt>
                <c:pt idx="1740">
                  <c:v>41395</c:v>
                </c:pt>
                <c:pt idx="1741">
                  <c:v>41396</c:v>
                </c:pt>
                <c:pt idx="1742">
                  <c:v>41397</c:v>
                </c:pt>
                <c:pt idx="1743">
                  <c:v>41400</c:v>
                </c:pt>
                <c:pt idx="1744">
                  <c:v>41401</c:v>
                </c:pt>
                <c:pt idx="1745">
                  <c:v>41402</c:v>
                </c:pt>
                <c:pt idx="1746">
                  <c:v>41403</c:v>
                </c:pt>
                <c:pt idx="1747">
                  <c:v>41404</c:v>
                </c:pt>
                <c:pt idx="1748">
                  <c:v>41407</c:v>
                </c:pt>
                <c:pt idx="1749">
                  <c:v>41408</c:v>
                </c:pt>
                <c:pt idx="1750">
                  <c:v>41409</c:v>
                </c:pt>
                <c:pt idx="1751">
                  <c:v>41410</c:v>
                </c:pt>
                <c:pt idx="1752">
                  <c:v>41411</c:v>
                </c:pt>
                <c:pt idx="1753">
                  <c:v>41414</c:v>
                </c:pt>
                <c:pt idx="1754">
                  <c:v>41415</c:v>
                </c:pt>
                <c:pt idx="1755">
                  <c:v>41416</c:v>
                </c:pt>
                <c:pt idx="1756">
                  <c:v>41417</c:v>
                </c:pt>
                <c:pt idx="1757">
                  <c:v>41418</c:v>
                </c:pt>
                <c:pt idx="1758">
                  <c:v>41421</c:v>
                </c:pt>
                <c:pt idx="1759">
                  <c:v>41422</c:v>
                </c:pt>
                <c:pt idx="1760">
                  <c:v>41423</c:v>
                </c:pt>
                <c:pt idx="1761">
                  <c:v>41424</c:v>
                </c:pt>
                <c:pt idx="1762">
                  <c:v>41425</c:v>
                </c:pt>
                <c:pt idx="1763">
                  <c:v>41428</c:v>
                </c:pt>
                <c:pt idx="1764">
                  <c:v>41429</c:v>
                </c:pt>
                <c:pt idx="1765">
                  <c:v>41430</c:v>
                </c:pt>
                <c:pt idx="1766">
                  <c:v>41431</c:v>
                </c:pt>
                <c:pt idx="1767">
                  <c:v>41432</c:v>
                </c:pt>
                <c:pt idx="1768">
                  <c:v>41435</c:v>
                </c:pt>
                <c:pt idx="1769">
                  <c:v>41436</c:v>
                </c:pt>
                <c:pt idx="1770">
                  <c:v>41437</c:v>
                </c:pt>
                <c:pt idx="1771">
                  <c:v>41438</c:v>
                </c:pt>
                <c:pt idx="1772">
                  <c:v>41439</c:v>
                </c:pt>
                <c:pt idx="1773">
                  <c:v>41442</c:v>
                </c:pt>
                <c:pt idx="1774">
                  <c:v>41443</c:v>
                </c:pt>
                <c:pt idx="1775">
                  <c:v>41444</c:v>
                </c:pt>
                <c:pt idx="1776">
                  <c:v>41445</c:v>
                </c:pt>
                <c:pt idx="1777">
                  <c:v>41446</c:v>
                </c:pt>
                <c:pt idx="1778">
                  <c:v>41449</c:v>
                </c:pt>
                <c:pt idx="1779">
                  <c:v>41450</c:v>
                </c:pt>
                <c:pt idx="1780">
                  <c:v>41451</c:v>
                </c:pt>
                <c:pt idx="1781">
                  <c:v>41452</c:v>
                </c:pt>
                <c:pt idx="1782">
                  <c:v>41453</c:v>
                </c:pt>
                <c:pt idx="1783">
                  <c:v>41455</c:v>
                </c:pt>
                <c:pt idx="1784">
                  <c:v>41456</c:v>
                </c:pt>
                <c:pt idx="1785">
                  <c:v>41457</c:v>
                </c:pt>
                <c:pt idx="1786">
                  <c:v>41458</c:v>
                </c:pt>
                <c:pt idx="1787">
                  <c:v>41459</c:v>
                </c:pt>
                <c:pt idx="1788">
                  <c:v>41460</c:v>
                </c:pt>
                <c:pt idx="1789">
                  <c:v>41463</c:v>
                </c:pt>
                <c:pt idx="1790">
                  <c:v>41464</c:v>
                </c:pt>
                <c:pt idx="1791">
                  <c:v>41465</c:v>
                </c:pt>
                <c:pt idx="1792">
                  <c:v>41466</c:v>
                </c:pt>
                <c:pt idx="1793">
                  <c:v>41467</c:v>
                </c:pt>
                <c:pt idx="1794">
                  <c:v>41470</c:v>
                </c:pt>
                <c:pt idx="1795">
                  <c:v>41471</c:v>
                </c:pt>
                <c:pt idx="1796">
                  <c:v>41472</c:v>
                </c:pt>
                <c:pt idx="1797">
                  <c:v>41473</c:v>
                </c:pt>
                <c:pt idx="1798">
                  <c:v>41474</c:v>
                </c:pt>
                <c:pt idx="1799">
                  <c:v>41477</c:v>
                </c:pt>
                <c:pt idx="1800">
                  <c:v>41478</c:v>
                </c:pt>
                <c:pt idx="1801">
                  <c:v>41479</c:v>
                </c:pt>
                <c:pt idx="1802">
                  <c:v>41480</c:v>
                </c:pt>
                <c:pt idx="1803">
                  <c:v>41481</c:v>
                </c:pt>
                <c:pt idx="1804">
                  <c:v>41484</c:v>
                </c:pt>
                <c:pt idx="1805">
                  <c:v>41485</c:v>
                </c:pt>
                <c:pt idx="1806">
                  <c:v>41486</c:v>
                </c:pt>
                <c:pt idx="1807">
                  <c:v>41487</c:v>
                </c:pt>
                <c:pt idx="1808">
                  <c:v>41488</c:v>
                </c:pt>
                <c:pt idx="1809">
                  <c:v>41491</c:v>
                </c:pt>
                <c:pt idx="1810">
                  <c:v>41492</c:v>
                </c:pt>
                <c:pt idx="1811">
                  <c:v>41493</c:v>
                </c:pt>
                <c:pt idx="1812">
                  <c:v>41494</c:v>
                </c:pt>
                <c:pt idx="1813">
                  <c:v>41495</c:v>
                </c:pt>
                <c:pt idx="1814">
                  <c:v>41498</c:v>
                </c:pt>
                <c:pt idx="1815">
                  <c:v>41499</c:v>
                </c:pt>
                <c:pt idx="1816">
                  <c:v>41500</c:v>
                </c:pt>
                <c:pt idx="1817">
                  <c:v>41501</c:v>
                </c:pt>
                <c:pt idx="1818">
                  <c:v>41502</c:v>
                </c:pt>
                <c:pt idx="1819">
                  <c:v>41505</c:v>
                </c:pt>
                <c:pt idx="1820">
                  <c:v>41506</c:v>
                </c:pt>
                <c:pt idx="1821">
                  <c:v>41507</c:v>
                </c:pt>
                <c:pt idx="1822">
                  <c:v>41508</c:v>
                </c:pt>
                <c:pt idx="1823">
                  <c:v>41509</c:v>
                </c:pt>
                <c:pt idx="1824">
                  <c:v>41512</c:v>
                </c:pt>
                <c:pt idx="1825">
                  <c:v>41513</c:v>
                </c:pt>
                <c:pt idx="1826">
                  <c:v>41514</c:v>
                </c:pt>
                <c:pt idx="1827">
                  <c:v>41515</c:v>
                </c:pt>
                <c:pt idx="1828">
                  <c:v>41516</c:v>
                </c:pt>
                <c:pt idx="1829">
                  <c:v>41517</c:v>
                </c:pt>
                <c:pt idx="1830">
                  <c:v>41519</c:v>
                </c:pt>
                <c:pt idx="1831">
                  <c:v>41520</c:v>
                </c:pt>
                <c:pt idx="1832">
                  <c:v>41521</c:v>
                </c:pt>
                <c:pt idx="1833">
                  <c:v>41522</c:v>
                </c:pt>
                <c:pt idx="1834">
                  <c:v>41523</c:v>
                </c:pt>
                <c:pt idx="1835">
                  <c:v>41526</c:v>
                </c:pt>
                <c:pt idx="1836">
                  <c:v>41527</c:v>
                </c:pt>
                <c:pt idx="1837">
                  <c:v>41528</c:v>
                </c:pt>
                <c:pt idx="1838">
                  <c:v>41529</c:v>
                </c:pt>
                <c:pt idx="1839">
                  <c:v>41530</c:v>
                </c:pt>
                <c:pt idx="1840">
                  <c:v>41533</c:v>
                </c:pt>
                <c:pt idx="1841">
                  <c:v>41534</c:v>
                </c:pt>
                <c:pt idx="1842">
                  <c:v>41535</c:v>
                </c:pt>
                <c:pt idx="1843">
                  <c:v>41536</c:v>
                </c:pt>
                <c:pt idx="1844">
                  <c:v>41537</c:v>
                </c:pt>
                <c:pt idx="1845">
                  <c:v>41540</c:v>
                </c:pt>
                <c:pt idx="1846">
                  <c:v>41541</c:v>
                </c:pt>
                <c:pt idx="1847">
                  <c:v>41542</c:v>
                </c:pt>
                <c:pt idx="1848">
                  <c:v>41543</c:v>
                </c:pt>
                <c:pt idx="1849">
                  <c:v>41544</c:v>
                </c:pt>
                <c:pt idx="1850">
                  <c:v>41547</c:v>
                </c:pt>
                <c:pt idx="1851">
                  <c:v>41548</c:v>
                </c:pt>
                <c:pt idx="1852">
                  <c:v>41549</c:v>
                </c:pt>
                <c:pt idx="1853">
                  <c:v>41550</c:v>
                </c:pt>
                <c:pt idx="1854">
                  <c:v>41551</c:v>
                </c:pt>
                <c:pt idx="1855">
                  <c:v>41554</c:v>
                </c:pt>
                <c:pt idx="1856">
                  <c:v>41555</c:v>
                </c:pt>
                <c:pt idx="1857">
                  <c:v>41556</c:v>
                </c:pt>
                <c:pt idx="1858">
                  <c:v>41557</c:v>
                </c:pt>
                <c:pt idx="1859">
                  <c:v>41558</c:v>
                </c:pt>
                <c:pt idx="1860">
                  <c:v>41561</c:v>
                </c:pt>
                <c:pt idx="1861">
                  <c:v>41562</c:v>
                </c:pt>
                <c:pt idx="1862">
                  <c:v>41563</c:v>
                </c:pt>
                <c:pt idx="1863">
                  <c:v>41564</c:v>
                </c:pt>
                <c:pt idx="1864">
                  <c:v>41565</c:v>
                </c:pt>
                <c:pt idx="1865">
                  <c:v>41568</c:v>
                </c:pt>
                <c:pt idx="1866">
                  <c:v>41569</c:v>
                </c:pt>
                <c:pt idx="1867">
                  <c:v>41570</c:v>
                </c:pt>
                <c:pt idx="1868">
                  <c:v>41571</c:v>
                </c:pt>
                <c:pt idx="1869">
                  <c:v>41572</c:v>
                </c:pt>
                <c:pt idx="1870">
                  <c:v>41575</c:v>
                </c:pt>
                <c:pt idx="1871">
                  <c:v>41576</c:v>
                </c:pt>
                <c:pt idx="1872">
                  <c:v>41577</c:v>
                </c:pt>
                <c:pt idx="1873">
                  <c:v>41578</c:v>
                </c:pt>
                <c:pt idx="1874">
                  <c:v>41579</c:v>
                </c:pt>
                <c:pt idx="1875">
                  <c:v>41582</c:v>
                </c:pt>
                <c:pt idx="1876">
                  <c:v>41583</c:v>
                </c:pt>
                <c:pt idx="1877">
                  <c:v>41584</c:v>
                </c:pt>
                <c:pt idx="1878">
                  <c:v>41585</c:v>
                </c:pt>
                <c:pt idx="1879">
                  <c:v>41586</c:v>
                </c:pt>
                <c:pt idx="1880">
                  <c:v>41589</c:v>
                </c:pt>
                <c:pt idx="1881">
                  <c:v>41590</c:v>
                </c:pt>
                <c:pt idx="1882">
                  <c:v>41591</c:v>
                </c:pt>
                <c:pt idx="1883">
                  <c:v>41592</c:v>
                </c:pt>
                <c:pt idx="1884">
                  <c:v>41593</c:v>
                </c:pt>
                <c:pt idx="1885">
                  <c:v>41596</c:v>
                </c:pt>
                <c:pt idx="1886">
                  <c:v>41597</c:v>
                </c:pt>
                <c:pt idx="1887">
                  <c:v>41598</c:v>
                </c:pt>
                <c:pt idx="1888">
                  <c:v>41599</c:v>
                </c:pt>
                <c:pt idx="1889">
                  <c:v>41600</c:v>
                </c:pt>
                <c:pt idx="1890">
                  <c:v>41603</c:v>
                </c:pt>
                <c:pt idx="1891">
                  <c:v>41604</c:v>
                </c:pt>
                <c:pt idx="1892">
                  <c:v>41605</c:v>
                </c:pt>
                <c:pt idx="1893">
                  <c:v>41606</c:v>
                </c:pt>
                <c:pt idx="1894">
                  <c:v>41607</c:v>
                </c:pt>
                <c:pt idx="1895">
                  <c:v>41608</c:v>
                </c:pt>
                <c:pt idx="1896">
                  <c:v>41610</c:v>
                </c:pt>
                <c:pt idx="1897">
                  <c:v>41611</c:v>
                </c:pt>
                <c:pt idx="1898">
                  <c:v>41612</c:v>
                </c:pt>
                <c:pt idx="1899">
                  <c:v>41613</c:v>
                </c:pt>
                <c:pt idx="1900">
                  <c:v>41614</c:v>
                </c:pt>
                <c:pt idx="1901">
                  <c:v>41617</c:v>
                </c:pt>
                <c:pt idx="1902">
                  <c:v>41618</c:v>
                </c:pt>
                <c:pt idx="1903">
                  <c:v>41619</c:v>
                </c:pt>
                <c:pt idx="1904">
                  <c:v>41620</c:v>
                </c:pt>
                <c:pt idx="1905">
                  <c:v>41621</c:v>
                </c:pt>
                <c:pt idx="1906">
                  <c:v>41624</c:v>
                </c:pt>
                <c:pt idx="1907">
                  <c:v>41625</c:v>
                </c:pt>
                <c:pt idx="1908">
                  <c:v>41626</c:v>
                </c:pt>
                <c:pt idx="1909">
                  <c:v>41627</c:v>
                </c:pt>
                <c:pt idx="1910">
                  <c:v>41628</c:v>
                </c:pt>
                <c:pt idx="1911">
                  <c:v>41631</c:v>
                </c:pt>
                <c:pt idx="1912">
                  <c:v>41632</c:v>
                </c:pt>
                <c:pt idx="1913">
                  <c:v>41634</c:v>
                </c:pt>
                <c:pt idx="1914">
                  <c:v>41635</c:v>
                </c:pt>
                <c:pt idx="1915">
                  <c:v>41638</c:v>
                </c:pt>
                <c:pt idx="1916">
                  <c:v>41639</c:v>
                </c:pt>
                <c:pt idx="1917">
                  <c:v>41641</c:v>
                </c:pt>
                <c:pt idx="1918">
                  <c:v>41642</c:v>
                </c:pt>
                <c:pt idx="1919">
                  <c:v>41645</c:v>
                </c:pt>
                <c:pt idx="1920">
                  <c:v>41646</c:v>
                </c:pt>
                <c:pt idx="1921">
                  <c:v>41647</c:v>
                </c:pt>
                <c:pt idx="1922">
                  <c:v>41648</c:v>
                </c:pt>
                <c:pt idx="1923">
                  <c:v>41649</c:v>
                </c:pt>
                <c:pt idx="1924">
                  <c:v>41652</c:v>
                </c:pt>
                <c:pt idx="1925">
                  <c:v>41653</c:v>
                </c:pt>
                <c:pt idx="1926">
                  <c:v>41654</c:v>
                </c:pt>
                <c:pt idx="1927">
                  <c:v>41655</c:v>
                </c:pt>
                <c:pt idx="1928">
                  <c:v>41656</c:v>
                </c:pt>
                <c:pt idx="1929">
                  <c:v>41659</c:v>
                </c:pt>
                <c:pt idx="1930">
                  <c:v>41660</c:v>
                </c:pt>
                <c:pt idx="1931">
                  <c:v>41661</c:v>
                </c:pt>
                <c:pt idx="1932">
                  <c:v>41662</c:v>
                </c:pt>
                <c:pt idx="1933">
                  <c:v>41663</c:v>
                </c:pt>
                <c:pt idx="1934">
                  <c:v>41666</c:v>
                </c:pt>
                <c:pt idx="1935">
                  <c:v>41667</c:v>
                </c:pt>
                <c:pt idx="1936">
                  <c:v>41668</c:v>
                </c:pt>
                <c:pt idx="1937">
                  <c:v>41669</c:v>
                </c:pt>
                <c:pt idx="1938">
                  <c:v>41670</c:v>
                </c:pt>
                <c:pt idx="1939">
                  <c:v>41673</c:v>
                </c:pt>
                <c:pt idx="1940">
                  <c:v>41674</c:v>
                </c:pt>
                <c:pt idx="1941">
                  <c:v>41675</c:v>
                </c:pt>
                <c:pt idx="1942">
                  <c:v>41676</c:v>
                </c:pt>
                <c:pt idx="1943">
                  <c:v>41677</c:v>
                </c:pt>
                <c:pt idx="1944">
                  <c:v>41680</c:v>
                </c:pt>
                <c:pt idx="1945">
                  <c:v>41681</c:v>
                </c:pt>
                <c:pt idx="1946">
                  <c:v>41682</c:v>
                </c:pt>
                <c:pt idx="1947">
                  <c:v>41683</c:v>
                </c:pt>
                <c:pt idx="1948">
                  <c:v>41684</c:v>
                </c:pt>
                <c:pt idx="1949">
                  <c:v>41687</c:v>
                </c:pt>
                <c:pt idx="1950">
                  <c:v>41688</c:v>
                </c:pt>
                <c:pt idx="1951">
                  <c:v>41689</c:v>
                </c:pt>
                <c:pt idx="1952">
                  <c:v>41690</c:v>
                </c:pt>
                <c:pt idx="1953">
                  <c:v>41691</c:v>
                </c:pt>
                <c:pt idx="1954">
                  <c:v>41694</c:v>
                </c:pt>
                <c:pt idx="1955">
                  <c:v>41695</c:v>
                </c:pt>
                <c:pt idx="1956">
                  <c:v>41696</c:v>
                </c:pt>
                <c:pt idx="1957">
                  <c:v>41697</c:v>
                </c:pt>
                <c:pt idx="1958">
                  <c:v>41698</c:v>
                </c:pt>
                <c:pt idx="1959">
                  <c:v>41701</c:v>
                </c:pt>
                <c:pt idx="1960">
                  <c:v>41702</c:v>
                </c:pt>
                <c:pt idx="1961">
                  <c:v>41703</c:v>
                </c:pt>
                <c:pt idx="1962">
                  <c:v>41704</c:v>
                </c:pt>
                <c:pt idx="1963">
                  <c:v>41705</c:v>
                </c:pt>
                <c:pt idx="1964">
                  <c:v>41708</c:v>
                </c:pt>
                <c:pt idx="1965">
                  <c:v>41709</c:v>
                </c:pt>
                <c:pt idx="1966">
                  <c:v>41710</c:v>
                </c:pt>
                <c:pt idx="1967">
                  <c:v>41711</c:v>
                </c:pt>
                <c:pt idx="1968">
                  <c:v>41712</c:v>
                </c:pt>
                <c:pt idx="1969">
                  <c:v>41715</c:v>
                </c:pt>
                <c:pt idx="1970">
                  <c:v>41716</c:v>
                </c:pt>
                <c:pt idx="1971">
                  <c:v>41717</c:v>
                </c:pt>
                <c:pt idx="1972">
                  <c:v>41718</c:v>
                </c:pt>
                <c:pt idx="1973">
                  <c:v>41719</c:v>
                </c:pt>
                <c:pt idx="1974">
                  <c:v>41722</c:v>
                </c:pt>
                <c:pt idx="1975">
                  <c:v>41723</c:v>
                </c:pt>
                <c:pt idx="1976">
                  <c:v>41724</c:v>
                </c:pt>
                <c:pt idx="1977">
                  <c:v>41725</c:v>
                </c:pt>
                <c:pt idx="1978">
                  <c:v>41726</c:v>
                </c:pt>
                <c:pt idx="1979">
                  <c:v>41729</c:v>
                </c:pt>
                <c:pt idx="1980">
                  <c:v>41730</c:v>
                </c:pt>
                <c:pt idx="1981">
                  <c:v>41731</c:v>
                </c:pt>
                <c:pt idx="1982">
                  <c:v>41732</c:v>
                </c:pt>
                <c:pt idx="1983">
                  <c:v>41733</c:v>
                </c:pt>
                <c:pt idx="1984">
                  <c:v>41736</c:v>
                </c:pt>
                <c:pt idx="1985">
                  <c:v>41737</c:v>
                </c:pt>
                <c:pt idx="1986">
                  <c:v>41738</c:v>
                </c:pt>
                <c:pt idx="1987">
                  <c:v>41739</c:v>
                </c:pt>
                <c:pt idx="1988">
                  <c:v>41740</c:v>
                </c:pt>
                <c:pt idx="1989">
                  <c:v>41743</c:v>
                </c:pt>
                <c:pt idx="1990">
                  <c:v>41744</c:v>
                </c:pt>
                <c:pt idx="1991">
                  <c:v>41745</c:v>
                </c:pt>
                <c:pt idx="1992">
                  <c:v>41746</c:v>
                </c:pt>
                <c:pt idx="1993">
                  <c:v>41750</c:v>
                </c:pt>
                <c:pt idx="1994">
                  <c:v>41751</c:v>
                </c:pt>
                <c:pt idx="1995">
                  <c:v>41752</c:v>
                </c:pt>
                <c:pt idx="1996">
                  <c:v>41753</c:v>
                </c:pt>
                <c:pt idx="1997">
                  <c:v>41754</c:v>
                </c:pt>
                <c:pt idx="1998">
                  <c:v>41757</c:v>
                </c:pt>
                <c:pt idx="1999">
                  <c:v>41758</c:v>
                </c:pt>
                <c:pt idx="2000">
                  <c:v>41759</c:v>
                </c:pt>
                <c:pt idx="2001">
                  <c:v>41760</c:v>
                </c:pt>
                <c:pt idx="2002">
                  <c:v>41761</c:v>
                </c:pt>
                <c:pt idx="2003">
                  <c:v>41764</c:v>
                </c:pt>
                <c:pt idx="2004">
                  <c:v>41765</c:v>
                </c:pt>
                <c:pt idx="2005">
                  <c:v>41766</c:v>
                </c:pt>
                <c:pt idx="2006">
                  <c:v>41767</c:v>
                </c:pt>
                <c:pt idx="2007">
                  <c:v>41768</c:v>
                </c:pt>
                <c:pt idx="2008">
                  <c:v>41771</c:v>
                </c:pt>
                <c:pt idx="2009">
                  <c:v>41772</c:v>
                </c:pt>
                <c:pt idx="2010">
                  <c:v>41773</c:v>
                </c:pt>
                <c:pt idx="2011">
                  <c:v>41774</c:v>
                </c:pt>
                <c:pt idx="2012">
                  <c:v>41775</c:v>
                </c:pt>
                <c:pt idx="2013">
                  <c:v>41778</c:v>
                </c:pt>
                <c:pt idx="2014">
                  <c:v>41779</c:v>
                </c:pt>
                <c:pt idx="2015">
                  <c:v>41780</c:v>
                </c:pt>
                <c:pt idx="2016">
                  <c:v>41781</c:v>
                </c:pt>
                <c:pt idx="2017">
                  <c:v>41782</c:v>
                </c:pt>
                <c:pt idx="2018">
                  <c:v>41785</c:v>
                </c:pt>
                <c:pt idx="2019">
                  <c:v>41786</c:v>
                </c:pt>
                <c:pt idx="2020">
                  <c:v>41787</c:v>
                </c:pt>
                <c:pt idx="2021">
                  <c:v>41788</c:v>
                </c:pt>
                <c:pt idx="2022">
                  <c:v>41789</c:v>
                </c:pt>
                <c:pt idx="2023">
                  <c:v>41790</c:v>
                </c:pt>
                <c:pt idx="2024">
                  <c:v>41792</c:v>
                </c:pt>
                <c:pt idx="2025">
                  <c:v>41793</c:v>
                </c:pt>
                <c:pt idx="2026">
                  <c:v>41794</c:v>
                </c:pt>
                <c:pt idx="2027">
                  <c:v>41795</c:v>
                </c:pt>
                <c:pt idx="2028">
                  <c:v>41796</c:v>
                </c:pt>
                <c:pt idx="2029">
                  <c:v>41799</c:v>
                </c:pt>
                <c:pt idx="2030">
                  <c:v>41800</c:v>
                </c:pt>
                <c:pt idx="2031">
                  <c:v>41801</c:v>
                </c:pt>
                <c:pt idx="2032">
                  <c:v>41802</c:v>
                </c:pt>
                <c:pt idx="2033">
                  <c:v>41803</c:v>
                </c:pt>
                <c:pt idx="2034">
                  <c:v>41806</c:v>
                </c:pt>
                <c:pt idx="2035">
                  <c:v>41807</c:v>
                </c:pt>
                <c:pt idx="2036">
                  <c:v>41808</c:v>
                </c:pt>
                <c:pt idx="2037">
                  <c:v>41809</c:v>
                </c:pt>
                <c:pt idx="2038">
                  <c:v>41810</c:v>
                </c:pt>
                <c:pt idx="2039">
                  <c:v>41813</c:v>
                </c:pt>
                <c:pt idx="2040">
                  <c:v>41814</c:v>
                </c:pt>
                <c:pt idx="2041">
                  <c:v>41815</c:v>
                </c:pt>
                <c:pt idx="2042">
                  <c:v>41816</c:v>
                </c:pt>
                <c:pt idx="2043">
                  <c:v>41817</c:v>
                </c:pt>
                <c:pt idx="2044">
                  <c:v>41820</c:v>
                </c:pt>
                <c:pt idx="2045">
                  <c:v>41821</c:v>
                </c:pt>
                <c:pt idx="2046">
                  <c:v>41822</c:v>
                </c:pt>
                <c:pt idx="2047">
                  <c:v>41823</c:v>
                </c:pt>
                <c:pt idx="2048">
                  <c:v>41824</c:v>
                </c:pt>
                <c:pt idx="2049">
                  <c:v>41827</c:v>
                </c:pt>
                <c:pt idx="2050">
                  <c:v>41828</c:v>
                </c:pt>
                <c:pt idx="2051">
                  <c:v>41829</c:v>
                </c:pt>
                <c:pt idx="2052">
                  <c:v>41830</c:v>
                </c:pt>
                <c:pt idx="2053">
                  <c:v>41831</c:v>
                </c:pt>
                <c:pt idx="2054">
                  <c:v>41834</c:v>
                </c:pt>
                <c:pt idx="2055">
                  <c:v>41835</c:v>
                </c:pt>
                <c:pt idx="2056">
                  <c:v>41836</c:v>
                </c:pt>
                <c:pt idx="2057">
                  <c:v>41837</c:v>
                </c:pt>
                <c:pt idx="2058">
                  <c:v>41838</c:v>
                </c:pt>
                <c:pt idx="2059">
                  <c:v>41841</c:v>
                </c:pt>
                <c:pt idx="2060">
                  <c:v>41842</c:v>
                </c:pt>
                <c:pt idx="2061">
                  <c:v>41843</c:v>
                </c:pt>
                <c:pt idx="2062">
                  <c:v>41844</c:v>
                </c:pt>
                <c:pt idx="2063">
                  <c:v>41845</c:v>
                </c:pt>
                <c:pt idx="2064">
                  <c:v>41848</c:v>
                </c:pt>
                <c:pt idx="2065">
                  <c:v>41849</c:v>
                </c:pt>
                <c:pt idx="2066">
                  <c:v>41850</c:v>
                </c:pt>
                <c:pt idx="2067">
                  <c:v>41851</c:v>
                </c:pt>
                <c:pt idx="2068">
                  <c:v>41852</c:v>
                </c:pt>
                <c:pt idx="2069">
                  <c:v>41855</c:v>
                </c:pt>
                <c:pt idx="2070">
                  <c:v>41856</c:v>
                </c:pt>
                <c:pt idx="2071">
                  <c:v>41857</c:v>
                </c:pt>
                <c:pt idx="2072">
                  <c:v>41858</c:v>
                </c:pt>
                <c:pt idx="2073">
                  <c:v>41859</c:v>
                </c:pt>
                <c:pt idx="2074">
                  <c:v>41862</c:v>
                </c:pt>
                <c:pt idx="2075">
                  <c:v>41863</c:v>
                </c:pt>
                <c:pt idx="2076">
                  <c:v>41864</c:v>
                </c:pt>
                <c:pt idx="2077">
                  <c:v>41865</c:v>
                </c:pt>
                <c:pt idx="2078">
                  <c:v>41866</c:v>
                </c:pt>
                <c:pt idx="2079">
                  <c:v>41869</c:v>
                </c:pt>
                <c:pt idx="2080">
                  <c:v>41870</c:v>
                </c:pt>
                <c:pt idx="2081">
                  <c:v>41871</c:v>
                </c:pt>
                <c:pt idx="2082">
                  <c:v>41872</c:v>
                </c:pt>
                <c:pt idx="2083">
                  <c:v>41873</c:v>
                </c:pt>
                <c:pt idx="2084">
                  <c:v>41876</c:v>
                </c:pt>
                <c:pt idx="2085">
                  <c:v>41877</c:v>
                </c:pt>
                <c:pt idx="2086">
                  <c:v>41878</c:v>
                </c:pt>
                <c:pt idx="2087">
                  <c:v>41879</c:v>
                </c:pt>
                <c:pt idx="2088">
                  <c:v>41880</c:v>
                </c:pt>
                <c:pt idx="2089">
                  <c:v>41882</c:v>
                </c:pt>
                <c:pt idx="2090">
                  <c:v>41883</c:v>
                </c:pt>
                <c:pt idx="2091">
                  <c:v>41884</c:v>
                </c:pt>
                <c:pt idx="2092">
                  <c:v>41885</c:v>
                </c:pt>
                <c:pt idx="2093">
                  <c:v>41886</c:v>
                </c:pt>
                <c:pt idx="2094">
                  <c:v>41887</c:v>
                </c:pt>
                <c:pt idx="2095">
                  <c:v>41890</c:v>
                </c:pt>
                <c:pt idx="2096">
                  <c:v>41891</c:v>
                </c:pt>
                <c:pt idx="2097">
                  <c:v>41892</c:v>
                </c:pt>
                <c:pt idx="2098">
                  <c:v>41893</c:v>
                </c:pt>
                <c:pt idx="2099">
                  <c:v>41894</c:v>
                </c:pt>
                <c:pt idx="2100">
                  <c:v>41897</c:v>
                </c:pt>
                <c:pt idx="2101">
                  <c:v>41898</c:v>
                </c:pt>
                <c:pt idx="2102">
                  <c:v>41899</c:v>
                </c:pt>
                <c:pt idx="2103">
                  <c:v>41900</c:v>
                </c:pt>
                <c:pt idx="2104">
                  <c:v>41901</c:v>
                </c:pt>
                <c:pt idx="2105">
                  <c:v>41904</c:v>
                </c:pt>
                <c:pt idx="2106">
                  <c:v>41905</c:v>
                </c:pt>
                <c:pt idx="2107">
                  <c:v>41906</c:v>
                </c:pt>
                <c:pt idx="2108">
                  <c:v>41907</c:v>
                </c:pt>
                <c:pt idx="2109">
                  <c:v>41908</c:v>
                </c:pt>
                <c:pt idx="2110">
                  <c:v>41911</c:v>
                </c:pt>
                <c:pt idx="2111">
                  <c:v>41912</c:v>
                </c:pt>
                <c:pt idx="2112">
                  <c:v>41913</c:v>
                </c:pt>
                <c:pt idx="2113">
                  <c:v>41914</c:v>
                </c:pt>
                <c:pt idx="2114">
                  <c:v>41915</c:v>
                </c:pt>
                <c:pt idx="2115">
                  <c:v>41918</c:v>
                </c:pt>
                <c:pt idx="2116">
                  <c:v>41919</c:v>
                </c:pt>
                <c:pt idx="2117">
                  <c:v>41920</c:v>
                </c:pt>
                <c:pt idx="2118">
                  <c:v>41921</c:v>
                </c:pt>
                <c:pt idx="2119">
                  <c:v>41922</c:v>
                </c:pt>
                <c:pt idx="2120">
                  <c:v>41925</c:v>
                </c:pt>
                <c:pt idx="2121">
                  <c:v>41926</c:v>
                </c:pt>
                <c:pt idx="2122">
                  <c:v>41927</c:v>
                </c:pt>
                <c:pt idx="2123">
                  <c:v>41928</c:v>
                </c:pt>
                <c:pt idx="2124">
                  <c:v>41929</c:v>
                </c:pt>
                <c:pt idx="2125">
                  <c:v>41932</c:v>
                </c:pt>
                <c:pt idx="2126">
                  <c:v>41933</c:v>
                </c:pt>
                <c:pt idx="2127">
                  <c:v>41934</c:v>
                </c:pt>
                <c:pt idx="2128">
                  <c:v>41935</c:v>
                </c:pt>
                <c:pt idx="2129">
                  <c:v>41936</c:v>
                </c:pt>
                <c:pt idx="2130">
                  <c:v>41939</c:v>
                </c:pt>
                <c:pt idx="2131">
                  <c:v>41940</c:v>
                </c:pt>
                <c:pt idx="2132">
                  <c:v>41941</c:v>
                </c:pt>
                <c:pt idx="2133">
                  <c:v>41942</c:v>
                </c:pt>
                <c:pt idx="2134">
                  <c:v>41943</c:v>
                </c:pt>
                <c:pt idx="2135">
                  <c:v>41946</c:v>
                </c:pt>
                <c:pt idx="2136">
                  <c:v>41947</c:v>
                </c:pt>
                <c:pt idx="2137">
                  <c:v>41948</c:v>
                </c:pt>
                <c:pt idx="2138">
                  <c:v>41949</c:v>
                </c:pt>
                <c:pt idx="2139">
                  <c:v>41950</c:v>
                </c:pt>
                <c:pt idx="2140">
                  <c:v>41953</c:v>
                </c:pt>
                <c:pt idx="2141">
                  <c:v>41954</c:v>
                </c:pt>
                <c:pt idx="2142">
                  <c:v>41955</c:v>
                </c:pt>
                <c:pt idx="2143">
                  <c:v>41956</c:v>
                </c:pt>
                <c:pt idx="2144">
                  <c:v>41957</c:v>
                </c:pt>
                <c:pt idx="2145">
                  <c:v>41960</c:v>
                </c:pt>
                <c:pt idx="2146">
                  <c:v>41961</c:v>
                </c:pt>
                <c:pt idx="2147">
                  <c:v>41962</c:v>
                </c:pt>
                <c:pt idx="2148">
                  <c:v>41963</c:v>
                </c:pt>
                <c:pt idx="2149">
                  <c:v>41964</c:v>
                </c:pt>
                <c:pt idx="2150">
                  <c:v>41967</c:v>
                </c:pt>
                <c:pt idx="2151">
                  <c:v>41968</c:v>
                </c:pt>
                <c:pt idx="2152">
                  <c:v>41969</c:v>
                </c:pt>
                <c:pt idx="2153">
                  <c:v>41970</c:v>
                </c:pt>
                <c:pt idx="2154">
                  <c:v>41971</c:v>
                </c:pt>
                <c:pt idx="2155">
                  <c:v>41973</c:v>
                </c:pt>
                <c:pt idx="2156">
                  <c:v>41974</c:v>
                </c:pt>
                <c:pt idx="2157">
                  <c:v>41975</c:v>
                </c:pt>
                <c:pt idx="2158">
                  <c:v>41976</c:v>
                </c:pt>
                <c:pt idx="2159">
                  <c:v>41977</c:v>
                </c:pt>
                <c:pt idx="2160">
                  <c:v>41978</c:v>
                </c:pt>
                <c:pt idx="2161">
                  <c:v>41981</c:v>
                </c:pt>
                <c:pt idx="2162">
                  <c:v>41982</c:v>
                </c:pt>
                <c:pt idx="2163">
                  <c:v>41983</c:v>
                </c:pt>
                <c:pt idx="2164">
                  <c:v>41984</c:v>
                </c:pt>
                <c:pt idx="2165">
                  <c:v>41985</c:v>
                </c:pt>
                <c:pt idx="2166">
                  <c:v>41988</c:v>
                </c:pt>
                <c:pt idx="2167">
                  <c:v>41989</c:v>
                </c:pt>
                <c:pt idx="2168">
                  <c:v>41990</c:v>
                </c:pt>
                <c:pt idx="2169">
                  <c:v>41991</c:v>
                </c:pt>
                <c:pt idx="2170">
                  <c:v>41992</c:v>
                </c:pt>
                <c:pt idx="2171">
                  <c:v>41995</c:v>
                </c:pt>
                <c:pt idx="2172">
                  <c:v>41996</c:v>
                </c:pt>
                <c:pt idx="2173">
                  <c:v>41997</c:v>
                </c:pt>
                <c:pt idx="2174">
                  <c:v>41999</c:v>
                </c:pt>
                <c:pt idx="2175">
                  <c:v>42002</c:v>
                </c:pt>
                <c:pt idx="2176">
                  <c:v>42003</c:v>
                </c:pt>
                <c:pt idx="2177">
                  <c:v>42004</c:v>
                </c:pt>
                <c:pt idx="2178">
                  <c:v>42006</c:v>
                </c:pt>
                <c:pt idx="2179">
                  <c:v>42009</c:v>
                </c:pt>
                <c:pt idx="2180">
                  <c:v>42010</c:v>
                </c:pt>
                <c:pt idx="2181">
                  <c:v>42011</c:v>
                </c:pt>
                <c:pt idx="2182">
                  <c:v>42012</c:v>
                </c:pt>
                <c:pt idx="2183">
                  <c:v>42013</c:v>
                </c:pt>
                <c:pt idx="2184">
                  <c:v>42016</c:v>
                </c:pt>
                <c:pt idx="2185">
                  <c:v>42017</c:v>
                </c:pt>
                <c:pt idx="2186">
                  <c:v>42018</c:v>
                </c:pt>
                <c:pt idx="2187">
                  <c:v>42019</c:v>
                </c:pt>
                <c:pt idx="2188">
                  <c:v>42020</c:v>
                </c:pt>
                <c:pt idx="2189">
                  <c:v>42023</c:v>
                </c:pt>
                <c:pt idx="2190">
                  <c:v>42024</c:v>
                </c:pt>
                <c:pt idx="2191">
                  <c:v>42025</c:v>
                </c:pt>
                <c:pt idx="2192">
                  <c:v>42026</c:v>
                </c:pt>
                <c:pt idx="2193">
                  <c:v>42027</c:v>
                </c:pt>
                <c:pt idx="2194">
                  <c:v>42030</c:v>
                </c:pt>
                <c:pt idx="2195">
                  <c:v>42031</c:v>
                </c:pt>
                <c:pt idx="2196">
                  <c:v>42032</c:v>
                </c:pt>
                <c:pt idx="2197">
                  <c:v>42033</c:v>
                </c:pt>
                <c:pt idx="2198">
                  <c:v>42034</c:v>
                </c:pt>
                <c:pt idx="2199">
                  <c:v>42035</c:v>
                </c:pt>
                <c:pt idx="2200">
                  <c:v>42037</c:v>
                </c:pt>
                <c:pt idx="2201">
                  <c:v>42038</c:v>
                </c:pt>
                <c:pt idx="2202">
                  <c:v>42039</c:v>
                </c:pt>
                <c:pt idx="2203">
                  <c:v>42040</c:v>
                </c:pt>
                <c:pt idx="2204">
                  <c:v>42041</c:v>
                </c:pt>
                <c:pt idx="2205">
                  <c:v>42044</c:v>
                </c:pt>
                <c:pt idx="2206">
                  <c:v>42045</c:v>
                </c:pt>
                <c:pt idx="2207">
                  <c:v>42046</c:v>
                </c:pt>
                <c:pt idx="2208">
                  <c:v>42047</c:v>
                </c:pt>
                <c:pt idx="2209">
                  <c:v>42048</c:v>
                </c:pt>
                <c:pt idx="2210">
                  <c:v>42051</c:v>
                </c:pt>
                <c:pt idx="2211">
                  <c:v>42052</c:v>
                </c:pt>
                <c:pt idx="2212">
                  <c:v>42053</c:v>
                </c:pt>
                <c:pt idx="2213">
                  <c:v>42054</c:v>
                </c:pt>
                <c:pt idx="2214">
                  <c:v>42055</c:v>
                </c:pt>
                <c:pt idx="2215">
                  <c:v>42058</c:v>
                </c:pt>
                <c:pt idx="2216">
                  <c:v>42059</c:v>
                </c:pt>
                <c:pt idx="2217">
                  <c:v>42060</c:v>
                </c:pt>
                <c:pt idx="2218">
                  <c:v>42061</c:v>
                </c:pt>
                <c:pt idx="2219">
                  <c:v>42062</c:v>
                </c:pt>
                <c:pt idx="2220">
                  <c:v>42063</c:v>
                </c:pt>
                <c:pt idx="2221">
                  <c:v>42065</c:v>
                </c:pt>
                <c:pt idx="2222">
                  <c:v>42066</c:v>
                </c:pt>
                <c:pt idx="2223">
                  <c:v>42067</c:v>
                </c:pt>
                <c:pt idx="2224">
                  <c:v>42068</c:v>
                </c:pt>
                <c:pt idx="2225">
                  <c:v>42069</c:v>
                </c:pt>
                <c:pt idx="2226">
                  <c:v>42072</c:v>
                </c:pt>
                <c:pt idx="2227">
                  <c:v>42073</c:v>
                </c:pt>
                <c:pt idx="2228">
                  <c:v>42074</c:v>
                </c:pt>
                <c:pt idx="2229">
                  <c:v>42075</c:v>
                </c:pt>
                <c:pt idx="2230">
                  <c:v>42076</c:v>
                </c:pt>
                <c:pt idx="2231">
                  <c:v>42079</c:v>
                </c:pt>
                <c:pt idx="2232">
                  <c:v>42080</c:v>
                </c:pt>
                <c:pt idx="2233">
                  <c:v>42081</c:v>
                </c:pt>
                <c:pt idx="2234">
                  <c:v>42082</c:v>
                </c:pt>
                <c:pt idx="2235">
                  <c:v>42083</c:v>
                </c:pt>
                <c:pt idx="2236">
                  <c:v>42086</c:v>
                </c:pt>
                <c:pt idx="2237">
                  <c:v>42087</c:v>
                </c:pt>
                <c:pt idx="2238">
                  <c:v>42088</c:v>
                </c:pt>
                <c:pt idx="2239">
                  <c:v>42089</c:v>
                </c:pt>
                <c:pt idx="2240">
                  <c:v>42090</c:v>
                </c:pt>
                <c:pt idx="2241">
                  <c:v>42093</c:v>
                </c:pt>
                <c:pt idx="2242">
                  <c:v>42094</c:v>
                </c:pt>
                <c:pt idx="2243">
                  <c:v>42095</c:v>
                </c:pt>
                <c:pt idx="2244">
                  <c:v>42096</c:v>
                </c:pt>
                <c:pt idx="2245">
                  <c:v>42100</c:v>
                </c:pt>
                <c:pt idx="2246">
                  <c:v>42101</c:v>
                </c:pt>
                <c:pt idx="2247">
                  <c:v>42102</c:v>
                </c:pt>
                <c:pt idx="2248">
                  <c:v>42103</c:v>
                </c:pt>
                <c:pt idx="2249">
                  <c:v>42104</c:v>
                </c:pt>
                <c:pt idx="2250">
                  <c:v>42107</c:v>
                </c:pt>
                <c:pt idx="2251">
                  <c:v>42108</c:v>
                </c:pt>
                <c:pt idx="2252">
                  <c:v>42109</c:v>
                </c:pt>
                <c:pt idx="2253">
                  <c:v>42110</c:v>
                </c:pt>
                <c:pt idx="2254">
                  <c:v>42111</c:v>
                </c:pt>
                <c:pt idx="2255">
                  <c:v>42114</c:v>
                </c:pt>
                <c:pt idx="2256">
                  <c:v>42115</c:v>
                </c:pt>
                <c:pt idx="2257">
                  <c:v>42116</c:v>
                </c:pt>
                <c:pt idx="2258">
                  <c:v>42117</c:v>
                </c:pt>
                <c:pt idx="2259">
                  <c:v>42118</c:v>
                </c:pt>
                <c:pt idx="2260">
                  <c:v>42121</c:v>
                </c:pt>
                <c:pt idx="2261">
                  <c:v>42122</c:v>
                </c:pt>
                <c:pt idx="2262">
                  <c:v>42123</c:v>
                </c:pt>
                <c:pt idx="2263">
                  <c:v>42124</c:v>
                </c:pt>
                <c:pt idx="2264">
                  <c:v>42125</c:v>
                </c:pt>
                <c:pt idx="2265">
                  <c:v>42128</c:v>
                </c:pt>
                <c:pt idx="2266">
                  <c:v>42129</c:v>
                </c:pt>
                <c:pt idx="2267">
                  <c:v>42130</c:v>
                </c:pt>
                <c:pt idx="2268">
                  <c:v>42131</c:v>
                </c:pt>
                <c:pt idx="2269">
                  <c:v>42132</c:v>
                </c:pt>
                <c:pt idx="2270">
                  <c:v>42135</c:v>
                </c:pt>
                <c:pt idx="2271">
                  <c:v>42136</c:v>
                </c:pt>
                <c:pt idx="2272">
                  <c:v>42137</c:v>
                </c:pt>
                <c:pt idx="2273">
                  <c:v>42138</c:v>
                </c:pt>
                <c:pt idx="2274">
                  <c:v>42139</c:v>
                </c:pt>
                <c:pt idx="2275">
                  <c:v>42142</c:v>
                </c:pt>
                <c:pt idx="2276">
                  <c:v>42143</c:v>
                </c:pt>
                <c:pt idx="2277">
                  <c:v>42144</c:v>
                </c:pt>
                <c:pt idx="2278">
                  <c:v>42145</c:v>
                </c:pt>
                <c:pt idx="2279">
                  <c:v>42146</c:v>
                </c:pt>
                <c:pt idx="2280">
                  <c:v>42150</c:v>
                </c:pt>
                <c:pt idx="2281">
                  <c:v>42151</c:v>
                </c:pt>
                <c:pt idx="2282">
                  <c:v>42152</c:v>
                </c:pt>
                <c:pt idx="2283">
                  <c:v>42153</c:v>
                </c:pt>
                <c:pt idx="2284">
                  <c:v>42155</c:v>
                </c:pt>
                <c:pt idx="2285">
                  <c:v>42156</c:v>
                </c:pt>
                <c:pt idx="2286">
                  <c:v>42157</c:v>
                </c:pt>
                <c:pt idx="2287">
                  <c:v>42158</c:v>
                </c:pt>
                <c:pt idx="2288">
                  <c:v>42159</c:v>
                </c:pt>
                <c:pt idx="2289">
                  <c:v>42160</c:v>
                </c:pt>
                <c:pt idx="2290">
                  <c:v>42163</c:v>
                </c:pt>
                <c:pt idx="2291">
                  <c:v>42164</c:v>
                </c:pt>
                <c:pt idx="2292">
                  <c:v>42165</c:v>
                </c:pt>
                <c:pt idx="2293">
                  <c:v>42166</c:v>
                </c:pt>
                <c:pt idx="2294">
                  <c:v>42167</c:v>
                </c:pt>
                <c:pt idx="2295">
                  <c:v>42170</c:v>
                </c:pt>
                <c:pt idx="2296">
                  <c:v>42171</c:v>
                </c:pt>
                <c:pt idx="2297">
                  <c:v>42172</c:v>
                </c:pt>
                <c:pt idx="2298">
                  <c:v>42173</c:v>
                </c:pt>
                <c:pt idx="2299">
                  <c:v>42174</c:v>
                </c:pt>
                <c:pt idx="2300">
                  <c:v>42177</c:v>
                </c:pt>
                <c:pt idx="2301">
                  <c:v>42178</c:v>
                </c:pt>
                <c:pt idx="2302">
                  <c:v>42179</c:v>
                </c:pt>
                <c:pt idx="2303">
                  <c:v>42180</c:v>
                </c:pt>
                <c:pt idx="2304">
                  <c:v>42181</c:v>
                </c:pt>
                <c:pt idx="2305">
                  <c:v>42184</c:v>
                </c:pt>
                <c:pt idx="2306">
                  <c:v>42185</c:v>
                </c:pt>
                <c:pt idx="2307">
                  <c:v>42186</c:v>
                </c:pt>
                <c:pt idx="2308">
                  <c:v>42187</c:v>
                </c:pt>
                <c:pt idx="2309">
                  <c:v>42188</c:v>
                </c:pt>
                <c:pt idx="2310">
                  <c:v>42191</c:v>
                </c:pt>
                <c:pt idx="2311">
                  <c:v>42192</c:v>
                </c:pt>
                <c:pt idx="2312">
                  <c:v>42193</c:v>
                </c:pt>
                <c:pt idx="2313">
                  <c:v>42194</c:v>
                </c:pt>
                <c:pt idx="2314">
                  <c:v>42195</c:v>
                </c:pt>
                <c:pt idx="2315">
                  <c:v>42198</c:v>
                </c:pt>
                <c:pt idx="2316">
                  <c:v>42199</c:v>
                </c:pt>
                <c:pt idx="2317">
                  <c:v>42200</c:v>
                </c:pt>
                <c:pt idx="2318">
                  <c:v>42201</c:v>
                </c:pt>
                <c:pt idx="2319">
                  <c:v>42202</c:v>
                </c:pt>
                <c:pt idx="2320">
                  <c:v>42205</c:v>
                </c:pt>
                <c:pt idx="2321">
                  <c:v>42206</c:v>
                </c:pt>
                <c:pt idx="2322">
                  <c:v>42207</c:v>
                </c:pt>
                <c:pt idx="2323">
                  <c:v>42208</c:v>
                </c:pt>
                <c:pt idx="2324">
                  <c:v>42209</c:v>
                </c:pt>
                <c:pt idx="2325">
                  <c:v>42212</c:v>
                </c:pt>
                <c:pt idx="2326">
                  <c:v>42213</c:v>
                </c:pt>
                <c:pt idx="2327">
                  <c:v>42214</c:v>
                </c:pt>
                <c:pt idx="2328">
                  <c:v>42215</c:v>
                </c:pt>
                <c:pt idx="2329">
                  <c:v>42216</c:v>
                </c:pt>
                <c:pt idx="2330">
                  <c:v>42219</c:v>
                </c:pt>
                <c:pt idx="2331">
                  <c:v>42220</c:v>
                </c:pt>
                <c:pt idx="2332">
                  <c:v>42221</c:v>
                </c:pt>
                <c:pt idx="2333">
                  <c:v>42222</c:v>
                </c:pt>
                <c:pt idx="2334">
                  <c:v>42223</c:v>
                </c:pt>
                <c:pt idx="2335">
                  <c:v>42226</c:v>
                </c:pt>
                <c:pt idx="2336">
                  <c:v>42227</c:v>
                </c:pt>
                <c:pt idx="2337">
                  <c:v>42228</c:v>
                </c:pt>
                <c:pt idx="2338">
                  <c:v>42229</c:v>
                </c:pt>
                <c:pt idx="2339">
                  <c:v>42230</c:v>
                </c:pt>
                <c:pt idx="2340">
                  <c:v>42233</c:v>
                </c:pt>
                <c:pt idx="2341">
                  <c:v>42234</c:v>
                </c:pt>
                <c:pt idx="2342">
                  <c:v>42235</c:v>
                </c:pt>
                <c:pt idx="2343">
                  <c:v>42236</c:v>
                </c:pt>
                <c:pt idx="2344">
                  <c:v>42237</c:v>
                </c:pt>
                <c:pt idx="2345">
                  <c:v>42240</c:v>
                </c:pt>
                <c:pt idx="2346">
                  <c:v>42241</c:v>
                </c:pt>
                <c:pt idx="2347">
                  <c:v>42242</c:v>
                </c:pt>
                <c:pt idx="2348">
                  <c:v>42243</c:v>
                </c:pt>
                <c:pt idx="2349">
                  <c:v>42244</c:v>
                </c:pt>
                <c:pt idx="2350">
                  <c:v>42247</c:v>
                </c:pt>
                <c:pt idx="2351">
                  <c:v>42248</c:v>
                </c:pt>
                <c:pt idx="2352">
                  <c:v>42249</c:v>
                </c:pt>
                <c:pt idx="2353">
                  <c:v>42250</c:v>
                </c:pt>
                <c:pt idx="2354">
                  <c:v>42251</c:v>
                </c:pt>
                <c:pt idx="2355">
                  <c:v>42254</c:v>
                </c:pt>
                <c:pt idx="2356">
                  <c:v>42255</c:v>
                </c:pt>
                <c:pt idx="2357">
                  <c:v>42256</c:v>
                </c:pt>
                <c:pt idx="2358">
                  <c:v>42257</c:v>
                </c:pt>
                <c:pt idx="2359">
                  <c:v>42258</c:v>
                </c:pt>
                <c:pt idx="2360">
                  <c:v>42261</c:v>
                </c:pt>
                <c:pt idx="2361">
                  <c:v>42262</c:v>
                </c:pt>
                <c:pt idx="2362">
                  <c:v>42263</c:v>
                </c:pt>
                <c:pt idx="2363">
                  <c:v>42264</c:v>
                </c:pt>
                <c:pt idx="2364">
                  <c:v>42265</c:v>
                </c:pt>
                <c:pt idx="2365">
                  <c:v>42268</c:v>
                </c:pt>
                <c:pt idx="2366">
                  <c:v>42269</c:v>
                </c:pt>
                <c:pt idx="2367">
                  <c:v>42270</c:v>
                </c:pt>
                <c:pt idx="2368">
                  <c:v>42271</c:v>
                </c:pt>
                <c:pt idx="2369">
                  <c:v>42272</c:v>
                </c:pt>
                <c:pt idx="2370">
                  <c:v>42275</c:v>
                </c:pt>
                <c:pt idx="2371">
                  <c:v>42276</c:v>
                </c:pt>
                <c:pt idx="2372">
                  <c:v>42277</c:v>
                </c:pt>
                <c:pt idx="2373">
                  <c:v>42278</c:v>
                </c:pt>
                <c:pt idx="2374">
                  <c:v>42279</c:v>
                </c:pt>
                <c:pt idx="2375">
                  <c:v>42282</c:v>
                </c:pt>
                <c:pt idx="2376">
                  <c:v>42283</c:v>
                </c:pt>
                <c:pt idx="2377">
                  <c:v>42284</c:v>
                </c:pt>
                <c:pt idx="2378">
                  <c:v>42285</c:v>
                </c:pt>
                <c:pt idx="2379">
                  <c:v>42286</c:v>
                </c:pt>
                <c:pt idx="2380">
                  <c:v>42289</c:v>
                </c:pt>
                <c:pt idx="2381">
                  <c:v>42290</c:v>
                </c:pt>
                <c:pt idx="2382">
                  <c:v>42291</c:v>
                </c:pt>
                <c:pt idx="2383">
                  <c:v>42292</c:v>
                </c:pt>
                <c:pt idx="2384">
                  <c:v>42293</c:v>
                </c:pt>
                <c:pt idx="2385">
                  <c:v>42296</c:v>
                </c:pt>
                <c:pt idx="2386">
                  <c:v>42297</c:v>
                </c:pt>
                <c:pt idx="2387">
                  <c:v>42298</c:v>
                </c:pt>
                <c:pt idx="2388">
                  <c:v>42299</c:v>
                </c:pt>
                <c:pt idx="2389">
                  <c:v>42300</c:v>
                </c:pt>
                <c:pt idx="2390">
                  <c:v>42303</c:v>
                </c:pt>
                <c:pt idx="2391">
                  <c:v>42304</c:v>
                </c:pt>
                <c:pt idx="2392">
                  <c:v>42305</c:v>
                </c:pt>
                <c:pt idx="2393">
                  <c:v>42306</c:v>
                </c:pt>
                <c:pt idx="2394">
                  <c:v>42307</c:v>
                </c:pt>
                <c:pt idx="2395">
                  <c:v>42308</c:v>
                </c:pt>
                <c:pt idx="2396">
                  <c:v>42310</c:v>
                </c:pt>
                <c:pt idx="2397">
                  <c:v>42311</c:v>
                </c:pt>
                <c:pt idx="2398">
                  <c:v>42312</c:v>
                </c:pt>
                <c:pt idx="2399">
                  <c:v>42313</c:v>
                </c:pt>
                <c:pt idx="2400">
                  <c:v>42314</c:v>
                </c:pt>
                <c:pt idx="2401">
                  <c:v>42317</c:v>
                </c:pt>
                <c:pt idx="2402">
                  <c:v>42318</c:v>
                </c:pt>
                <c:pt idx="2403">
                  <c:v>42319</c:v>
                </c:pt>
                <c:pt idx="2404">
                  <c:v>42320</c:v>
                </c:pt>
                <c:pt idx="2405">
                  <c:v>42321</c:v>
                </c:pt>
                <c:pt idx="2406">
                  <c:v>42324</c:v>
                </c:pt>
                <c:pt idx="2407">
                  <c:v>42325</c:v>
                </c:pt>
                <c:pt idx="2408">
                  <c:v>42326</c:v>
                </c:pt>
                <c:pt idx="2409">
                  <c:v>42327</c:v>
                </c:pt>
                <c:pt idx="2410">
                  <c:v>42328</c:v>
                </c:pt>
                <c:pt idx="2411">
                  <c:v>42331</c:v>
                </c:pt>
                <c:pt idx="2412">
                  <c:v>42332</c:v>
                </c:pt>
                <c:pt idx="2413">
                  <c:v>42333</c:v>
                </c:pt>
                <c:pt idx="2414">
                  <c:v>42334</c:v>
                </c:pt>
                <c:pt idx="2415">
                  <c:v>42335</c:v>
                </c:pt>
                <c:pt idx="2416">
                  <c:v>42338</c:v>
                </c:pt>
                <c:pt idx="2417">
                  <c:v>42339</c:v>
                </c:pt>
                <c:pt idx="2418">
                  <c:v>42340</c:v>
                </c:pt>
                <c:pt idx="2419">
                  <c:v>42341</c:v>
                </c:pt>
                <c:pt idx="2420">
                  <c:v>42342</c:v>
                </c:pt>
                <c:pt idx="2421">
                  <c:v>42345</c:v>
                </c:pt>
                <c:pt idx="2422">
                  <c:v>42346</c:v>
                </c:pt>
                <c:pt idx="2423">
                  <c:v>42347</c:v>
                </c:pt>
                <c:pt idx="2424">
                  <c:v>42348</c:v>
                </c:pt>
                <c:pt idx="2425">
                  <c:v>42349</c:v>
                </c:pt>
                <c:pt idx="2426">
                  <c:v>42352</c:v>
                </c:pt>
                <c:pt idx="2427">
                  <c:v>42353</c:v>
                </c:pt>
                <c:pt idx="2428">
                  <c:v>42354</c:v>
                </c:pt>
                <c:pt idx="2429">
                  <c:v>42355</c:v>
                </c:pt>
                <c:pt idx="2430">
                  <c:v>42356</c:v>
                </c:pt>
                <c:pt idx="2431">
                  <c:v>42359</c:v>
                </c:pt>
                <c:pt idx="2432">
                  <c:v>42360</c:v>
                </c:pt>
                <c:pt idx="2433">
                  <c:v>42361</c:v>
                </c:pt>
                <c:pt idx="2434">
                  <c:v>42362</c:v>
                </c:pt>
                <c:pt idx="2435">
                  <c:v>42366</c:v>
                </c:pt>
                <c:pt idx="2436">
                  <c:v>42367</c:v>
                </c:pt>
                <c:pt idx="2437">
                  <c:v>42368</c:v>
                </c:pt>
                <c:pt idx="2438">
                  <c:v>42369</c:v>
                </c:pt>
                <c:pt idx="2439">
                  <c:v>42373</c:v>
                </c:pt>
                <c:pt idx="2440">
                  <c:v>42374</c:v>
                </c:pt>
                <c:pt idx="2441">
                  <c:v>42375</c:v>
                </c:pt>
                <c:pt idx="2442">
                  <c:v>42376</c:v>
                </c:pt>
                <c:pt idx="2443">
                  <c:v>42377</c:v>
                </c:pt>
                <c:pt idx="2444">
                  <c:v>42380</c:v>
                </c:pt>
                <c:pt idx="2445">
                  <c:v>42381</c:v>
                </c:pt>
                <c:pt idx="2446">
                  <c:v>42382</c:v>
                </c:pt>
                <c:pt idx="2447">
                  <c:v>42383</c:v>
                </c:pt>
                <c:pt idx="2448">
                  <c:v>42384</c:v>
                </c:pt>
                <c:pt idx="2449">
                  <c:v>42387</c:v>
                </c:pt>
                <c:pt idx="2450">
                  <c:v>42388</c:v>
                </c:pt>
                <c:pt idx="2451">
                  <c:v>42389</c:v>
                </c:pt>
                <c:pt idx="2452">
                  <c:v>42390</c:v>
                </c:pt>
                <c:pt idx="2453">
                  <c:v>42391</c:v>
                </c:pt>
                <c:pt idx="2454">
                  <c:v>42394</c:v>
                </c:pt>
                <c:pt idx="2455">
                  <c:v>42395</c:v>
                </c:pt>
                <c:pt idx="2456">
                  <c:v>42396</c:v>
                </c:pt>
                <c:pt idx="2457">
                  <c:v>42397</c:v>
                </c:pt>
                <c:pt idx="2458">
                  <c:v>42398</c:v>
                </c:pt>
                <c:pt idx="2459">
                  <c:v>42400</c:v>
                </c:pt>
                <c:pt idx="2460">
                  <c:v>42401</c:v>
                </c:pt>
                <c:pt idx="2461">
                  <c:v>42402</c:v>
                </c:pt>
                <c:pt idx="2462">
                  <c:v>42403</c:v>
                </c:pt>
                <c:pt idx="2463">
                  <c:v>42404</c:v>
                </c:pt>
                <c:pt idx="2464">
                  <c:v>42405</c:v>
                </c:pt>
                <c:pt idx="2465">
                  <c:v>42408</c:v>
                </c:pt>
                <c:pt idx="2466">
                  <c:v>42409</c:v>
                </c:pt>
                <c:pt idx="2467">
                  <c:v>42410</c:v>
                </c:pt>
                <c:pt idx="2468">
                  <c:v>42411</c:v>
                </c:pt>
                <c:pt idx="2469">
                  <c:v>42412</c:v>
                </c:pt>
                <c:pt idx="2470">
                  <c:v>42415</c:v>
                </c:pt>
                <c:pt idx="2471">
                  <c:v>42416</c:v>
                </c:pt>
                <c:pt idx="2472">
                  <c:v>42417</c:v>
                </c:pt>
                <c:pt idx="2473">
                  <c:v>42418</c:v>
                </c:pt>
                <c:pt idx="2474">
                  <c:v>42419</c:v>
                </c:pt>
                <c:pt idx="2475">
                  <c:v>42422</c:v>
                </c:pt>
                <c:pt idx="2476">
                  <c:v>42423</c:v>
                </c:pt>
                <c:pt idx="2477">
                  <c:v>42424</c:v>
                </c:pt>
                <c:pt idx="2478">
                  <c:v>42425</c:v>
                </c:pt>
                <c:pt idx="2479">
                  <c:v>42426</c:v>
                </c:pt>
                <c:pt idx="2480">
                  <c:v>42429</c:v>
                </c:pt>
                <c:pt idx="2481">
                  <c:v>42430</c:v>
                </c:pt>
                <c:pt idx="2482">
                  <c:v>42431</c:v>
                </c:pt>
                <c:pt idx="2483">
                  <c:v>42432</c:v>
                </c:pt>
                <c:pt idx="2484">
                  <c:v>42433</c:v>
                </c:pt>
                <c:pt idx="2485">
                  <c:v>42436</c:v>
                </c:pt>
                <c:pt idx="2486">
                  <c:v>42437</c:v>
                </c:pt>
                <c:pt idx="2487">
                  <c:v>42438</c:v>
                </c:pt>
                <c:pt idx="2488">
                  <c:v>42439</c:v>
                </c:pt>
                <c:pt idx="2489">
                  <c:v>42440</c:v>
                </c:pt>
                <c:pt idx="2490">
                  <c:v>42443</c:v>
                </c:pt>
                <c:pt idx="2491">
                  <c:v>42444</c:v>
                </c:pt>
                <c:pt idx="2492">
                  <c:v>42445</c:v>
                </c:pt>
                <c:pt idx="2493">
                  <c:v>42446</c:v>
                </c:pt>
                <c:pt idx="2494">
                  <c:v>42447</c:v>
                </c:pt>
                <c:pt idx="2495">
                  <c:v>42450</c:v>
                </c:pt>
                <c:pt idx="2496">
                  <c:v>42451</c:v>
                </c:pt>
                <c:pt idx="2497">
                  <c:v>42452</c:v>
                </c:pt>
                <c:pt idx="2498">
                  <c:v>42453</c:v>
                </c:pt>
                <c:pt idx="2499">
                  <c:v>42457</c:v>
                </c:pt>
                <c:pt idx="2500">
                  <c:v>42458</c:v>
                </c:pt>
                <c:pt idx="2501">
                  <c:v>42459</c:v>
                </c:pt>
                <c:pt idx="2502">
                  <c:v>42460</c:v>
                </c:pt>
                <c:pt idx="2503">
                  <c:v>42461</c:v>
                </c:pt>
                <c:pt idx="2504">
                  <c:v>42464</c:v>
                </c:pt>
                <c:pt idx="2505">
                  <c:v>42465</c:v>
                </c:pt>
                <c:pt idx="2506">
                  <c:v>42466</c:v>
                </c:pt>
                <c:pt idx="2507">
                  <c:v>42467</c:v>
                </c:pt>
                <c:pt idx="2508">
                  <c:v>42468</c:v>
                </c:pt>
                <c:pt idx="2509">
                  <c:v>42471</c:v>
                </c:pt>
                <c:pt idx="2510">
                  <c:v>42472</c:v>
                </c:pt>
                <c:pt idx="2511">
                  <c:v>42473</c:v>
                </c:pt>
                <c:pt idx="2512">
                  <c:v>42474</c:v>
                </c:pt>
                <c:pt idx="2513">
                  <c:v>42475</c:v>
                </c:pt>
                <c:pt idx="2514">
                  <c:v>42478</c:v>
                </c:pt>
                <c:pt idx="2515">
                  <c:v>42479</c:v>
                </c:pt>
                <c:pt idx="2516">
                  <c:v>42480</c:v>
                </c:pt>
                <c:pt idx="2517">
                  <c:v>42481</c:v>
                </c:pt>
                <c:pt idx="2518">
                  <c:v>42482</c:v>
                </c:pt>
                <c:pt idx="2519">
                  <c:v>42485</c:v>
                </c:pt>
                <c:pt idx="2520">
                  <c:v>42486</c:v>
                </c:pt>
                <c:pt idx="2521">
                  <c:v>42487</c:v>
                </c:pt>
                <c:pt idx="2522">
                  <c:v>42488</c:v>
                </c:pt>
                <c:pt idx="2523">
                  <c:v>42489</c:v>
                </c:pt>
                <c:pt idx="2524">
                  <c:v>42490</c:v>
                </c:pt>
                <c:pt idx="2525">
                  <c:v>42492</c:v>
                </c:pt>
                <c:pt idx="2526">
                  <c:v>42493</c:v>
                </c:pt>
                <c:pt idx="2527">
                  <c:v>42494</c:v>
                </c:pt>
                <c:pt idx="2528">
                  <c:v>42495</c:v>
                </c:pt>
                <c:pt idx="2529">
                  <c:v>42496</c:v>
                </c:pt>
                <c:pt idx="2530">
                  <c:v>42499</c:v>
                </c:pt>
                <c:pt idx="2531">
                  <c:v>42500</c:v>
                </c:pt>
                <c:pt idx="2532">
                  <c:v>42501</c:v>
                </c:pt>
                <c:pt idx="2533">
                  <c:v>42502</c:v>
                </c:pt>
                <c:pt idx="2534">
                  <c:v>42503</c:v>
                </c:pt>
                <c:pt idx="2535">
                  <c:v>42506</c:v>
                </c:pt>
                <c:pt idx="2536">
                  <c:v>42507</c:v>
                </c:pt>
                <c:pt idx="2537">
                  <c:v>42508</c:v>
                </c:pt>
                <c:pt idx="2538">
                  <c:v>42509</c:v>
                </c:pt>
                <c:pt idx="2539">
                  <c:v>42510</c:v>
                </c:pt>
                <c:pt idx="2540">
                  <c:v>42513</c:v>
                </c:pt>
                <c:pt idx="2541">
                  <c:v>42514</c:v>
                </c:pt>
                <c:pt idx="2542">
                  <c:v>42515</c:v>
                </c:pt>
                <c:pt idx="2543">
                  <c:v>42516</c:v>
                </c:pt>
                <c:pt idx="2544">
                  <c:v>42517</c:v>
                </c:pt>
                <c:pt idx="2545">
                  <c:v>42520</c:v>
                </c:pt>
                <c:pt idx="2546">
                  <c:v>42521</c:v>
                </c:pt>
                <c:pt idx="2547">
                  <c:v>42522</c:v>
                </c:pt>
                <c:pt idx="2548">
                  <c:v>42523</c:v>
                </c:pt>
                <c:pt idx="2549">
                  <c:v>42524</c:v>
                </c:pt>
                <c:pt idx="2550">
                  <c:v>42527</c:v>
                </c:pt>
                <c:pt idx="2551">
                  <c:v>42528</c:v>
                </c:pt>
                <c:pt idx="2552">
                  <c:v>42529</c:v>
                </c:pt>
                <c:pt idx="2553">
                  <c:v>42530</c:v>
                </c:pt>
                <c:pt idx="2554">
                  <c:v>42531</c:v>
                </c:pt>
                <c:pt idx="2555">
                  <c:v>42534</c:v>
                </c:pt>
                <c:pt idx="2556">
                  <c:v>42535</c:v>
                </c:pt>
                <c:pt idx="2557">
                  <c:v>42536</c:v>
                </c:pt>
                <c:pt idx="2558">
                  <c:v>42537</c:v>
                </c:pt>
                <c:pt idx="2559">
                  <c:v>42538</c:v>
                </c:pt>
                <c:pt idx="2560">
                  <c:v>42541</c:v>
                </c:pt>
                <c:pt idx="2561">
                  <c:v>42542</c:v>
                </c:pt>
                <c:pt idx="2562">
                  <c:v>42543</c:v>
                </c:pt>
                <c:pt idx="2563">
                  <c:v>42544</c:v>
                </c:pt>
                <c:pt idx="2564">
                  <c:v>42545</c:v>
                </c:pt>
                <c:pt idx="2565">
                  <c:v>42548</c:v>
                </c:pt>
                <c:pt idx="2566">
                  <c:v>42549</c:v>
                </c:pt>
                <c:pt idx="2567">
                  <c:v>42550</c:v>
                </c:pt>
                <c:pt idx="2568">
                  <c:v>42551</c:v>
                </c:pt>
                <c:pt idx="2569">
                  <c:v>42552</c:v>
                </c:pt>
                <c:pt idx="2570">
                  <c:v>42555</c:v>
                </c:pt>
                <c:pt idx="2571">
                  <c:v>42556</c:v>
                </c:pt>
                <c:pt idx="2572">
                  <c:v>42557</c:v>
                </c:pt>
                <c:pt idx="2573">
                  <c:v>42558</c:v>
                </c:pt>
                <c:pt idx="2574">
                  <c:v>42559</c:v>
                </c:pt>
                <c:pt idx="2575">
                  <c:v>42562</c:v>
                </c:pt>
                <c:pt idx="2576">
                  <c:v>42563</c:v>
                </c:pt>
                <c:pt idx="2577">
                  <c:v>42564</c:v>
                </c:pt>
                <c:pt idx="2578">
                  <c:v>42565</c:v>
                </c:pt>
                <c:pt idx="2579">
                  <c:v>42566</c:v>
                </c:pt>
                <c:pt idx="2580">
                  <c:v>42569</c:v>
                </c:pt>
                <c:pt idx="2581">
                  <c:v>42570</c:v>
                </c:pt>
                <c:pt idx="2582">
                  <c:v>42571</c:v>
                </c:pt>
                <c:pt idx="2583">
                  <c:v>42572</c:v>
                </c:pt>
                <c:pt idx="2584">
                  <c:v>42573</c:v>
                </c:pt>
                <c:pt idx="2585">
                  <c:v>42576</c:v>
                </c:pt>
                <c:pt idx="2586">
                  <c:v>42577</c:v>
                </c:pt>
                <c:pt idx="2587">
                  <c:v>42578</c:v>
                </c:pt>
                <c:pt idx="2588">
                  <c:v>42579</c:v>
                </c:pt>
                <c:pt idx="2589">
                  <c:v>42580</c:v>
                </c:pt>
                <c:pt idx="2590">
                  <c:v>42582</c:v>
                </c:pt>
                <c:pt idx="2591">
                  <c:v>42583</c:v>
                </c:pt>
                <c:pt idx="2592">
                  <c:v>42584</c:v>
                </c:pt>
                <c:pt idx="2593">
                  <c:v>42585</c:v>
                </c:pt>
                <c:pt idx="2594">
                  <c:v>42586</c:v>
                </c:pt>
                <c:pt idx="2595">
                  <c:v>42587</c:v>
                </c:pt>
                <c:pt idx="2596">
                  <c:v>42590</c:v>
                </c:pt>
                <c:pt idx="2597">
                  <c:v>42591</c:v>
                </c:pt>
                <c:pt idx="2598">
                  <c:v>42592</c:v>
                </c:pt>
                <c:pt idx="2599">
                  <c:v>42593</c:v>
                </c:pt>
                <c:pt idx="2600">
                  <c:v>42594</c:v>
                </c:pt>
                <c:pt idx="2601">
                  <c:v>42597</c:v>
                </c:pt>
                <c:pt idx="2602">
                  <c:v>42598</c:v>
                </c:pt>
                <c:pt idx="2603">
                  <c:v>42599</c:v>
                </c:pt>
                <c:pt idx="2604">
                  <c:v>42600</c:v>
                </c:pt>
                <c:pt idx="2605">
                  <c:v>42601</c:v>
                </c:pt>
                <c:pt idx="2606">
                  <c:v>42604</c:v>
                </c:pt>
                <c:pt idx="2607">
                  <c:v>42605</c:v>
                </c:pt>
                <c:pt idx="2608">
                  <c:v>42606</c:v>
                </c:pt>
                <c:pt idx="2609">
                  <c:v>42607</c:v>
                </c:pt>
                <c:pt idx="2610">
                  <c:v>42608</c:v>
                </c:pt>
                <c:pt idx="2611">
                  <c:v>42611</c:v>
                </c:pt>
                <c:pt idx="2612">
                  <c:v>42612</c:v>
                </c:pt>
                <c:pt idx="2613">
                  <c:v>42613</c:v>
                </c:pt>
                <c:pt idx="2614">
                  <c:v>42614</c:v>
                </c:pt>
                <c:pt idx="2615">
                  <c:v>42615</c:v>
                </c:pt>
                <c:pt idx="2616">
                  <c:v>42618</c:v>
                </c:pt>
                <c:pt idx="2617">
                  <c:v>42619</c:v>
                </c:pt>
                <c:pt idx="2618">
                  <c:v>42620</c:v>
                </c:pt>
                <c:pt idx="2619">
                  <c:v>42621</c:v>
                </c:pt>
                <c:pt idx="2620">
                  <c:v>42622</c:v>
                </c:pt>
                <c:pt idx="2621">
                  <c:v>42625</c:v>
                </c:pt>
                <c:pt idx="2622">
                  <c:v>42626</c:v>
                </c:pt>
                <c:pt idx="2623">
                  <c:v>42627</c:v>
                </c:pt>
                <c:pt idx="2624">
                  <c:v>42628</c:v>
                </c:pt>
                <c:pt idx="2625">
                  <c:v>42629</c:v>
                </c:pt>
                <c:pt idx="2626">
                  <c:v>42632</c:v>
                </c:pt>
                <c:pt idx="2627">
                  <c:v>42633</c:v>
                </c:pt>
                <c:pt idx="2628">
                  <c:v>42634</c:v>
                </c:pt>
                <c:pt idx="2629">
                  <c:v>42635</c:v>
                </c:pt>
                <c:pt idx="2630">
                  <c:v>42636</c:v>
                </c:pt>
                <c:pt idx="2631">
                  <c:v>42639</c:v>
                </c:pt>
                <c:pt idx="2632">
                  <c:v>42640</c:v>
                </c:pt>
                <c:pt idx="2633">
                  <c:v>42641</c:v>
                </c:pt>
                <c:pt idx="2634">
                  <c:v>42642</c:v>
                </c:pt>
                <c:pt idx="2635">
                  <c:v>42643</c:v>
                </c:pt>
                <c:pt idx="2636">
                  <c:v>42646</c:v>
                </c:pt>
                <c:pt idx="2637">
                  <c:v>42647</c:v>
                </c:pt>
                <c:pt idx="2638">
                  <c:v>42648</c:v>
                </c:pt>
                <c:pt idx="2639">
                  <c:v>42649</c:v>
                </c:pt>
                <c:pt idx="2640">
                  <c:v>42650</c:v>
                </c:pt>
                <c:pt idx="2641">
                  <c:v>42653</c:v>
                </c:pt>
                <c:pt idx="2642">
                  <c:v>42654</c:v>
                </c:pt>
                <c:pt idx="2643">
                  <c:v>42655</c:v>
                </c:pt>
                <c:pt idx="2644">
                  <c:v>42656</c:v>
                </c:pt>
                <c:pt idx="2645">
                  <c:v>42657</c:v>
                </c:pt>
                <c:pt idx="2646">
                  <c:v>42660</c:v>
                </c:pt>
                <c:pt idx="2647">
                  <c:v>42661</c:v>
                </c:pt>
                <c:pt idx="2648">
                  <c:v>42662</c:v>
                </c:pt>
                <c:pt idx="2649">
                  <c:v>42663</c:v>
                </c:pt>
                <c:pt idx="2650">
                  <c:v>42664</c:v>
                </c:pt>
                <c:pt idx="2651">
                  <c:v>42667</c:v>
                </c:pt>
                <c:pt idx="2652">
                  <c:v>42668</c:v>
                </c:pt>
                <c:pt idx="2653">
                  <c:v>42669</c:v>
                </c:pt>
                <c:pt idx="2654">
                  <c:v>42670</c:v>
                </c:pt>
                <c:pt idx="2655">
                  <c:v>42671</c:v>
                </c:pt>
                <c:pt idx="2656">
                  <c:v>42674</c:v>
                </c:pt>
                <c:pt idx="2657">
                  <c:v>42675</c:v>
                </c:pt>
                <c:pt idx="2658">
                  <c:v>42676</c:v>
                </c:pt>
                <c:pt idx="2659">
                  <c:v>42677</c:v>
                </c:pt>
                <c:pt idx="2660">
                  <c:v>42678</c:v>
                </c:pt>
                <c:pt idx="2661">
                  <c:v>42681</c:v>
                </c:pt>
                <c:pt idx="2662">
                  <c:v>42682</c:v>
                </c:pt>
                <c:pt idx="2663">
                  <c:v>42683</c:v>
                </c:pt>
                <c:pt idx="2664">
                  <c:v>42684</c:v>
                </c:pt>
                <c:pt idx="2665">
                  <c:v>42685</c:v>
                </c:pt>
                <c:pt idx="2666">
                  <c:v>42688</c:v>
                </c:pt>
                <c:pt idx="2667">
                  <c:v>42689</c:v>
                </c:pt>
                <c:pt idx="2668">
                  <c:v>42690</c:v>
                </c:pt>
                <c:pt idx="2669">
                  <c:v>42691</c:v>
                </c:pt>
                <c:pt idx="2670">
                  <c:v>42692</c:v>
                </c:pt>
                <c:pt idx="2671">
                  <c:v>42695</c:v>
                </c:pt>
                <c:pt idx="2672">
                  <c:v>42696</c:v>
                </c:pt>
                <c:pt idx="2673">
                  <c:v>42697</c:v>
                </c:pt>
                <c:pt idx="2674">
                  <c:v>42698</c:v>
                </c:pt>
                <c:pt idx="2675">
                  <c:v>42699</c:v>
                </c:pt>
                <c:pt idx="2676">
                  <c:v>42702</c:v>
                </c:pt>
                <c:pt idx="2677">
                  <c:v>42703</c:v>
                </c:pt>
                <c:pt idx="2678">
                  <c:v>42704</c:v>
                </c:pt>
                <c:pt idx="2679">
                  <c:v>42705</c:v>
                </c:pt>
                <c:pt idx="2680">
                  <c:v>42706</c:v>
                </c:pt>
                <c:pt idx="2681">
                  <c:v>42709</c:v>
                </c:pt>
                <c:pt idx="2682">
                  <c:v>42710</c:v>
                </c:pt>
                <c:pt idx="2683">
                  <c:v>42711</c:v>
                </c:pt>
                <c:pt idx="2684">
                  <c:v>42712</c:v>
                </c:pt>
                <c:pt idx="2685">
                  <c:v>42713</c:v>
                </c:pt>
                <c:pt idx="2686">
                  <c:v>42716</c:v>
                </c:pt>
                <c:pt idx="2687">
                  <c:v>42717</c:v>
                </c:pt>
                <c:pt idx="2688">
                  <c:v>42718</c:v>
                </c:pt>
                <c:pt idx="2689">
                  <c:v>42719</c:v>
                </c:pt>
                <c:pt idx="2690">
                  <c:v>42720</c:v>
                </c:pt>
                <c:pt idx="2691">
                  <c:v>42723</c:v>
                </c:pt>
                <c:pt idx="2692">
                  <c:v>42724</c:v>
                </c:pt>
                <c:pt idx="2693">
                  <c:v>42725</c:v>
                </c:pt>
                <c:pt idx="2694">
                  <c:v>42726</c:v>
                </c:pt>
                <c:pt idx="2695">
                  <c:v>42727</c:v>
                </c:pt>
                <c:pt idx="2696">
                  <c:v>42731</c:v>
                </c:pt>
                <c:pt idx="2697">
                  <c:v>42732</c:v>
                </c:pt>
                <c:pt idx="2698">
                  <c:v>42733</c:v>
                </c:pt>
                <c:pt idx="2699">
                  <c:v>42734</c:v>
                </c:pt>
                <c:pt idx="2700">
                  <c:v>42735</c:v>
                </c:pt>
                <c:pt idx="2701">
                  <c:v>42738</c:v>
                </c:pt>
                <c:pt idx="2702">
                  <c:v>42739</c:v>
                </c:pt>
                <c:pt idx="2703">
                  <c:v>42740</c:v>
                </c:pt>
                <c:pt idx="2704">
                  <c:v>42741</c:v>
                </c:pt>
                <c:pt idx="2705">
                  <c:v>42744</c:v>
                </c:pt>
                <c:pt idx="2706">
                  <c:v>42745</c:v>
                </c:pt>
                <c:pt idx="2707">
                  <c:v>42746</c:v>
                </c:pt>
                <c:pt idx="2708">
                  <c:v>42747</c:v>
                </c:pt>
                <c:pt idx="2709">
                  <c:v>42748</c:v>
                </c:pt>
                <c:pt idx="2710">
                  <c:v>42751</c:v>
                </c:pt>
                <c:pt idx="2711">
                  <c:v>42752</c:v>
                </c:pt>
                <c:pt idx="2712">
                  <c:v>42753</c:v>
                </c:pt>
                <c:pt idx="2713">
                  <c:v>42754</c:v>
                </c:pt>
                <c:pt idx="2714">
                  <c:v>42755</c:v>
                </c:pt>
                <c:pt idx="2715">
                  <c:v>42758</c:v>
                </c:pt>
                <c:pt idx="2716">
                  <c:v>42759</c:v>
                </c:pt>
                <c:pt idx="2717">
                  <c:v>42760</c:v>
                </c:pt>
                <c:pt idx="2718">
                  <c:v>42761</c:v>
                </c:pt>
                <c:pt idx="2719">
                  <c:v>42762</c:v>
                </c:pt>
                <c:pt idx="2720">
                  <c:v>42765</c:v>
                </c:pt>
                <c:pt idx="2721">
                  <c:v>42766</c:v>
                </c:pt>
                <c:pt idx="2722">
                  <c:v>42767</c:v>
                </c:pt>
                <c:pt idx="2723">
                  <c:v>42768</c:v>
                </c:pt>
                <c:pt idx="2724">
                  <c:v>42769</c:v>
                </c:pt>
                <c:pt idx="2725">
                  <c:v>42772</c:v>
                </c:pt>
                <c:pt idx="2726">
                  <c:v>42773</c:v>
                </c:pt>
                <c:pt idx="2727">
                  <c:v>42774</c:v>
                </c:pt>
                <c:pt idx="2728">
                  <c:v>42775</c:v>
                </c:pt>
                <c:pt idx="2729">
                  <c:v>42776</c:v>
                </c:pt>
                <c:pt idx="2730">
                  <c:v>42779</c:v>
                </c:pt>
                <c:pt idx="2731">
                  <c:v>42780</c:v>
                </c:pt>
                <c:pt idx="2732">
                  <c:v>42781</c:v>
                </c:pt>
                <c:pt idx="2733">
                  <c:v>42782</c:v>
                </c:pt>
                <c:pt idx="2734">
                  <c:v>42783</c:v>
                </c:pt>
                <c:pt idx="2735">
                  <c:v>42786</c:v>
                </c:pt>
                <c:pt idx="2736">
                  <c:v>42787</c:v>
                </c:pt>
                <c:pt idx="2737">
                  <c:v>42788</c:v>
                </c:pt>
                <c:pt idx="2738">
                  <c:v>42789</c:v>
                </c:pt>
                <c:pt idx="2739">
                  <c:v>42790</c:v>
                </c:pt>
                <c:pt idx="2740">
                  <c:v>42793</c:v>
                </c:pt>
                <c:pt idx="2741">
                  <c:v>42794</c:v>
                </c:pt>
                <c:pt idx="2742">
                  <c:v>42795</c:v>
                </c:pt>
                <c:pt idx="2743">
                  <c:v>42796</c:v>
                </c:pt>
                <c:pt idx="2744">
                  <c:v>42797</c:v>
                </c:pt>
                <c:pt idx="2745">
                  <c:v>42800</c:v>
                </c:pt>
                <c:pt idx="2746">
                  <c:v>42801</c:v>
                </c:pt>
                <c:pt idx="2747">
                  <c:v>42802</c:v>
                </c:pt>
                <c:pt idx="2748">
                  <c:v>42803</c:v>
                </c:pt>
                <c:pt idx="2749">
                  <c:v>42804</c:v>
                </c:pt>
                <c:pt idx="2750">
                  <c:v>42807</c:v>
                </c:pt>
                <c:pt idx="2751">
                  <c:v>42808</c:v>
                </c:pt>
                <c:pt idx="2752">
                  <c:v>42809</c:v>
                </c:pt>
                <c:pt idx="2753">
                  <c:v>42810</c:v>
                </c:pt>
                <c:pt idx="2754">
                  <c:v>42811</c:v>
                </c:pt>
                <c:pt idx="2755">
                  <c:v>42814</c:v>
                </c:pt>
                <c:pt idx="2756">
                  <c:v>42815</c:v>
                </c:pt>
                <c:pt idx="2757">
                  <c:v>42816</c:v>
                </c:pt>
                <c:pt idx="2758">
                  <c:v>42817</c:v>
                </c:pt>
                <c:pt idx="2759">
                  <c:v>42818</c:v>
                </c:pt>
                <c:pt idx="2760">
                  <c:v>42821</c:v>
                </c:pt>
                <c:pt idx="2761">
                  <c:v>42822</c:v>
                </c:pt>
                <c:pt idx="2762">
                  <c:v>42823</c:v>
                </c:pt>
                <c:pt idx="2763">
                  <c:v>42824</c:v>
                </c:pt>
                <c:pt idx="2764">
                  <c:v>42825</c:v>
                </c:pt>
                <c:pt idx="2765">
                  <c:v>42828</c:v>
                </c:pt>
                <c:pt idx="2766">
                  <c:v>42829</c:v>
                </c:pt>
                <c:pt idx="2767">
                  <c:v>42830</c:v>
                </c:pt>
                <c:pt idx="2768">
                  <c:v>42831</c:v>
                </c:pt>
                <c:pt idx="2769">
                  <c:v>42832</c:v>
                </c:pt>
                <c:pt idx="2770">
                  <c:v>42835</c:v>
                </c:pt>
                <c:pt idx="2771">
                  <c:v>42836</c:v>
                </c:pt>
                <c:pt idx="2772">
                  <c:v>42837</c:v>
                </c:pt>
                <c:pt idx="2773">
                  <c:v>42838</c:v>
                </c:pt>
                <c:pt idx="2774">
                  <c:v>42842</c:v>
                </c:pt>
                <c:pt idx="2775">
                  <c:v>42843</c:v>
                </c:pt>
                <c:pt idx="2776">
                  <c:v>42844</c:v>
                </c:pt>
                <c:pt idx="2777">
                  <c:v>42845</c:v>
                </c:pt>
                <c:pt idx="2778">
                  <c:v>42846</c:v>
                </c:pt>
                <c:pt idx="2779">
                  <c:v>42849</c:v>
                </c:pt>
                <c:pt idx="2780">
                  <c:v>42850</c:v>
                </c:pt>
                <c:pt idx="2781">
                  <c:v>42851</c:v>
                </c:pt>
                <c:pt idx="2782">
                  <c:v>42852</c:v>
                </c:pt>
                <c:pt idx="2783">
                  <c:v>42853</c:v>
                </c:pt>
                <c:pt idx="2784">
                  <c:v>42855</c:v>
                </c:pt>
                <c:pt idx="2785">
                  <c:v>42856</c:v>
                </c:pt>
                <c:pt idx="2786">
                  <c:v>42857</c:v>
                </c:pt>
                <c:pt idx="2787">
                  <c:v>42858</c:v>
                </c:pt>
                <c:pt idx="2788">
                  <c:v>42859</c:v>
                </c:pt>
                <c:pt idx="2789">
                  <c:v>42860</c:v>
                </c:pt>
                <c:pt idx="2790">
                  <c:v>42863</c:v>
                </c:pt>
                <c:pt idx="2791">
                  <c:v>42864</c:v>
                </c:pt>
                <c:pt idx="2792">
                  <c:v>42865</c:v>
                </c:pt>
                <c:pt idx="2793">
                  <c:v>42866</c:v>
                </c:pt>
                <c:pt idx="2794">
                  <c:v>42867</c:v>
                </c:pt>
                <c:pt idx="2795">
                  <c:v>42870</c:v>
                </c:pt>
                <c:pt idx="2796">
                  <c:v>42871</c:v>
                </c:pt>
                <c:pt idx="2797">
                  <c:v>42872</c:v>
                </c:pt>
                <c:pt idx="2798">
                  <c:v>42873</c:v>
                </c:pt>
                <c:pt idx="2799">
                  <c:v>42874</c:v>
                </c:pt>
                <c:pt idx="2800">
                  <c:v>42877</c:v>
                </c:pt>
                <c:pt idx="2801">
                  <c:v>42878</c:v>
                </c:pt>
                <c:pt idx="2802">
                  <c:v>42879</c:v>
                </c:pt>
                <c:pt idx="2803">
                  <c:v>42880</c:v>
                </c:pt>
                <c:pt idx="2804">
                  <c:v>42881</c:v>
                </c:pt>
                <c:pt idx="2805">
                  <c:v>42884</c:v>
                </c:pt>
                <c:pt idx="2806">
                  <c:v>42885</c:v>
                </c:pt>
                <c:pt idx="2807">
                  <c:v>42886</c:v>
                </c:pt>
                <c:pt idx="2808">
                  <c:v>42887</c:v>
                </c:pt>
                <c:pt idx="2809">
                  <c:v>42888</c:v>
                </c:pt>
                <c:pt idx="2810">
                  <c:v>42891</c:v>
                </c:pt>
                <c:pt idx="2811">
                  <c:v>42892</c:v>
                </c:pt>
                <c:pt idx="2812">
                  <c:v>42893</c:v>
                </c:pt>
                <c:pt idx="2813">
                  <c:v>42894</c:v>
                </c:pt>
                <c:pt idx="2814">
                  <c:v>42895</c:v>
                </c:pt>
                <c:pt idx="2815">
                  <c:v>42898</c:v>
                </c:pt>
                <c:pt idx="2816">
                  <c:v>42899</c:v>
                </c:pt>
                <c:pt idx="2817">
                  <c:v>42900</c:v>
                </c:pt>
                <c:pt idx="2818">
                  <c:v>42901</c:v>
                </c:pt>
                <c:pt idx="2819">
                  <c:v>42902</c:v>
                </c:pt>
                <c:pt idx="2820">
                  <c:v>42905</c:v>
                </c:pt>
                <c:pt idx="2821">
                  <c:v>42906</c:v>
                </c:pt>
                <c:pt idx="2822">
                  <c:v>42907</c:v>
                </c:pt>
                <c:pt idx="2823">
                  <c:v>42908</c:v>
                </c:pt>
                <c:pt idx="2824">
                  <c:v>42909</c:v>
                </c:pt>
                <c:pt idx="2825">
                  <c:v>42912</c:v>
                </c:pt>
                <c:pt idx="2826">
                  <c:v>42913</c:v>
                </c:pt>
                <c:pt idx="2827">
                  <c:v>42914</c:v>
                </c:pt>
                <c:pt idx="2828">
                  <c:v>42915</c:v>
                </c:pt>
                <c:pt idx="2829">
                  <c:v>42916</c:v>
                </c:pt>
                <c:pt idx="2830">
                  <c:v>42919</c:v>
                </c:pt>
                <c:pt idx="2831">
                  <c:v>42920</c:v>
                </c:pt>
                <c:pt idx="2832">
                  <c:v>42921</c:v>
                </c:pt>
                <c:pt idx="2833">
                  <c:v>42922</c:v>
                </c:pt>
                <c:pt idx="2834">
                  <c:v>42923</c:v>
                </c:pt>
                <c:pt idx="2835">
                  <c:v>42926</c:v>
                </c:pt>
                <c:pt idx="2836">
                  <c:v>42927</c:v>
                </c:pt>
                <c:pt idx="2837">
                  <c:v>42928</c:v>
                </c:pt>
                <c:pt idx="2838">
                  <c:v>42929</c:v>
                </c:pt>
                <c:pt idx="2839">
                  <c:v>42930</c:v>
                </c:pt>
                <c:pt idx="2840">
                  <c:v>42933</c:v>
                </c:pt>
                <c:pt idx="2841">
                  <c:v>42934</c:v>
                </c:pt>
                <c:pt idx="2842">
                  <c:v>42935</c:v>
                </c:pt>
                <c:pt idx="2843">
                  <c:v>42936</c:v>
                </c:pt>
                <c:pt idx="2844">
                  <c:v>42937</c:v>
                </c:pt>
                <c:pt idx="2845">
                  <c:v>42940</c:v>
                </c:pt>
                <c:pt idx="2846">
                  <c:v>42941</c:v>
                </c:pt>
                <c:pt idx="2847">
                  <c:v>42942</c:v>
                </c:pt>
                <c:pt idx="2848">
                  <c:v>42943</c:v>
                </c:pt>
                <c:pt idx="2849">
                  <c:v>42944</c:v>
                </c:pt>
                <c:pt idx="2850">
                  <c:v>42947</c:v>
                </c:pt>
                <c:pt idx="2851">
                  <c:v>42948</c:v>
                </c:pt>
                <c:pt idx="2852">
                  <c:v>42949</c:v>
                </c:pt>
                <c:pt idx="2853">
                  <c:v>42950</c:v>
                </c:pt>
                <c:pt idx="2854">
                  <c:v>42951</c:v>
                </c:pt>
                <c:pt idx="2855">
                  <c:v>42954</c:v>
                </c:pt>
                <c:pt idx="2856">
                  <c:v>42955</c:v>
                </c:pt>
                <c:pt idx="2857">
                  <c:v>42956</c:v>
                </c:pt>
                <c:pt idx="2858">
                  <c:v>42957</c:v>
                </c:pt>
                <c:pt idx="2859">
                  <c:v>42958</c:v>
                </c:pt>
                <c:pt idx="2860">
                  <c:v>42961</c:v>
                </c:pt>
                <c:pt idx="2861">
                  <c:v>42962</c:v>
                </c:pt>
                <c:pt idx="2862">
                  <c:v>42963</c:v>
                </c:pt>
                <c:pt idx="2863">
                  <c:v>42964</c:v>
                </c:pt>
                <c:pt idx="2864">
                  <c:v>42965</c:v>
                </c:pt>
                <c:pt idx="2865">
                  <c:v>42968</c:v>
                </c:pt>
                <c:pt idx="2866">
                  <c:v>42969</c:v>
                </c:pt>
                <c:pt idx="2867">
                  <c:v>42970</c:v>
                </c:pt>
                <c:pt idx="2868">
                  <c:v>42971</c:v>
                </c:pt>
                <c:pt idx="2869">
                  <c:v>42972</c:v>
                </c:pt>
                <c:pt idx="2870">
                  <c:v>42975</c:v>
                </c:pt>
                <c:pt idx="2871">
                  <c:v>42976</c:v>
                </c:pt>
                <c:pt idx="2872">
                  <c:v>42977</c:v>
                </c:pt>
                <c:pt idx="2873">
                  <c:v>42978</c:v>
                </c:pt>
              </c:numCache>
            </c:numRef>
          </c:cat>
          <c:val>
            <c:numRef>
              <c:f>Vol!$C$3:$C$2876</c:f>
              <c:numCache>
                <c:formatCode>0.00</c:formatCode>
                <c:ptCount val="2874"/>
                <c:pt idx="0">
                  <c:v>0.20300825244752457</c:v>
                </c:pt>
                <c:pt idx="1">
                  <c:v>0.20264226518781692</c:v>
                </c:pt>
                <c:pt idx="2">
                  <c:v>0.20636966940284199</c:v>
                </c:pt>
                <c:pt idx="3">
                  <c:v>0.20596314713445266</c:v>
                </c:pt>
                <c:pt idx="4">
                  <c:v>0.20588163939070028</c:v>
                </c:pt>
                <c:pt idx="5">
                  <c:v>0.20559469236361622</c:v>
                </c:pt>
                <c:pt idx="6">
                  <c:v>0.20541619029656641</c:v>
                </c:pt>
                <c:pt idx="7">
                  <c:v>0.20541619029656627</c:v>
                </c:pt>
                <c:pt idx="8">
                  <c:v>0.20533354613540244</c:v>
                </c:pt>
                <c:pt idx="9">
                  <c:v>0.20525071541842521</c:v>
                </c:pt>
                <c:pt idx="10">
                  <c:v>0.20507068663476513</c:v>
                </c:pt>
                <c:pt idx="11">
                  <c:v>0.20507068663476508</c:v>
                </c:pt>
                <c:pt idx="12">
                  <c:v>0.20568985051951802</c:v>
                </c:pt>
                <c:pt idx="13">
                  <c:v>0.20560639827407137</c:v>
                </c:pt>
                <c:pt idx="14">
                  <c:v>0.20553653547661652</c:v>
                </c:pt>
                <c:pt idx="15">
                  <c:v>0.2051173191291796</c:v>
                </c:pt>
                <c:pt idx="16">
                  <c:v>0.20481432534168273</c:v>
                </c:pt>
                <c:pt idx="17">
                  <c:v>0.20657171674095051</c:v>
                </c:pt>
                <c:pt idx="18">
                  <c:v>0.20641356980042019</c:v>
                </c:pt>
                <c:pt idx="19">
                  <c:v>0.20632736070449076</c:v>
                </c:pt>
                <c:pt idx="20">
                  <c:v>0.20632736070449079</c:v>
                </c:pt>
                <c:pt idx="21">
                  <c:v>0.2060676009948566</c:v>
                </c:pt>
                <c:pt idx="22">
                  <c:v>0.20283616015190364</c:v>
                </c:pt>
                <c:pt idx="23">
                  <c:v>0.20314860891320652</c:v>
                </c:pt>
                <c:pt idx="24">
                  <c:v>0.20296175540555303</c:v>
                </c:pt>
                <c:pt idx="25">
                  <c:v>0.20187004385678856</c:v>
                </c:pt>
                <c:pt idx="26">
                  <c:v>0.20179561358692</c:v>
                </c:pt>
                <c:pt idx="27">
                  <c:v>0.1954374752742504</c:v>
                </c:pt>
                <c:pt idx="28">
                  <c:v>0.19803788083897281</c:v>
                </c:pt>
                <c:pt idx="29">
                  <c:v>0.19772284540615379</c:v>
                </c:pt>
                <c:pt idx="30">
                  <c:v>0.19727107910610106</c:v>
                </c:pt>
                <c:pt idx="31">
                  <c:v>0.19707258686682474</c:v>
                </c:pt>
                <c:pt idx="32">
                  <c:v>0.19435594590303981</c:v>
                </c:pt>
                <c:pt idx="33">
                  <c:v>0.19780039876807423</c:v>
                </c:pt>
                <c:pt idx="34">
                  <c:v>0.19747829350208235</c:v>
                </c:pt>
                <c:pt idx="35">
                  <c:v>0.19503655664250863</c:v>
                </c:pt>
                <c:pt idx="36">
                  <c:v>0.19456044380123891</c:v>
                </c:pt>
                <c:pt idx="37">
                  <c:v>0.19161515738408075</c:v>
                </c:pt>
                <c:pt idx="38">
                  <c:v>0.19485572882566216</c:v>
                </c:pt>
                <c:pt idx="39">
                  <c:v>0.19464410622951794</c:v>
                </c:pt>
                <c:pt idx="40">
                  <c:v>0.19443160606805276</c:v>
                </c:pt>
                <c:pt idx="41">
                  <c:v>0.19385998654189235</c:v>
                </c:pt>
                <c:pt idx="42">
                  <c:v>0.19056542714372965</c:v>
                </c:pt>
                <c:pt idx="43">
                  <c:v>0.19421790148806359</c:v>
                </c:pt>
                <c:pt idx="44">
                  <c:v>0.19421790148806362</c:v>
                </c:pt>
                <c:pt idx="45">
                  <c:v>0.1939141823394045</c:v>
                </c:pt>
                <c:pt idx="46">
                  <c:v>0.19412627652112258</c:v>
                </c:pt>
                <c:pt idx="47">
                  <c:v>0.19024661700250856</c:v>
                </c:pt>
                <c:pt idx="48">
                  <c:v>0.19336462616436767</c:v>
                </c:pt>
                <c:pt idx="49">
                  <c:v>0.19336462616436767</c:v>
                </c:pt>
                <c:pt idx="50">
                  <c:v>0.19278494742862182</c:v>
                </c:pt>
                <c:pt idx="51">
                  <c:v>0.19278494742862182</c:v>
                </c:pt>
                <c:pt idx="52">
                  <c:v>0.18766725274487642</c:v>
                </c:pt>
                <c:pt idx="53">
                  <c:v>0.19133493193814766</c:v>
                </c:pt>
                <c:pt idx="54">
                  <c:v>0.19142197636036518</c:v>
                </c:pt>
                <c:pt idx="55">
                  <c:v>0.19123287762083804</c:v>
                </c:pt>
                <c:pt idx="56">
                  <c:v>0.19144966774820796</c:v>
                </c:pt>
                <c:pt idx="57">
                  <c:v>0.18674868048508844</c:v>
                </c:pt>
                <c:pt idx="58">
                  <c:v>0.19050078297636219</c:v>
                </c:pt>
                <c:pt idx="59">
                  <c:v>0.18991319128675452</c:v>
                </c:pt>
                <c:pt idx="60">
                  <c:v>0.19013247894708077</c:v>
                </c:pt>
                <c:pt idx="61">
                  <c:v>0.19042934340973028</c:v>
                </c:pt>
                <c:pt idx="62">
                  <c:v>0.18679416058048112</c:v>
                </c:pt>
                <c:pt idx="63">
                  <c:v>0.19051564564611306</c:v>
                </c:pt>
                <c:pt idx="64">
                  <c:v>0.19029820477758924</c:v>
                </c:pt>
                <c:pt idx="65">
                  <c:v>0.19046799843271997</c:v>
                </c:pt>
                <c:pt idx="66">
                  <c:v>0.19046799843271997</c:v>
                </c:pt>
                <c:pt idx="67">
                  <c:v>0.18390010722727307</c:v>
                </c:pt>
                <c:pt idx="68">
                  <c:v>0.18872543518996243</c:v>
                </c:pt>
                <c:pt idx="69">
                  <c:v>0.18863898104193533</c:v>
                </c:pt>
                <c:pt idx="70">
                  <c:v>0.18853730295817295</c:v>
                </c:pt>
                <c:pt idx="71">
                  <c:v>0.18803804300720064</c:v>
                </c:pt>
                <c:pt idx="72">
                  <c:v>0.17717502296894228</c:v>
                </c:pt>
                <c:pt idx="73">
                  <c:v>0.18062000585996615</c:v>
                </c:pt>
                <c:pt idx="74">
                  <c:v>0.18072248263660318</c:v>
                </c:pt>
                <c:pt idx="75">
                  <c:v>0.18080906808322372</c:v>
                </c:pt>
                <c:pt idx="76">
                  <c:v>0.18080906808322372</c:v>
                </c:pt>
                <c:pt idx="77">
                  <c:v>0.17765372200947682</c:v>
                </c:pt>
                <c:pt idx="78">
                  <c:v>0.18137793431445848</c:v>
                </c:pt>
                <c:pt idx="79">
                  <c:v>0.18162961447388706</c:v>
                </c:pt>
                <c:pt idx="80">
                  <c:v>0.18190092376735187</c:v>
                </c:pt>
                <c:pt idx="81">
                  <c:v>0.18180032261624565</c:v>
                </c:pt>
                <c:pt idx="82">
                  <c:v>0.17736766866495338</c:v>
                </c:pt>
                <c:pt idx="83">
                  <c:v>0.1877818839905927</c:v>
                </c:pt>
                <c:pt idx="84">
                  <c:v>0.18778188399059265</c:v>
                </c:pt>
                <c:pt idx="85">
                  <c:v>0.18769700661474345</c:v>
                </c:pt>
                <c:pt idx="86">
                  <c:v>0.18769700661474345</c:v>
                </c:pt>
                <c:pt idx="87">
                  <c:v>0.18429887792521857</c:v>
                </c:pt>
                <c:pt idx="88">
                  <c:v>0.1847166308372514</c:v>
                </c:pt>
                <c:pt idx="89">
                  <c:v>0.18471663083725129</c:v>
                </c:pt>
                <c:pt idx="90">
                  <c:v>0.18480287706306614</c:v>
                </c:pt>
                <c:pt idx="91">
                  <c:v>0.18495943071721477</c:v>
                </c:pt>
                <c:pt idx="92">
                  <c:v>0.18495943071721477</c:v>
                </c:pt>
                <c:pt idx="93">
                  <c:v>0.18495943071721477</c:v>
                </c:pt>
                <c:pt idx="94">
                  <c:v>0.18495943071721477</c:v>
                </c:pt>
                <c:pt idx="95">
                  <c:v>0.18495943071721477</c:v>
                </c:pt>
                <c:pt idx="96">
                  <c:v>0.18495943071721477</c:v>
                </c:pt>
                <c:pt idx="97">
                  <c:v>0.18495943071721471</c:v>
                </c:pt>
                <c:pt idx="98">
                  <c:v>0.18495943071721471</c:v>
                </c:pt>
                <c:pt idx="99">
                  <c:v>0.18495943071721477</c:v>
                </c:pt>
                <c:pt idx="100">
                  <c:v>0.18495943071721471</c:v>
                </c:pt>
                <c:pt idx="101">
                  <c:v>0.18495943071721471</c:v>
                </c:pt>
                <c:pt idx="102">
                  <c:v>0.18495943071721471</c:v>
                </c:pt>
                <c:pt idx="103">
                  <c:v>0.18495943071721471</c:v>
                </c:pt>
                <c:pt idx="104">
                  <c:v>0.18504505373047</c:v>
                </c:pt>
                <c:pt idx="105">
                  <c:v>0.18504505373047</c:v>
                </c:pt>
                <c:pt idx="106">
                  <c:v>0.18531730456378512</c:v>
                </c:pt>
                <c:pt idx="107">
                  <c:v>0.18495832509641752</c:v>
                </c:pt>
                <c:pt idx="108">
                  <c:v>0.18504275849627369</c:v>
                </c:pt>
                <c:pt idx="109">
                  <c:v>0.18504275849627369</c:v>
                </c:pt>
                <c:pt idx="110">
                  <c:v>0.18494301582142467</c:v>
                </c:pt>
                <c:pt idx="111">
                  <c:v>0.18502745620734767</c:v>
                </c:pt>
                <c:pt idx="112">
                  <c:v>0.18868700675153577</c:v>
                </c:pt>
                <c:pt idx="113">
                  <c:v>0.18840543182608402</c:v>
                </c:pt>
                <c:pt idx="114">
                  <c:v>0.18840543182608402</c:v>
                </c:pt>
                <c:pt idx="115">
                  <c:v>0.18840543182608402</c:v>
                </c:pt>
                <c:pt idx="116">
                  <c:v>0.18849049092338718</c:v>
                </c:pt>
                <c:pt idx="117">
                  <c:v>0.19202231845938375</c:v>
                </c:pt>
                <c:pt idx="118">
                  <c:v>0.18849049092338707</c:v>
                </c:pt>
                <c:pt idx="119">
                  <c:v>0.18849049092338702</c:v>
                </c:pt>
                <c:pt idx="120">
                  <c:v>0.18849049092338702</c:v>
                </c:pt>
                <c:pt idx="121">
                  <c:v>0.18849049092338707</c:v>
                </c:pt>
                <c:pt idx="122">
                  <c:v>0.1920223184593837</c:v>
                </c:pt>
                <c:pt idx="123">
                  <c:v>0.18849049092338702</c:v>
                </c:pt>
                <c:pt idx="124">
                  <c:v>0.18849049092338707</c:v>
                </c:pt>
                <c:pt idx="125">
                  <c:v>0.18857534482046545</c:v>
                </c:pt>
                <c:pt idx="126">
                  <c:v>0.18857534482046545</c:v>
                </c:pt>
                <c:pt idx="127">
                  <c:v>0.19211036154053768</c:v>
                </c:pt>
                <c:pt idx="128">
                  <c:v>0.18857534482046531</c:v>
                </c:pt>
                <c:pt idx="129">
                  <c:v>0.18836526791662911</c:v>
                </c:pt>
                <c:pt idx="130">
                  <c:v>0.18836526791662911</c:v>
                </c:pt>
                <c:pt idx="131">
                  <c:v>0.18836526791662922</c:v>
                </c:pt>
                <c:pt idx="132">
                  <c:v>0.19341765951235196</c:v>
                </c:pt>
                <c:pt idx="133">
                  <c:v>0.18980283087125369</c:v>
                </c:pt>
                <c:pt idx="134">
                  <c:v>0.18988742969205816</c:v>
                </c:pt>
                <c:pt idx="135">
                  <c:v>0.18997182523211867</c:v>
                </c:pt>
                <c:pt idx="136">
                  <c:v>0.19005601776223927</c:v>
                </c:pt>
                <c:pt idx="137">
                  <c:v>0.192357485550189</c:v>
                </c:pt>
                <c:pt idx="138">
                  <c:v>0.1891433081323157</c:v>
                </c:pt>
                <c:pt idx="139">
                  <c:v>0.18898988736990674</c:v>
                </c:pt>
                <c:pt idx="140">
                  <c:v>0.18907418435897425</c:v>
                </c:pt>
                <c:pt idx="141">
                  <c:v>0.18907418435897425</c:v>
                </c:pt>
                <c:pt idx="142">
                  <c:v>0.19269680440258075</c:v>
                </c:pt>
                <c:pt idx="143">
                  <c:v>0.18915827746251138</c:v>
                </c:pt>
                <c:pt idx="144">
                  <c:v>0.18915827746251138</c:v>
                </c:pt>
                <c:pt idx="145">
                  <c:v>0.1891582774625114</c:v>
                </c:pt>
                <c:pt idx="146">
                  <c:v>0.1891582774625114</c:v>
                </c:pt>
                <c:pt idx="147">
                  <c:v>0.19237220477121822</c:v>
                </c:pt>
                <c:pt idx="148">
                  <c:v>0.18847146238842544</c:v>
                </c:pt>
                <c:pt idx="149">
                  <c:v>0.18855532374441128</c:v>
                </c:pt>
                <c:pt idx="150">
                  <c:v>0.18855532374441128</c:v>
                </c:pt>
                <c:pt idx="151">
                  <c:v>0.18855532374441128</c:v>
                </c:pt>
                <c:pt idx="152">
                  <c:v>0.18855532374441128</c:v>
                </c:pt>
                <c:pt idx="153">
                  <c:v>0.18516105349218895</c:v>
                </c:pt>
                <c:pt idx="154">
                  <c:v>0.18516105349218895</c:v>
                </c:pt>
                <c:pt idx="155">
                  <c:v>0.18524386599194223</c:v>
                </c:pt>
                <c:pt idx="156">
                  <c:v>0.18524386599194223</c:v>
                </c:pt>
                <c:pt idx="157">
                  <c:v>0.19515741845374027</c:v>
                </c:pt>
                <c:pt idx="158">
                  <c:v>0.19065001760682682</c:v>
                </c:pt>
                <c:pt idx="159">
                  <c:v>0.19073176647211457</c:v>
                </c:pt>
                <c:pt idx="160">
                  <c:v>0.19073176647211462</c:v>
                </c:pt>
                <c:pt idx="161">
                  <c:v>0.19073176647211462</c:v>
                </c:pt>
                <c:pt idx="162">
                  <c:v>0.19428859572030083</c:v>
                </c:pt>
                <c:pt idx="163">
                  <c:v>0.19106541029510335</c:v>
                </c:pt>
                <c:pt idx="164">
                  <c:v>0.19098363951343583</c:v>
                </c:pt>
                <c:pt idx="165">
                  <c:v>0.19090166890577859</c:v>
                </c:pt>
                <c:pt idx="166">
                  <c:v>0.19090166890577859</c:v>
                </c:pt>
                <c:pt idx="167">
                  <c:v>0.19434137692863332</c:v>
                </c:pt>
                <c:pt idx="168">
                  <c:v>0.1908046592133649</c:v>
                </c:pt>
                <c:pt idx="169">
                  <c:v>0.1908046592133649</c:v>
                </c:pt>
                <c:pt idx="170">
                  <c:v>0.1908046592133649</c:v>
                </c:pt>
                <c:pt idx="171">
                  <c:v>0.1908046592133649</c:v>
                </c:pt>
                <c:pt idx="172">
                  <c:v>0.19442675175436383</c:v>
                </c:pt>
                <c:pt idx="173">
                  <c:v>0.18454222743823534</c:v>
                </c:pt>
                <c:pt idx="174">
                  <c:v>0.18454222743823534</c:v>
                </c:pt>
                <c:pt idx="175">
                  <c:v>0.1846246358961216</c:v>
                </c:pt>
                <c:pt idx="176">
                  <c:v>0.1846246358961216</c:v>
                </c:pt>
                <c:pt idx="177">
                  <c:v>0.18804030168073002</c:v>
                </c:pt>
                <c:pt idx="178">
                  <c:v>0.18768736855368537</c:v>
                </c:pt>
                <c:pt idx="179">
                  <c:v>0.18768736855368537</c:v>
                </c:pt>
                <c:pt idx="180">
                  <c:v>0.18768736855368537</c:v>
                </c:pt>
                <c:pt idx="181">
                  <c:v>0.18768736855368531</c:v>
                </c:pt>
                <c:pt idx="182">
                  <c:v>0.18768736855368537</c:v>
                </c:pt>
                <c:pt idx="183">
                  <c:v>0.18768736855368537</c:v>
                </c:pt>
                <c:pt idx="184">
                  <c:v>0.18768736855368531</c:v>
                </c:pt>
                <c:pt idx="185">
                  <c:v>0.18768736855368531</c:v>
                </c:pt>
                <c:pt idx="186">
                  <c:v>0.18768736855368531</c:v>
                </c:pt>
                <c:pt idx="187">
                  <c:v>0.18768736855368531</c:v>
                </c:pt>
                <c:pt idx="188">
                  <c:v>0.18768736855368531</c:v>
                </c:pt>
                <c:pt idx="189">
                  <c:v>0.18768736855368531</c:v>
                </c:pt>
                <c:pt idx="190">
                  <c:v>0.18768736855368537</c:v>
                </c:pt>
                <c:pt idx="191">
                  <c:v>0.18768736855368537</c:v>
                </c:pt>
                <c:pt idx="192">
                  <c:v>0.19393365018520506</c:v>
                </c:pt>
                <c:pt idx="193">
                  <c:v>0.19393365018520506</c:v>
                </c:pt>
                <c:pt idx="194">
                  <c:v>0.19393365018520511</c:v>
                </c:pt>
                <c:pt idx="195">
                  <c:v>0.19393365018520506</c:v>
                </c:pt>
                <c:pt idx="196">
                  <c:v>0.19742818350086089</c:v>
                </c:pt>
                <c:pt idx="197">
                  <c:v>0.19393365018520495</c:v>
                </c:pt>
                <c:pt idx="198">
                  <c:v>0.19393365018520495</c:v>
                </c:pt>
                <c:pt idx="199">
                  <c:v>0.19393365018520495</c:v>
                </c:pt>
                <c:pt idx="200">
                  <c:v>0.19393365018520495</c:v>
                </c:pt>
                <c:pt idx="201">
                  <c:v>0.19742818350086083</c:v>
                </c:pt>
                <c:pt idx="202">
                  <c:v>0.193933650185205</c:v>
                </c:pt>
                <c:pt idx="203">
                  <c:v>0.193933650185205</c:v>
                </c:pt>
                <c:pt idx="204">
                  <c:v>0.19393365018520495</c:v>
                </c:pt>
                <c:pt idx="205">
                  <c:v>0.19393365018520495</c:v>
                </c:pt>
                <c:pt idx="206">
                  <c:v>0.19742818350086083</c:v>
                </c:pt>
                <c:pt idx="207">
                  <c:v>0.19393365018520489</c:v>
                </c:pt>
                <c:pt idx="208">
                  <c:v>0.19393365018520495</c:v>
                </c:pt>
                <c:pt idx="209">
                  <c:v>0.19393365018520495</c:v>
                </c:pt>
                <c:pt idx="210">
                  <c:v>0.19393365018520495</c:v>
                </c:pt>
                <c:pt idx="211">
                  <c:v>0.19742818350086083</c:v>
                </c:pt>
                <c:pt idx="212">
                  <c:v>0.19393365018520489</c:v>
                </c:pt>
                <c:pt idx="213">
                  <c:v>0.19393365018520489</c:v>
                </c:pt>
                <c:pt idx="214">
                  <c:v>0.19393365018520489</c:v>
                </c:pt>
                <c:pt idx="215">
                  <c:v>0.19393365018520489</c:v>
                </c:pt>
                <c:pt idx="216">
                  <c:v>0.19393365018520495</c:v>
                </c:pt>
                <c:pt idx="217">
                  <c:v>0.19062130232184576</c:v>
                </c:pt>
                <c:pt idx="218">
                  <c:v>0.19062130232184582</c:v>
                </c:pt>
                <c:pt idx="219">
                  <c:v>0.19081455200908318</c:v>
                </c:pt>
                <c:pt idx="220">
                  <c:v>0.19081455200908323</c:v>
                </c:pt>
                <c:pt idx="221">
                  <c:v>0.1908934287072126</c:v>
                </c:pt>
                <c:pt idx="222">
                  <c:v>0.18939172887508127</c:v>
                </c:pt>
                <c:pt idx="223">
                  <c:v>0.18918896088659207</c:v>
                </c:pt>
                <c:pt idx="224">
                  <c:v>0.18918896088659207</c:v>
                </c:pt>
                <c:pt idx="225">
                  <c:v>0.18918896088659207</c:v>
                </c:pt>
                <c:pt idx="226">
                  <c:v>0.18918896088659201</c:v>
                </c:pt>
                <c:pt idx="227">
                  <c:v>0.19045321463890361</c:v>
                </c:pt>
                <c:pt idx="228">
                  <c:v>0.19045321463890361</c:v>
                </c:pt>
                <c:pt idx="229">
                  <c:v>0.19059654429351375</c:v>
                </c:pt>
                <c:pt idx="230">
                  <c:v>0.1905965442935138</c:v>
                </c:pt>
                <c:pt idx="231">
                  <c:v>0.19059654429351375</c:v>
                </c:pt>
                <c:pt idx="232">
                  <c:v>0.19059654429351372</c:v>
                </c:pt>
                <c:pt idx="233">
                  <c:v>0.1905965442935138</c:v>
                </c:pt>
                <c:pt idx="234">
                  <c:v>0.1905965442935138</c:v>
                </c:pt>
                <c:pt idx="235">
                  <c:v>0.19067534617891643</c:v>
                </c:pt>
                <c:pt idx="236">
                  <c:v>0.1905965442935138</c:v>
                </c:pt>
                <c:pt idx="237">
                  <c:v>0.19093322557693726</c:v>
                </c:pt>
                <c:pt idx="238">
                  <c:v>0.19093322557693732</c:v>
                </c:pt>
                <c:pt idx="239">
                  <c:v>0.19093322557693732</c:v>
                </c:pt>
                <c:pt idx="240">
                  <c:v>0.19093322557693732</c:v>
                </c:pt>
                <c:pt idx="241">
                  <c:v>0.19093322557693737</c:v>
                </c:pt>
                <c:pt idx="242">
                  <c:v>0.19490093133104328</c:v>
                </c:pt>
                <c:pt idx="243">
                  <c:v>0.194683863588057</c:v>
                </c:pt>
                <c:pt idx="244">
                  <c:v>0.19529737624591753</c:v>
                </c:pt>
                <c:pt idx="245">
                  <c:v>0.20363801327217468</c:v>
                </c:pt>
                <c:pt idx="246">
                  <c:v>0.20723528396812277</c:v>
                </c:pt>
                <c:pt idx="247">
                  <c:v>0.20352458372338081</c:v>
                </c:pt>
                <c:pt idx="248">
                  <c:v>0.20329142197149197</c:v>
                </c:pt>
                <c:pt idx="249">
                  <c:v>0.20312723637489771</c:v>
                </c:pt>
                <c:pt idx="250">
                  <c:v>0.20296152289357974</c:v>
                </c:pt>
                <c:pt idx="251">
                  <c:v>0.20279427778200193</c:v>
                </c:pt>
                <c:pt idx="252">
                  <c:v>0.20347665851836161</c:v>
                </c:pt>
                <c:pt idx="253">
                  <c:v>0.2034065282392315</c:v>
                </c:pt>
                <c:pt idx="254">
                  <c:v>0.20347665851836166</c:v>
                </c:pt>
                <c:pt idx="255">
                  <c:v>0.20363028846913392</c:v>
                </c:pt>
                <c:pt idx="256">
                  <c:v>0.20356052022250945</c:v>
                </c:pt>
                <c:pt idx="257">
                  <c:v>0.20389369338517419</c:v>
                </c:pt>
                <c:pt idx="258">
                  <c:v>0.20389369338517419</c:v>
                </c:pt>
                <c:pt idx="259">
                  <c:v>0.2047661642519881</c:v>
                </c:pt>
                <c:pt idx="260">
                  <c:v>0.20599522193651582</c:v>
                </c:pt>
                <c:pt idx="261">
                  <c:v>0.20720469171730446</c:v>
                </c:pt>
                <c:pt idx="262">
                  <c:v>0.20481801184839271</c:v>
                </c:pt>
                <c:pt idx="263">
                  <c:v>0.20549061051842779</c:v>
                </c:pt>
                <c:pt idx="264">
                  <c:v>0.20587972926286008</c:v>
                </c:pt>
                <c:pt idx="265">
                  <c:v>0.20587972926286008</c:v>
                </c:pt>
                <c:pt idx="266">
                  <c:v>0.20581714367178877</c:v>
                </c:pt>
                <c:pt idx="267">
                  <c:v>0.20886517343529909</c:v>
                </c:pt>
                <c:pt idx="268">
                  <c:v>0.2088021266412004</c:v>
                </c:pt>
                <c:pt idx="269">
                  <c:v>0.20873891008690729</c:v>
                </c:pt>
                <c:pt idx="270">
                  <c:v>0.2085889673577466</c:v>
                </c:pt>
                <c:pt idx="271">
                  <c:v>0.20880551673800435</c:v>
                </c:pt>
                <c:pt idx="272">
                  <c:v>0.21453199651355084</c:v>
                </c:pt>
                <c:pt idx="273">
                  <c:v>0.21437289783422481</c:v>
                </c:pt>
                <c:pt idx="274">
                  <c:v>0.25292240671839461</c:v>
                </c:pt>
                <c:pt idx="275">
                  <c:v>0.2526850239889869</c:v>
                </c:pt>
                <c:pt idx="276">
                  <c:v>0.2525599895363615</c:v>
                </c:pt>
                <c:pt idx="277">
                  <c:v>0.25231416122575523</c:v>
                </c:pt>
                <c:pt idx="278">
                  <c:v>0.25231416122575523</c:v>
                </c:pt>
                <c:pt idx="279">
                  <c:v>0.25231416122575523</c:v>
                </c:pt>
                <c:pt idx="280">
                  <c:v>0.25325803335861707</c:v>
                </c:pt>
                <c:pt idx="281">
                  <c:v>0.25325803335861707</c:v>
                </c:pt>
                <c:pt idx="282">
                  <c:v>0.24596423417721175</c:v>
                </c:pt>
                <c:pt idx="283">
                  <c:v>0.24596423417721175</c:v>
                </c:pt>
                <c:pt idx="284">
                  <c:v>0.24612892392201988</c:v>
                </c:pt>
                <c:pt idx="285">
                  <c:v>0.24620528567971364</c:v>
                </c:pt>
                <c:pt idx="286">
                  <c:v>0.24334455158584711</c:v>
                </c:pt>
                <c:pt idx="287">
                  <c:v>0.24334455158584711</c:v>
                </c:pt>
                <c:pt idx="288">
                  <c:v>0.24546642599780313</c:v>
                </c:pt>
                <c:pt idx="289">
                  <c:v>0.24540175727143901</c:v>
                </c:pt>
                <c:pt idx="290">
                  <c:v>0.24540175727143901</c:v>
                </c:pt>
                <c:pt idx="291">
                  <c:v>0.2424622013863682</c:v>
                </c:pt>
                <c:pt idx="292">
                  <c:v>0.24226781540688108</c:v>
                </c:pt>
                <c:pt idx="293">
                  <c:v>0.24539541125532213</c:v>
                </c:pt>
                <c:pt idx="294">
                  <c:v>0.24532969790499781</c:v>
                </c:pt>
                <c:pt idx="295">
                  <c:v>0.24520938083490681</c:v>
                </c:pt>
                <c:pt idx="296">
                  <c:v>0.24218365210788845</c:v>
                </c:pt>
                <c:pt idx="297">
                  <c:v>0.24198033163642971</c:v>
                </c:pt>
                <c:pt idx="298">
                  <c:v>0.24872282303123955</c:v>
                </c:pt>
                <c:pt idx="299">
                  <c:v>0.24859782059482038</c:v>
                </c:pt>
                <c:pt idx="300">
                  <c:v>0.24839170769057145</c:v>
                </c:pt>
                <c:pt idx="301">
                  <c:v>0.24572467464692507</c:v>
                </c:pt>
                <c:pt idx="302">
                  <c:v>0.24548949495819891</c:v>
                </c:pt>
                <c:pt idx="303">
                  <c:v>0.24893068391272813</c:v>
                </c:pt>
                <c:pt idx="304">
                  <c:v>0.2487617153245974</c:v>
                </c:pt>
                <c:pt idx="305">
                  <c:v>0.24857630573986933</c:v>
                </c:pt>
                <c:pt idx="306">
                  <c:v>0.24838961783293417</c:v>
                </c:pt>
                <c:pt idx="307">
                  <c:v>0.24815322377899945</c:v>
                </c:pt>
                <c:pt idx="308">
                  <c:v>0.24934153284200383</c:v>
                </c:pt>
                <c:pt idx="309">
                  <c:v>0.25002572451919503</c:v>
                </c:pt>
                <c:pt idx="310">
                  <c:v>0.25011083385867805</c:v>
                </c:pt>
                <c:pt idx="311">
                  <c:v>0.25003704894014561</c:v>
                </c:pt>
                <c:pt idx="312">
                  <c:v>0.24744472087244174</c:v>
                </c:pt>
                <c:pt idx="313">
                  <c:v>0.24948741158488541</c:v>
                </c:pt>
                <c:pt idx="314">
                  <c:v>0.2495725784418483</c:v>
                </c:pt>
                <c:pt idx="315">
                  <c:v>0.24986114795707465</c:v>
                </c:pt>
                <c:pt idx="316">
                  <c:v>0.25084937062223861</c:v>
                </c:pt>
                <c:pt idx="317">
                  <c:v>0.24999174817842199</c:v>
                </c:pt>
                <c:pt idx="318">
                  <c:v>0.25049638809659192</c:v>
                </c:pt>
                <c:pt idx="319">
                  <c:v>0.25100985253056485</c:v>
                </c:pt>
                <c:pt idx="320">
                  <c:v>0.2513950917079163</c:v>
                </c:pt>
                <c:pt idx="321">
                  <c:v>0.25177774218678334</c:v>
                </c:pt>
                <c:pt idx="322">
                  <c:v>0.24935497012009952</c:v>
                </c:pt>
                <c:pt idx="323">
                  <c:v>0.25072235416173955</c:v>
                </c:pt>
                <c:pt idx="324">
                  <c:v>0.25098854443620033</c:v>
                </c:pt>
                <c:pt idx="325">
                  <c:v>0.25148536714417541</c:v>
                </c:pt>
                <c:pt idx="326">
                  <c:v>0.25299702889404407</c:v>
                </c:pt>
                <c:pt idx="327">
                  <c:v>0.25037560099385475</c:v>
                </c:pt>
                <c:pt idx="328">
                  <c:v>0.25222062751452451</c:v>
                </c:pt>
                <c:pt idx="329">
                  <c:v>0.25247551889331721</c:v>
                </c:pt>
                <c:pt idx="330">
                  <c:v>0.25247551889331721</c:v>
                </c:pt>
                <c:pt idx="331">
                  <c:v>0.25241314447868651</c:v>
                </c:pt>
                <c:pt idx="332">
                  <c:v>0.24927244244360042</c:v>
                </c:pt>
                <c:pt idx="333">
                  <c:v>0.25201379487835396</c:v>
                </c:pt>
                <c:pt idx="334">
                  <c:v>0.2513237493081234</c:v>
                </c:pt>
                <c:pt idx="335">
                  <c:v>0.24440418724230842</c:v>
                </c:pt>
                <c:pt idx="336">
                  <c:v>0.24129451443542924</c:v>
                </c:pt>
                <c:pt idx="337">
                  <c:v>0.23662597424077006</c:v>
                </c:pt>
                <c:pt idx="338">
                  <c:v>0.24037748403596579</c:v>
                </c:pt>
                <c:pt idx="339">
                  <c:v>0.24037748403596584</c:v>
                </c:pt>
                <c:pt idx="340">
                  <c:v>0.24037748403596584</c:v>
                </c:pt>
                <c:pt idx="341">
                  <c:v>0.24028971277900354</c:v>
                </c:pt>
                <c:pt idx="342">
                  <c:v>0.23683621610392958</c:v>
                </c:pt>
                <c:pt idx="343">
                  <c:v>0.23953969903907493</c:v>
                </c:pt>
                <c:pt idx="344">
                  <c:v>0.23938361859979651</c:v>
                </c:pt>
                <c:pt idx="345">
                  <c:v>0.23914634699467843</c:v>
                </c:pt>
                <c:pt idx="346">
                  <c:v>0.24055070712144974</c:v>
                </c:pt>
                <c:pt idx="347">
                  <c:v>0.2405507071214498</c:v>
                </c:pt>
                <c:pt idx="348">
                  <c:v>0.2406364874683885</c:v>
                </c:pt>
                <c:pt idx="349">
                  <c:v>0.2393628527589424</c:v>
                </c:pt>
                <c:pt idx="350">
                  <c:v>0.23772323630358896</c:v>
                </c:pt>
                <c:pt idx="351">
                  <c:v>0.24231092478397093</c:v>
                </c:pt>
                <c:pt idx="352">
                  <c:v>0.24153918424986487</c:v>
                </c:pt>
                <c:pt idx="353">
                  <c:v>0.24043166236929606</c:v>
                </c:pt>
                <c:pt idx="354">
                  <c:v>0.23965314823860434</c:v>
                </c:pt>
                <c:pt idx="355">
                  <c:v>0.24111080020921577</c:v>
                </c:pt>
                <c:pt idx="356">
                  <c:v>0.26072076414035938</c:v>
                </c:pt>
                <c:pt idx="357">
                  <c:v>0.25664483393693543</c:v>
                </c:pt>
                <c:pt idx="358">
                  <c:v>0.25625281582448589</c:v>
                </c:pt>
                <c:pt idx="359">
                  <c:v>0.25608431722401565</c:v>
                </c:pt>
                <c:pt idx="360">
                  <c:v>0.25601643205690233</c:v>
                </c:pt>
                <c:pt idx="361">
                  <c:v>0.25779729864956236</c:v>
                </c:pt>
                <c:pt idx="362">
                  <c:v>0.25351579078979597</c:v>
                </c:pt>
                <c:pt idx="363">
                  <c:v>0.28747570879305218</c:v>
                </c:pt>
                <c:pt idx="364">
                  <c:v>0.25784141106196856</c:v>
                </c:pt>
                <c:pt idx="365">
                  <c:v>0.26292282799929362</c:v>
                </c:pt>
                <c:pt idx="366">
                  <c:v>0.26387197270177848</c:v>
                </c:pt>
                <c:pt idx="367">
                  <c:v>0.26305041171061422</c:v>
                </c:pt>
                <c:pt idx="368">
                  <c:v>0.26354126811564077</c:v>
                </c:pt>
                <c:pt idx="369">
                  <c:v>0.26450787885718663</c:v>
                </c:pt>
                <c:pt idx="370">
                  <c:v>0.26356132263007964</c:v>
                </c:pt>
                <c:pt idx="371">
                  <c:v>0.26367129690011543</c:v>
                </c:pt>
                <c:pt idx="372">
                  <c:v>0.26562279582694215</c:v>
                </c:pt>
                <c:pt idx="373">
                  <c:v>0.26536737308235397</c:v>
                </c:pt>
                <c:pt idx="374">
                  <c:v>0.26496065427645454</c:v>
                </c:pt>
                <c:pt idx="375">
                  <c:v>0.26534597301119633</c:v>
                </c:pt>
                <c:pt idx="376">
                  <c:v>0.2650105191891427</c:v>
                </c:pt>
                <c:pt idx="377">
                  <c:v>0.26565879950193455</c:v>
                </c:pt>
                <c:pt idx="378">
                  <c:v>0.26531164630095194</c:v>
                </c:pt>
                <c:pt idx="379">
                  <c:v>0.26618716064901049</c:v>
                </c:pt>
                <c:pt idx="380">
                  <c:v>0.26712824004439062</c:v>
                </c:pt>
                <c:pt idx="381">
                  <c:v>0.26677769224328268</c:v>
                </c:pt>
                <c:pt idx="382">
                  <c:v>0.2679032443151943</c:v>
                </c:pt>
                <c:pt idx="383">
                  <c:v>0.26705403232262809</c:v>
                </c:pt>
                <c:pt idx="384">
                  <c:v>0.26838897648120569</c:v>
                </c:pt>
                <c:pt idx="385">
                  <c:v>0.26886534786189686</c:v>
                </c:pt>
                <c:pt idx="386">
                  <c:v>0.26875861104574106</c:v>
                </c:pt>
                <c:pt idx="387">
                  <c:v>0.26984978759518879</c:v>
                </c:pt>
                <c:pt idx="388">
                  <c:v>0.26505562697905216</c:v>
                </c:pt>
                <c:pt idx="389">
                  <c:v>0.26562332881166284</c:v>
                </c:pt>
                <c:pt idx="390">
                  <c:v>0.26595919261200862</c:v>
                </c:pt>
                <c:pt idx="391">
                  <c:v>0.2667397165862152</c:v>
                </c:pt>
                <c:pt idx="392">
                  <c:v>0.26746174356281865</c:v>
                </c:pt>
                <c:pt idx="393">
                  <c:v>0.26499431412174479</c:v>
                </c:pt>
                <c:pt idx="394">
                  <c:v>0.26559821814753604</c:v>
                </c:pt>
                <c:pt idx="395">
                  <c:v>0.26550391351143537</c:v>
                </c:pt>
                <c:pt idx="396">
                  <c:v>0.26601265493256104</c:v>
                </c:pt>
                <c:pt idx="397">
                  <c:v>0.26601265493256104</c:v>
                </c:pt>
                <c:pt idx="398">
                  <c:v>0.26514937914018788</c:v>
                </c:pt>
                <c:pt idx="399">
                  <c:v>0.26422655413510671</c:v>
                </c:pt>
                <c:pt idx="400">
                  <c:v>0.26400875028059051</c:v>
                </c:pt>
                <c:pt idx="401">
                  <c:v>0.27416624990007388</c:v>
                </c:pt>
                <c:pt idx="402">
                  <c:v>0.27410054744994522</c:v>
                </c:pt>
                <c:pt idx="403">
                  <c:v>0.27637200137869877</c:v>
                </c:pt>
                <c:pt idx="404">
                  <c:v>0.27737738054130356</c:v>
                </c:pt>
                <c:pt idx="405">
                  <c:v>0.27699602073968149</c:v>
                </c:pt>
                <c:pt idx="406">
                  <c:v>0.27933184324685478</c:v>
                </c:pt>
                <c:pt idx="407">
                  <c:v>0.2791411547401475</c:v>
                </c:pt>
                <c:pt idx="408">
                  <c:v>0.28059605097047385</c:v>
                </c:pt>
                <c:pt idx="409">
                  <c:v>0.28085739513940949</c:v>
                </c:pt>
                <c:pt idx="410">
                  <c:v>0.28028912039398884</c:v>
                </c:pt>
                <c:pt idx="411">
                  <c:v>0.28053325625524067</c:v>
                </c:pt>
                <c:pt idx="412">
                  <c:v>0.28166409989300967</c:v>
                </c:pt>
                <c:pt idx="413">
                  <c:v>0.28251210175928654</c:v>
                </c:pt>
                <c:pt idx="414">
                  <c:v>0.28297498202038668</c:v>
                </c:pt>
                <c:pt idx="415">
                  <c:v>0.28244243720991824</c:v>
                </c:pt>
                <c:pt idx="416">
                  <c:v>0.28181038329847152</c:v>
                </c:pt>
                <c:pt idx="417">
                  <c:v>0.28251683453867449</c:v>
                </c:pt>
                <c:pt idx="418">
                  <c:v>0.28147258832349564</c:v>
                </c:pt>
                <c:pt idx="419">
                  <c:v>0.2820674236076795</c:v>
                </c:pt>
                <c:pt idx="420">
                  <c:v>0.28187819506647288</c:v>
                </c:pt>
                <c:pt idx="421">
                  <c:v>0.28291538418181061</c:v>
                </c:pt>
                <c:pt idx="422">
                  <c:v>0.28425995382451358</c:v>
                </c:pt>
                <c:pt idx="423">
                  <c:v>0.286949488566828</c:v>
                </c:pt>
                <c:pt idx="424">
                  <c:v>0.29271060218108547</c:v>
                </c:pt>
                <c:pt idx="425">
                  <c:v>0.2924136442196959</c:v>
                </c:pt>
                <c:pt idx="426">
                  <c:v>0.29240417617946429</c:v>
                </c:pt>
                <c:pt idx="427">
                  <c:v>0.29296522016225629</c:v>
                </c:pt>
                <c:pt idx="428">
                  <c:v>0.28956847398084568</c:v>
                </c:pt>
                <c:pt idx="429">
                  <c:v>0.290294790116081</c:v>
                </c:pt>
                <c:pt idx="430">
                  <c:v>0.290579947033476</c:v>
                </c:pt>
                <c:pt idx="431">
                  <c:v>0.29065399329825986</c:v>
                </c:pt>
                <c:pt idx="432">
                  <c:v>0.2907695175900506</c:v>
                </c:pt>
                <c:pt idx="433">
                  <c:v>0.28789679018313663</c:v>
                </c:pt>
                <c:pt idx="434">
                  <c:v>0.2878025228083167</c:v>
                </c:pt>
                <c:pt idx="435">
                  <c:v>0.28787269346092831</c:v>
                </c:pt>
                <c:pt idx="436">
                  <c:v>0.28612931782125034</c:v>
                </c:pt>
                <c:pt idx="437">
                  <c:v>0.282691613449368</c:v>
                </c:pt>
                <c:pt idx="438">
                  <c:v>0.28198560007859541</c:v>
                </c:pt>
                <c:pt idx="439">
                  <c:v>0.28192266849481279</c:v>
                </c:pt>
                <c:pt idx="440">
                  <c:v>0.28208554762655857</c:v>
                </c:pt>
                <c:pt idx="441">
                  <c:v>0.27501746624818796</c:v>
                </c:pt>
                <c:pt idx="442">
                  <c:v>0.27701924648180765</c:v>
                </c:pt>
                <c:pt idx="443">
                  <c:v>0.27682611262164858</c:v>
                </c:pt>
                <c:pt idx="444">
                  <c:v>0.27611347610247761</c:v>
                </c:pt>
                <c:pt idx="445">
                  <c:v>0.27325839111472305</c:v>
                </c:pt>
                <c:pt idx="446">
                  <c:v>0.24836586821538539</c:v>
                </c:pt>
                <c:pt idx="447">
                  <c:v>0.24780782695694609</c:v>
                </c:pt>
                <c:pt idx="448">
                  <c:v>0.24782210908796892</c:v>
                </c:pt>
                <c:pt idx="449">
                  <c:v>0.24829238834962239</c:v>
                </c:pt>
                <c:pt idx="450">
                  <c:v>0.24846737402535629</c:v>
                </c:pt>
                <c:pt idx="451">
                  <c:v>0.24432694066063282</c:v>
                </c:pt>
                <c:pt idx="452">
                  <c:v>0.24003852687021435</c:v>
                </c:pt>
                <c:pt idx="453">
                  <c:v>0.18499004528334109</c:v>
                </c:pt>
                <c:pt idx="454">
                  <c:v>0.18279635626885055</c:v>
                </c:pt>
                <c:pt idx="455">
                  <c:v>0.18011906174665246</c:v>
                </c:pt>
                <c:pt idx="456">
                  <c:v>0.17444599950005457</c:v>
                </c:pt>
                <c:pt idx="457">
                  <c:v>0.17454516172941051</c:v>
                </c:pt>
                <c:pt idx="458">
                  <c:v>0.17471675954932239</c:v>
                </c:pt>
                <c:pt idx="459">
                  <c:v>0.16844519663576915</c:v>
                </c:pt>
                <c:pt idx="460">
                  <c:v>0.16921294343140275</c:v>
                </c:pt>
                <c:pt idx="461">
                  <c:v>0.17010331295613171</c:v>
                </c:pt>
                <c:pt idx="462">
                  <c:v>0.17583633861499753</c:v>
                </c:pt>
                <c:pt idx="463">
                  <c:v>0.17573074398642505</c:v>
                </c:pt>
                <c:pt idx="464">
                  <c:v>0.17556201887626519</c:v>
                </c:pt>
                <c:pt idx="465">
                  <c:v>0.17694145543564788</c:v>
                </c:pt>
                <c:pt idx="466">
                  <c:v>0.17550072185260798</c:v>
                </c:pt>
                <c:pt idx="467">
                  <c:v>0.17554132008213835</c:v>
                </c:pt>
                <c:pt idx="468">
                  <c:v>0.17554132008213838</c:v>
                </c:pt>
                <c:pt idx="469">
                  <c:v>0.17554132008213838</c:v>
                </c:pt>
                <c:pt idx="470">
                  <c:v>0.17554132008213838</c:v>
                </c:pt>
                <c:pt idx="471">
                  <c:v>0.17515377513436642</c:v>
                </c:pt>
                <c:pt idx="472">
                  <c:v>0.17528233404771132</c:v>
                </c:pt>
                <c:pt idx="473">
                  <c:v>0.17515377513436642</c:v>
                </c:pt>
                <c:pt idx="474">
                  <c:v>0.17489421521838255</c:v>
                </c:pt>
                <c:pt idx="475">
                  <c:v>0.17490275950052611</c:v>
                </c:pt>
                <c:pt idx="476">
                  <c:v>0.17528978254641239</c:v>
                </c:pt>
                <c:pt idx="477">
                  <c:v>0.17542003524126012</c:v>
                </c:pt>
                <c:pt idx="478">
                  <c:v>0.17558970305864957</c:v>
                </c:pt>
                <c:pt idx="479">
                  <c:v>0.17570925934686749</c:v>
                </c:pt>
                <c:pt idx="480">
                  <c:v>0.17574372301671345</c:v>
                </c:pt>
                <c:pt idx="481">
                  <c:v>0.17200250847399962</c:v>
                </c:pt>
                <c:pt idx="482">
                  <c:v>0.17205993207228434</c:v>
                </c:pt>
                <c:pt idx="483">
                  <c:v>0.17216933133309603</c:v>
                </c:pt>
                <c:pt idx="484">
                  <c:v>0.17222487259851016</c:v>
                </c:pt>
                <c:pt idx="485">
                  <c:v>0.17144051938031826</c:v>
                </c:pt>
                <c:pt idx="486">
                  <c:v>0.16868782416781572</c:v>
                </c:pt>
                <c:pt idx="487">
                  <c:v>0.16846835464517942</c:v>
                </c:pt>
                <c:pt idx="488">
                  <c:v>0.1684885219309373</c:v>
                </c:pt>
                <c:pt idx="489">
                  <c:v>0.16776725450871896</c:v>
                </c:pt>
                <c:pt idx="490">
                  <c:v>0.16761153589861338</c:v>
                </c:pt>
                <c:pt idx="491">
                  <c:v>0.13941495736497797</c:v>
                </c:pt>
                <c:pt idx="492">
                  <c:v>0.13900274025267553</c:v>
                </c:pt>
                <c:pt idx="493">
                  <c:v>0.13633044785093285</c:v>
                </c:pt>
                <c:pt idx="494">
                  <c:v>0.13611520236405153</c:v>
                </c:pt>
                <c:pt idx="495">
                  <c:v>0.1329179522204276</c:v>
                </c:pt>
                <c:pt idx="496">
                  <c:v>0.13205977536578989</c:v>
                </c:pt>
                <c:pt idx="497">
                  <c:v>0.1316551163567953</c:v>
                </c:pt>
                <c:pt idx="498">
                  <c:v>0.13090887129705778</c:v>
                </c:pt>
                <c:pt idx="499">
                  <c:v>0.13082340786320995</c:v>
                </c:pt>
                <c:pt idx="500">
                  <c:v>0.12868622234032936</c:v>
                </c:pt>
                <c:pt idx="501">
                  <c:v>0.13004723428842069</c:v>
                </c:pt>
                <c:pt idx="502">
                  <c:v>0.1297002248055365</c:v>
                </c:pt>
                <c:pt idx="503">
                  <c:v>0.12872447712550991</c:v>
                </c:pt>
                <c:pt idx="504">
                  <c:v>0.12872447712550991</c:v>
                </c:pt>
                <c:pt idx="505">
                  <c:v>0.12589083910589557</c:v>
                </c:pt>
                <c:pt idx="506">
                  <c:v>0.12747587566439567</c:v>
                </c:pt>
                <c:pt idx="507">
                  <c:v>0.12740119767309604</c:v>
                </c:pt>
                <c:pt idx="508">
                  <c:v>0.1274836495354458</c:v>
                </c:pt>
                <c:pt idx="509">
                  <c:v>0.12740922302706162</c:v>
                </c:pt>
                <c:pt idx="510">
                  <c:v>0.12582334682697627</c:v>
                </c:pt>
                <c:pt idx="511">
                  <c:v>0.12723724633114536</c:v>
                </c:pt>
                <c:pt idx="512">
                  <c:v>0.12680032963484592</c:v>
                </c:pt>
                <c:pt idx="513">
                  <c:v>0.12083951656658065</c:v>
                </c:pt>
                <c:pt idx="514">
                  <c:v>0.11317418215131024</c:v>
                </c:pt>
                <c:pt idx="515">
                  <c:v>0.1120679569113853</c:v>
                </c:pt>
                <c:pt idx="516">
                  <c:v>0.11370278622578073</c:v>
                </c:pt>
                <c:pt idx="517">
                  <c:v>0.11370278622578071</c:v>
                </c:pt>
                <c:pt idx="518">
                  <c:v>0.11384215368243941</c:v>
                </c:pt>
                <c:pt idx="519">
                  <c:v>0.11374552713764265</c:v>
                </c:pt>
                <c:pt idx="520">
                  <c:v>0.11076623831548031</c:v>
                </c:pt>
                <c:pt idx="521">
                  <c:v>0.11087652814902713</c:v>
                </c:pt>
                <c:pt idx="522">
                  <c:v>0.11083324857083288</c:v>
                </c:pt>
                <c:pt idx="523">
                  <c:v>0.10843555534473612</c:v>
                </c:pt>
                <c:pt idx="524">
                  <c:v>0.10853183657601015</c:v>
                </c:pt>
                <c:pt idx="525">
                  <c:v>0.10668336011694923</c:v>
                </c:pt>
                <c:pt idx="526">
                  <c:v>0.10672168992816587</c:v>
                </c:pt>
                <c:pt idx="527">
                  <c:v>0.10855386484613842</c:v>
                </c:pt>
                <c:pt idx="528">
                  <c:v>0.10859081013116996</c:v>
                </c:pt>
                <c:pt idx="529">
                  <c:v>0.10832161849653031</c:v>
                </c:pt>
                <c:pt idx="530">
                  <c:v>0.10602963333930475</c:v>
                </c:pt>
                <c:pt idx="531">
                  <c:v>0.10608258389925071</c:v>
                </c:pt>
                <c:pt idx="532">
                  <c:v>0.10599045960882461</c:v>
                </c:pt>
                <c:pt idx="533">
                  <c:v>0.10955821396495564</c:v>
                </c:pt>
                <c:pt idx="534">
                  <c:v>0.13531544502724493</c:v>
                </c:pt>
                <c:pt idx="535">
                  <c:v>0.14555507085527936</c:v>
                </c:pt>
                <c:pt idx="536">
                  <c:v>0.14545290754951154</c:v>
                </c:pt>
                <c:pt idx="537">
                  <c:v>0.14936592575042307</c:v>
                </c:pt>
                <c:pt idx="538">
                  <c:v>0.14946446723650453</c:v>
                </c:pt>
                <c:pt idx="539">
                  <c:v>0.18438591674022947</c:v>
                </c:pt>
                <c:pt idx="540">
                  <c:v>0.21710664287861503</c:v>
                </c:pt>
                <c:pt idx="541">
                  <c:v>0.2172685181722471</c:v>
                </c:pt>
                <c:pt idx="542">
                  <c:v>0.21749754486538908</c:v>
                </c:pt>
                <c:pt idx="543">
                  <c:v>0.22623526583098841</c:v>
                </c:pt>
                <c:pt idx="544">
                  <c:v>0.22861186379902276</c:v>
                </c:pt>
                <c:pt idx="545">
                  <c:v>0.22915342978454958</c:v>
                </c:pt>
                <c:pt idx="546">
                  <c:v>0.23285476015285306</c:v>
                </c:pt>
                <c:pt idx="547">
                  <c:v>0.24184202290946841</c:v>
                </c:pt>
                <c:pt idx="548">
                  <c:v>0.24187109576444255</c:v>
                </c:pt>
                <c:pt idx="549">
                  <c:v>0.25298210621981887</c:v>
                </c:pt>
                <c:pt idx="550">
                  <c:v>0.26578933112396719</c:v>
                </c:pt>
                <c:pt idx="551">
                  <c:v>0.26472854020675601</c:v>
                </c:pt>
                <c:pt idx="552">
                  <c:v>0.2752075253739838</c:v>
                </c:pt>
                <c:pt idx="553">
                  <c:v>0.28142983239485786</c:v>
                </c:pt>
                <c:pt idx="554">
                  <c:v>0.28491909358209122</c:v>
                </c:pt>
                <c:pt idx="555">
                  <c:v>0.28605371539255986</c:v>
                </c:pt>
                <c:pt idx="556">
                  <c:v>0.28814452522255279</c:v>
                </c:pt>
                <c:pt idx="557">
                  <c:v>0.34663365371475469</c:v>
                </c:pt>
                <c:pt idx="558">
                  <c:v>0.35991030093497056</c:v>
                </c:pt>
                <c:pt idx="559">
                  <c:v>0.38019942726729883</c:v>
                </c:pt>
                <c:pt idx="560">
                  <c:v>0.38018155331781434</c:v>
                </c:pt>
                <c:pt idx="561">
                  <c:v>0.37967941533215399</c:v>
                </c:pt>
                <c:pt idx="562">
                  <c:v>0.3811679979964599</c:v>
                </c:pt>
                <c:pt idx="563">
                  <c:v>0.38153626773284038</c:v>
                </c:pt>
                <c:pt idx="564">
                  <c:v>0.38190389402264924</c:v>
                </c:pt>
                <c:pt idx="565">
                  <c:v>0.39281456299235701</c:v>
                </c:pt>
                <c:pt idx="566">
                  <c:v>0.39741781709973018</c:v>
                </c:pt>
                <c:pt idx="567">
                  <c:v>0.40710701461448023</c:v>
                </c:pt>
                <c:pt idx="568">
                  <c:v>0.41080481163008181</c:v>
                </c:pt>
                <c:pt idx="569">
                  <c:v>0.41724071138367486</c:v>
                </c:pt>
                <c:pt idx="570">
                  <c:v>0.41899989541711175</c:v>
                </c:pt>
                <c:pt idx="571">
                  <c:v>0.41970630180553747</c:v>
                </c:pt>
                <c:pt idx="572">
                  <c:v>0.42069904372753036</c:v>
                </c:pt>
                <c:pt idx="573">
                  <c:v>0.42076499619439822</c:v>
                </c:pt>
                <c:pt idx="574">
                  <c:v>0.42068842456359284</c:v>
                </c:pt>
                <c:pt idx="575">
                  <c:v>0.42098913487807893</c:v>
                </c:pt>
                <c:pt idx="576">
                  <c:v>0.42358800738453406</c:v>
                </c:pt>
                <c:pt idx="577">
                  <c:v>0.42355558647178848</c:v>
                </c:pt>
                <c:pt idx="578">
                  <c:v>0.42348327109683614</c:v>
                </c:pt>
                <c:pt idx="579">
                  <c:v>0.42340451611864394</c:v>
                </c:pt>
                <c:pt idx="580">
                  <c:v>0.42326390949223597</c:v>
                </c:pt>
                <c:pt idx="581">
                  <c:v>0.4233335869532403</c:v>
                </c:pt>
                <c:pt idx="582">
                  <c:v>0.42324751968717828</c:v>
                </c:pt>
                <c:pt idx="583">
                  <c:v>0.42374543449862329</c:v>
                </c:pt>
                <c:pt idx="584">
                  <c:v>0.42374543449862329</c:v>
                </c:pt>
                <c:pt idx="585">
                  <c:v>0.42422923101719229</c:v>
                </c:pt>
                <c:pt idx="586">
                  <c:v>0.42440743620972576</c:v>
                </c:pt>
                <c:pt idx="587">
                  <c:v>0.42429641430374043</c:v>
                </c:pt>
                <c:pt idx="588">
                  <c:v>0.42438775464442291</c:v>
                </c:pt>
                <c:pt idx="589">
                  <c:v>0.42443875433303135</c:v>
                </c:pt>
                <c:pt idx="590">
                  <c:v>0.42440328499507024</c:v>
                </c:pt>
                <c:pt idx="591">
                  <c:v>0.42425147831673216</c:v>
                </c:pt>
                <c:pt idx="592">
                  <c:v>0.42421020865084746</c:v>
                </c:pt>
                <c:pt idx="593">
                  <c:v>0.42413577961610571</c:v>
                </c:pt>
                <c:pt idx="594">
                  <c:v>0.42402505755934078</c:v>
                </c:pt>
                <c:pt idx="595">
                  <c:v>0.42418250789017697</c:v>
                </c:pt>
                <c:pt idx="596">
                  <c:v>0.42498909437428939</c:v>
                </c:pt>
                <c:pt idx="597">
                  <c:v>0.42524888680669942</c:v>
                </c:pt>
                <c:pt idx="598">
                  <c:v>0.42572654091617246</c:v>
                </c:pt>
                <c:pt idx="599">
                  <c:v>0.42560562533242757</c:v>
                </c:pt>
                <c:pt idx="600">
                  <c:v>0.43615250914783815</c:v>
                </c:pt>
                <c:pt idx="601">
                  <c:v>0.43598206333582323</c:v>
                </c:pt>
                <c:pt idx="602">
                  <c:v>0.43584580305991683</c:v>
                </c:pt>
                <c:pt idx="603">
                  <c:v>0.43574184708766583</c:v>
                </c:pt>
                <c:pt idx="604">
                  <c:v>0.43595954868529668</c:v>
                </c:pt>
                <c:pt idx="605">
                  <c:v>0.43624612679778307</c:v>
                </c:pt>
                <c:pt idx="606">
                  <c:v>0.43621854125006781</c:v>
                </c:pt>
                <c:pt idx="607">
                  <c:v>0.43609970512371227</c:v>
                </c:pt>
                <c:pt idx="608">
                  <c:v>0.43598855773048695</c:v>
                </c:pt>
                <c:pt idx="609">
                  <c:v>0.43603866955616977</c:v>
                </c:pt>
                <c:pt idx="610">
                  <c:v>0.43592707358358246</c:v>
                </c:pt>
                <c:pt idx="611">
                  <c:v>0.43601323554799765</c:v>
                </c:pt>
                <c:pt idx="612">
                  <c:v>0.4361063059763749</c:v>
                </c:pt>
                <c:pt idx="613">
                  <c:v>0.4361063059763749</c:v>
                </c:pt>
                <c:pt idx="614">
                  <c:v>0.43593836797666397</c:v>
                </c:pt>
                <c:pt idx="615">
                  <c:v>0.43628319325766041</c:v>
                </c:pt>
                <c:pt idx="616">
                  <c:v>0.43736178940490522</c:v>
                </c:pt>
                <c:pt idx="617">
                  <c:v>0.43724966770726348</c:v>
                </c:pt>
                <c:pt idx="618">
                  <c:v>0.43730280050080012</c:v>
                </c:pt>
                <c:pt idx="619">
                  <c:v>0.43763199357194255</c:v>
                </c:pt>
                <c:pt idx="620">
                  <c:v>0.4395545242347994</c:v>
                </c:pt>
                <c:pt idx="621">
                  <c:v>0.43941364403236011</c:v>
                </c:pt>
                <c:pt idx="622">
                  <c:v>0.43945874779236777</c:v>
                </c:pt>
                <c:pt idx="623">
                  <c:v>0.43848121428505782</c:v>
                </c:pt>
                <c:pt idx="624">
                  <c:v>0.43085891222903927</c:v>
                </c:pt>
                <c:pt idx="625">
                  <c:v>0.42579093883677888</c:v>
                </c:pt>
                <c:pt idx="626">
                  <c:v>0.42591106314331056</c:v>
                </c:pt>
                <c:pt idx="627">
                  <c:v>0.42571704481637912</c:v>
                </c:pt>
                <c:pt idx="628">
                  <c:v>0.42571704481637912</c:v>
                </c:pt>
                <c:pt idx="629">
                  <c:v>0.40900068954091484</c:v>
                </c:pt>
                <c:pt idx="630">
                  <c:v>0.38854014875043624</c:v>
                </c:pt>
                <c:pt idx="631">
                  <c:v>0.38909905731637834</c:v>
                </c:pt>
                <c:pt idx="632">
                  <c:v>0.38973345544376187</c:v>
                </c:pt>
                <c:pt idx="633">
                  <c:v>0.38243486630574364</c:v>
                </c:pt>
                <c:pt idx="634">
                  <c:v>0.37989533153402694</c:v>
                </c:pt>
                <c:pt idx="635">
                  <c:v>0.37926189700107471</c:v>
                </c:pt>
                <c:pt idx="636">
                  <c:v>0.37492041402667386</c:v>
                </c:pt>
                <c:pt idx="637">
                  <c:v>0.37193866837653189</c:v>
                </c:pt>
                <c:pt idx="638">
                  <c:v>0.37184802380675452</c:v>
                </c:pt>
                <c:pt idx="639">
                  <c:v>0.36126561550169733</c:v>
                </c:pt>
                <c:pt idx="640">
                  <c:v>0.34775364520420055</c:v>
                </c:pt>
                <c:pt idx="641">
                  <c:v>0.34685467604190501</c:v>
                </c:pt>
                <c:pt idx="642">
                  <c:v>0.34138240444905138</c:v>
                </c:pt>
                <c:pt idx="643">
                  <c:v>0.33969730742847731</c:v>
                </c:pt>
                <c:pt idx="644">
                  <c:v>0.33938278412038447</c:v>
                </c:pt>
                <c:pt idx="645">
                  <c:v>0.33981953571555101</c:v>
                </c:pt>
                <c:pt idx="646">
                  <c:v>0.33914631756677127</c:v>
                </c:pt>
                <c:pt idx="647">
                  <c:v>0.28750399704109664</c:v>
                </c:pt>
                <c:pt idx="648">
                  <c:v>0.2744577329772499</c:v>
                </c:pt>
                <c:pt idx="649">
                  <c:v>0.24951861969206598</c:v>
                </c:pt>
                <c:pt idx="650">
                  <c:v>0.25014705787156055</c:v>
                </c:pt>
                <c:pt idx="651">
                  <c:v>0.25076357099731605</c:v>
                </c:pt>
                <c:pt idx="652">
                  <c:v>0.24948835734245864</c:v>
                </c:pt>
                <c:pt idx="653">
                  <c:v>0.24934531806402441</c:v>
                </c:pt>
                <c:pt idx="654">
                  <c:v>0.2495337494905879</c:v>
                </c:pt>
                <c:pt idx="655">
                  <c:v>0.23325602464611259</c:v>
                </c:pt>
                <c:pt idx="656">
                  <c:v>0.22486357412060343</c:v>
                </c:pt>
                <c:pt idx="657">
                  <c:v>0.20645014633404429</c:v>
                </c:pt>
                <c:pt idx="658">
                  <c:v>0.19785955750072329</c:v>
                </c:pt>
                <c:pt idx="659">
                  <c:v>0.18225833006039663</c:v>
                </c:pt>
                <c:pt idx="660">
                  <c:v>0.17645360341263466</c:v>
                </c:pt>
                <c:pt idx="661">
                  <c:v>0.17273486860347759</c:v>
                </c:pt>
                <c:pt idx="662">
                  <c:v>0.16849552389613712</c:v>
                </c:pt>
                <c:pt idx="663">
                  <c:v>0.1671804918461858</c:v>
                </c:pt>
                <c:pt idx="664">
                  <c:v>0.1666263127176727</c:v>
                </c:pt>
                <c:pt idx="665">
                  <c:v>0.16637462803544475</c:v>
                </c:pt>
                <c:pt idx="666">
                  <c:v>0.16232638781102501</c:v>
                </c:pt>
                <c:pt idx="667">
                  <c:v>0.16176481749680705</c:v>
                </c:pt>
                <c:pt idx="668">
                  <c:v>0.16169284239229292</c:v>
                </c:pt>
                <c:pt idx="669">
                  <c:v>0.16125885395080822</c:v>
                </c:pt>
                <c:pt idx="670">
                  <c:v>0.16140968880599904</c:v>
                </c:pt>
                <c:pt idx="671">
                  <c:v>0.16162910795808363</c:v>
                </c:pt>
                <c:pt idx="672">
                  <c:v>0.1612939670918436</c:v>
                </c:pt>
                <c:pt idx="673">
                  <c:v>0.16080510920386648</c:v>
                </c:pt>
                <c:pt idx="674">
                  <c:v>0.16079454404070567</c:v>
                </c:pt>
                <c:pt idx="675">
                  <c:v>0.16027256278609411</c:v>
                </c:pt>
                <c:pt idx="676">
                  <c:v>0.16000459263071595</c:v>
                </c:pt>
                <c:pt idx="677">
                  <c:v>0.15997155646052988</c:v>
                </c:pt>
                <c:pt idx="678">
                  <c:v>0.15994943021067348</c:v>
                </c:pt>
                <c:pt idx="679">
                  <c:v>0.16001638961000289</c:v>
                </c:pt>
                <c:pt idx="680">
                  <c:v>0.16008155225005324</c:v>
                </c:pt>
                <c:pt idx="681">
                  <c:v>0.16014492032411765</c:v>
                </c:pt>
                <c:pt idx="682">
                  <c:v>0.16023683314590698</c:v>
                </c:pt>
                <c:pt idx="683">
                  <c:v>0.15968407011092567</c:v>
                </c:pt>
                <c:pt idx="684">
                  <c:v>0.15956749126831235</c:v>
                </c:pt>
                <c:pt idx="685">
                  <c:v>0.1577758757424346</c:v>
                </c:pt>
                <c:pt idx="686">
                  <c:v>0.15268962423267218</c:v>
                </c:pt>
                <c:pt idx="687">
                  <c:v>0.14997539873165577</c:v>
                </c:pt>
                <c:pt idx="688">
                  <c:v>0.14617139393360934</c:v>
                </c:pt>
                <c:pt idx="689">
                  <c:v>0.14609905828396261</c:v>
                </c:pt>
                <c:pt idx="690">
                  <c:v>9.7110894562333336E-2</c:v>
                </c:pt>
                <c:pt idx="691">
                  <c:v>9.5256295318224535E-2</c:v>
                </c:pt>
                <c:pt idx="692">
                  <c:v>9.543002613245187E-2</c:v>
                </c:pt>
                <c:pt idx="693">
                  <c:v>9.272377729797511E-2</c:v>
                </c:pt>
                <c:pt idx="694">
                  <c:v>9.2691878121348423E-2</c:v>
                </c:pt>
                <c:pt idx="695">
                  <c:v>9.2597473695730223E-2</c:v>
                </c:pt>
                <c:pt idx="696">
                  <c:v>9.2569609398925612E-2</c:v>
                </c:pt>
                <c:pt idx="697">
                  <c:v>9.1740033288990899E-2</c:v>
                </c:pt>
                <c:pt idx="698">
                  <c:v>9.1520980587187981E-2</c:v>
                </c:pt>
                <c:pt idx="699">
                  <c:v>9.1519089922402042E-2</c:v>
                </c:pt>
                <c:pt idx="700">
                  <c:v>9.1232460219774852E-2</c:v>
                </c:pt>
                <c:pt idx="701">
                  <c:v>9.1070240825666754E-2</c:v>
                </c:pt>
                <c:pt idx="702">
                  <c:v>9.1550023165333089E-2</c:v>
                </c:pt>
                <c:pt idx="703">
                  <c:v>9.1516855450024415E-2</c:v>
                </c:pt>
                <c:pt idx="704">
                  <c:v>9.0469238672973296E-2</c:v>
                </c:pt>
                <c:pt idx="705">
                  <c:v>8.2979569707031103E-2</c:v>
                </c:pt>
                <c:pt idx="706">
                  <c:v>6.746861109542758E-2</c:v>
                </c:pt>
                <c:pt idx="707">
                  <c:v>6.5858138312758718E-2</c:v>
                </c:pt>
                <c:pt idx="708">
                  <c:v>6.6394801475125553E-2</c:v>
                </c:pt>
                <c:pt idx="709">
                  <c:v>6.6991295761950703E-2</c:v>
                </c:pt>
                <c:pt idx="710">
                  <c:v>6.3454663989516616E-2</c:v>
                </c:pt>
                <c:pt idx="711">
                  <c:v>6.294167087537679E-2</c:v>
                </c:pt>
                <c:pt idx="712">
                  <c:v>6.2971903847329327E-2</c:v>
                </c:pt>
                <c:pt idx="713">
                  <c:v>6.3136306974885315E-2</c:v>
                </c:pt>
                <c:pt idx="714">
                  <c:v>6.1158221768521259E-2</c:v>
                </c:pt>
                <c:pt idx="715">
                  <c:v>6.0638253213701469E-2</c:v>
                </c:pt>
                <c:pt idx="716">
                  <c:v>6.0672745301921994E-2</c:v>
                </c:pt>
                <c:pt idx="717">
                  <c:v>6.0672745301921994E-2</c:v>
                </c:pt>
                <c:pt idx="718">
                  <c:v>6.0786714988565638E-2</c:v>
                </c:pt>
                <c:pt idx="719">
                  <c:v>6.0991323752101784E-2</c:v>
                </c:pt>
                <c:pt idx="720">
                  <c:v>6.0122421923750842E-2</c:v>
                </c:pt>
                <c:pt idx="721">
                  <c:v>6.0122421923750842E-2</c:v>
                </c:pt>
                <c:pt idx="722">
                  <c:v>5.8506006606063546E-2</c:v>
                </c:pt>
                <c:pt idx="723">
                  <c:v>5.8737580566333381E-2</c:v>
                </c:pt>
                <c:pt idx="724">
                  <c:v>5.8871598997643285E-2</c:v>
                </c:pt>
                <c:pt idx="725">
                  <c:v>5.8651015106592111E-2</c:v>
                </c:pt>
                <c:pt idx="726">
                  <c:v>5.8563784491207291E-2</c:v>
                </c:pt>
                <c:pt idx="727">
                  <c:v>5.7581325000073007E-2</c:v>
                </c:pt>
                <c:pt idx="728">
                  <c:v>5.765776597760338E-2</c:v>
                </c:pt>
                <c:pt idx="729">
                  <c:v>5.7473863136387596E-2</c:v>
                </c:pt>
                <c:pt idx="730">
                  <c:v>5.747386313638761E-2</c:v>
                </c:pt>
                <c:pt idx="731">
                  <c:v>5.747386313638761E-2</c:v>
                </c:pt>
                <c:pt idx="732">
                  <c:v>5.7830748790050832E-2</c:v>
                </c:pt>
                <c:pt idx="733">
                  <c:v>5.7748272020453593E-2</c:v>
                </c:pt>
                <c:pt idx="734">
                  <c:v>5.7748272020453593E-2</c:v>
                </c:pt>
                <c:pt idx="735">
                  <c:v>5.7879689243864135E-2</c:v>
                </c:pt>
                <c:pt idx="736">
                  <c:v>5.809128809734708E-2</c:v>
                </c:pt>
                <c:pt idx="737">
                  <c:v>5.7960350647584973E-2</c:v>
                </c:pt>
                <c:pt idx="738">
                  <c:v>5.788295046951366E-2</c:v>
                </c:pt>
                <c:pt idx="739">
                  <c:v>5.788295046951366E-2</c:v>
                </c:pt>
                <c:pt idx="740">
                  <c:v>5.7755898575164701E-2</c:v>
                </c:pt>
                <c:pt idx="741">
                  <c:v>5.7548533498823072E-2</c:v>
                </c:pt>
                <c:pt idx="742">
                  <c:v>5.7454153681704256E-2</c:v>
                </c:pt>
                <c:pt idx="743">
                  <c:v>5.7454153681704256E-2</c:v>
                </c:pt>
                <c:pt idx="744">
                  <c:v>5.7240199592927643E-2</c:v>
                </c:pt>
                <c:pt idx="745">
                  <c:v>5.7023235949937447E-2</c:v>
                </c:pt>
                <c:pt idx="746">
                  <c:v>5.6580141035088925E-2</c:v>
                </c:pt>
                <c:pt idx="747">
                  <c:v>5.6392166162458887E-2</c:v>
                </c:pt>
                <c:pt idx="748">
                  <c:v>5.6653490426699059E-2</c:v>
                </c:pt>
                <c:pt idx="749">
                  <c:v>5.6366497340813206E-2</c:v>
                </c:pt>
                <c:pt idx="750">
                  <c:v>5.6809043432629013E-2</c:v>
                </c:pt>
                <c:pt idx="751">
                  <c:v>5.7058534896143064E-2</c:v>
                </c:pt>
                <c:pt idx="752">
                  <c:v>5.7140355482960509E-2</c:v>
                </c:pt>
                <c:pt idx="753">
                  <c:v>5.6057274082210611E-2</c:v>
                </c:pt>
                <c:pt idx="754">
                  <c:v>5.6439009539083894E-2</c:v>
                </c:pt>
                <c:pt idx="755">
                  <c:v>5.6804335963636231E-2</c:v>
                </c:pt>
                <c:pt idx="756">
                  <c:v>5.2706821083841129E-2</c:v>
                </c:pt>
                <c:pt idx="757">
                  <c:v>5.3064641521217086E-2</c:v>
                </c:pt>
                <c:pt idx="758">
                  <c:v>5.2569055707493192E-2</c:v>
                </c:pt>
                <c:pt idx="759">
                  <c:v>5.2569055707493192E-2</c:v>
                </c:pt>
                <c:pt idx="760">
                  <c:v>5.2685328320365578E-2</c:v>
                </c:pt>
                <c:pt idx="761">
                  <c:v>5.2685328320365578E-2</c:v>
                </c:pt>
                <c:pt idx="762">
                  <c:v>5.2821301457276169E-2</c:v>
                </c:pt>
                <c:pt idx="763">
                  <c:v>5.1326318894266629E-2</c:v>
                </c:pt>
                <c:pt idx="764">
                  <c:v>5.1491550523177061E-2</c:v>
                </c:pt>
                <c:pt idx="765">
                  <c:v>5.1474745635138847E-2</c:v>
                </c:pt>
                <c:pt idx="766">
                  <c:v>5.1560240757450804E-2</c:v>
                </c:pt>
                <c:pt idx="767">
                  <c:v>5.1708908671089307E-2</c:v>
                </c:pt>
                <c:pt idx="768">
                  <c:v>5.0860814699630115E-2</c:v>
                </c:pt>
                <c:pt idx="769">
                  <c:v>5.0985920065679098E-2</c:v>
                </c:pt>
                <c:pt idx="770">
                  <c:v>5.1105179051077532E-2</c:v>
                </c:pt>
                <c:pt idx="771">
                  <c:v>5.1126105383506294E-2</c:v>
                </c:pt>
                <c:pt idx="772">
                  <c:v>4.9806050803383427E-2</c:v>
                </c:pt>
                <c:pt idx="773">
                  <c:v>4.990543867143904E-2</c:v>
                </c:pt>
                <c:pt idx="774">
                  <c:v>4.9998966281449071E-2</c:v>
                </c:pt>
                <c:pt idx="775">
                  <c:v>5.0114610218012959E-2</c:v>
                </c:pt>
                <c:pt idx="776">
                  <c:v>5.0114610218012959E-2</c:v>
                </c:pt>
                <c:pt idx="777">
                  <c:v>4.9658021518417278E-2</c:v>
                </c:pt>
                <c:pt idx="778">
                  <c:v>4.9631088481114562E-2</c:v>
                </c:pt>
                <c:pt idx="779">
                  <c:v>4.971500802043493E-2</c:v>
                </c:pt>
                <c:pt idx="780">
                  <c:v>4.9709945198977951E-2</c:v>
                </c:pt>
                <c:pt idx="781">
                  <c:v>4.9463776327119673E-2</c:v>
                </c:pt>
                <c:pt idx="782">
                  <c:v>4.7527969293548994E-2</c:v>
                </c:pt>
                <c:pt idx="783">
                  <c:v>4.7477635184333122E-2</c:v>
                </c:pt>
                <c:pt idx="784">
                  <c:v>4.7328970627662663E-2</c:v>
                </c:pt>
                <c:pt idx="785">
                  <c:v>4.7369833476543957E-2</c:v>
                </c:pt>
                <c:pt idx="786">
                  <c:v>4.7333955790600409E-2</c:v>
                </c:pt>
                <c:pt idx="787">
                  <c:v>4.7082380587622701E-2</c:v>
                </c:pt>
                <c:pt idx="788">
                  <c:v>4.6509247600445516E-2</c:v>
                </c:pt>
                <c:pt idx="789">
                  <c:v>4.652040750688604E-2</c:v>
                </c:pt>
                <c:pt idx="790">
                  <c:v>4.6341526503252815E-2</c:v>
                </c:pt>
                <c:pt idx="791">
                  <c:v>4.6315381966918624E-2</c:v>
                </c:pt>
                <c:pt idx="792">
                  <c:v>4.4662429224905133E-2</c:v>
                </c:pt>
                <c:pt idx="793">
                  <c:v>4.447607613441866E-2</c:v>
                </c:pt>
                <c:pt idx="794">
                  <c:v>4.3895432436234672E-2</c:v>
                </c:pt>
                <c:pt idx="795">
                  <c:v>4.2915490511500558E-2</c:v>
                </c:pt>
                <c:pt idx="796">
                  <c:v>4.2032197396490285E-2</c:v>
                </c:pt>
                <c:pt idx="797">
                  <c:v>3.5924202351711829E-2</c:v>
                </c:pt>
                <c:pt idx="798">
                  <c:v>3.3925761647614947E-2</c:v>
                </c:pt>
                <c:pt idx="799">
                  <c:v>3.1009096164574299E-2</c:v>
                </c:pt>
                <c:pt idx="800">
                  <c:v>2.2962597825080772E-2</c:v>
                </c:pt>
                <c:pt idx="801">
                  <c:v>2.3078079487015127E-2</c:v>
                </c:pt>
                <c:pt idx="802">
                  <c:v>2.304738645642734E-2</c:v>
                </c:pt>
                <c:pt idx="803">
                  <c:v>2.304738645642734E-2</c:v>
                </c:pt>
                <c:pt idx="804">
                  <c:v>2.304738645642734E-2</c:v>
                </c:pt>
                <c:pt idx="805">
                  <c:v>2.3142742206876291E-2</c:v>
                </c:pt>
                <c:pt idx="806">
                  <c:v>2.3091707738756243E-2</c:v>
                </c:pt>
                <c:pt idx="807">
                  <c:v>2.3173308939187152E-2</c:v>
                </c:pt>
                <c:pt idx="808">
                  <c:v>2.3249211657530001E-2</c:v>
                </c:pt>
                <c:pt idx="809">
                  <c:v>2.3561061001271092E-2</c:v>
                </c:pt>
                <c:pt idx="810">
                  <c:v>2.3683588401054473E-2</c:v>
                </c:pt>
                <c:pt idx="811">
                  <c:v>2.3939248953328447E-2</c:v>
                </c:pt>
                <c:pt idx="812">
                  <c:v>2.4138830669015742E-2</c:v>
                </c:pt>
                <c:pt idx="813">
                  <c:v>2.3939248953328454E-2</c:v>
                </c:pt>
                <c:pt idx="814">
                  <c:v>2.4218852346648535E-2</c:v>
                </c:pt>
                <c:pt idx="815">
                  <c:v>2.4291488313695018E-2</c:v>
                </c:pt>
                <c:pt idx="816">
                  <c:v>2.4343238453972512E-2</c:v>
                </c:pt>
                <c:pt idx="817">
                  <c:v>2.4542098662126935E-2</c:v>
                </c:pt>
                <c:pt idx="818">
                  <c:v>2.3132544320536234E-2</c:v>
                </c:pt>
                <c:pt idx="819">
                  <c:v>2.3191629640740181E-2</c:v>
                </c:pt>
                <c:pt idx="820">
                  <c:v>2.3426480742954118E-2</c:v>
                </c:pt>
                <c:pt idx="821">
                  <c:v>2.348080736701235E-2</c:v>
                </c:pt>
                <c:pt idx="822">
                  <c:v>2.3480807367012357E-2</c:v>
                </c:pt>
                <c:pt idx="823">
                  <c:v>2.3222132023790084E-2</c:v>
                </c:pt>
                <c:pt idx="824">
                  <c:v>2.3443261651355875E-2</c:v>
                </c:pt>
                <c:pt idx="825">
                  <c:v>2.3657005993664333E-2</c:v>
                </c:pt>
                <c:pt idx="826">
                  <c:v>2.3863563500059009E-2</c:v>
                </c:pt>
                <c:pt idx="827">
                  <c:v>2.4063119246373041E-2</c:v>
                </c:pt>
                <c:pt idx="828">
                  <c:v>2.3974049640804861E-2</c:v>
                </c:pt>
                <c:pt idx="829">
                  <c:v>2.4007489468118027E-2</c:v>
                </c:pt>
                <c:pt idx="830">
                  <c:v>2.3952387228261499E-2</c:v>
                </c:pt>
                <c:pt idx="831">
                  <c:v>2.3680931503087733E-2</c:v>
                </c:pt>
                <c:pt idx="832">
                  <c:v>2.25757153009227E-2</c:v>
                </c:pt>
                <c:pt idx="833">
                  <c:v>2.1376769918180629E-2</c:v>
                </c:pt>
                <c:pt idx="834">
                  <c:v>2.1002621559213779E-2</c:v>
                </c:pt>
                <c:pt idx="835">
                  <c:v>2.0767628223330479E-2</c:v>
                </c:pt>
                <c:pt idx="836">
                  <c:v>2.0086106775412185E-2</c:v>
                </c:pt>
                <c:pt idx="837">
                  <c:v>2.0220359080597841E-2</c:v>
                </c:pt>
                <c:pt idx="838">
                  <c:v>2.0347542158946699E-2</c:v>
                </c:pt>
                <c:pt idx="839">
                  <c:v>2.0220359080597841E-2</c:v>
                </c:pt>
                <c:pt idx="840">
                  <c:v>2.0220359080597841E-2</c:v>
                </c:pt>
                <c:pt idx="841">
                  <c:v>2.0214912728706368E-2</c:v>
                </c:pt>
                <c:pt idx="842">
                  <c:v>2.0058677967347546E-2</c:v>
                </c:pt>
                <c:pt idx="843">
                  <c:v>1.9894892348867713E-2</c:v>
                </c:pt>
                <c:pt idx="844">
                  <c:v>1.9894892348867713E-2</c:v>
                </c:pt>
                <c:pt idx="845">
                  <c:v>1.9894892348867717E-2</c:v>
                </c:pt>
                <c:pt idx="846">
                  <c:v>1.9906748897933948E-2</c:v>
                </c:pt>
                <c:pt idx="847">
                  <c:v>1.9906748897933951E-2</c:v>
                </c:pt>
                <c:pt idx="848">
                  <c:v>1.9104326235145741E-2</c:v>
                </c:pt>
                <c:pt idx="849">
                  <c:v>1.9083730349303968E-2</c:v>
                </c:pt>
                <c:pt idx="850">
                  <c:v>1.9061461797110366E-2</c:v>
                </c:pt>
                <c:pt idx="851">
                  <c:v>1.9160235038787343E-2</c:v>
                </c:pt>
                <c:pt idx="852">
                  <c:v>1.9251966191721606E-2</c:v>
                </c:pt>
                <c:pt idx="853">
                  <c:v>1.8326869817384819E-2</c:v>
                </c:pt>
                <c:pt idx="854">
                  <c:v>1.8326869817384819E-2</c:v>
                </c:pt>
                <c:pt idx="855">
                  <c:v>1.8398827515159318E-2</c:v>
                </c:pt>
                <c:pt idx="856">
                  <c:v>1.83551725557283E-2</c:v>
                </c:pt>
                <c:pt idx="857">
                  <c:v>1.8309695350284341E-2</c:v>
                </c:pt>
                <c:pt idx="858">
                  <c:v>1.8162190631620539E-2</c:v>
                </c:pt>
                <c:pt idx="859">
                  <c:v>1.8109281250666173E-2</c:v>
                </c:pt>
                <c:pt idx="860">
                  <c:v>1.8154394026568588E-2</c:v>
                </c:pt>
                <c:pt idx="861">
                  <c:v>1.7974138725439598E-2</c:v>
                </c:pt>
                <c:pt idx="862">
                  <c:v>1.7383318879917554E-2</c:v>
                </c:pt>
                <c:pt idx="863">
                  <c:v>1.7309865992380082E-2</c:v>
                </c:pt>
                <c:pt idx="864">
                  <c:v>1.7234274708240561E-2</c:v>
                </c:pt>
                <c:pt idx="865">
                  <c:v>1.7241575047319744E-2</c:v>
                </c:pt>
                <c:pt idx="866">
                  <c:v>1.6564073753936322E-2</c:v>
                </c:pt>
                <c:pt idx="867">
                  <c:v>1.5825878394777698E-2</c:v>
                </c:pt>
                <c:pt idx="868">
                  <c:v>1.4945594217589826E-2</c:v>
                </c:pt>
                <c:pt idx="869">
                  <c:v>1.4899211954124691E-2</c:v>
                </c:pt>
                <c:pt idx="870">
                  <c:v>1.4523905129982039E-2</c:v>
                </c:pt>
                <c:pt idx="871">
                  <c:v>1.411859877823129E-2</c:v>
                </c:pt>
                <c:pt idx="872">
                  <c:v>1.3044952530264491E-2</c:v>
                </c:pt>
                <c:pt idx="873">
                  <c:v>1.288357546855424E-2</c:v>
                </c:pt>
                <c:pt idx="874">
                  <c:v>1.1664793857172829E-2</c:v>
                </c:pt>
                <c:pt idx="875">
                  <c:v>1.152369322821368E-2</c:v>
                </c:pt>
                <c:pt idx="876">
                  <c:v>1.0905106524679469E-2</c:v>
                </c:pt>
                <c:pt idx="877">
                  <c:v>1.068507307026274E-2</c:v>
                </c:pt>
                <c:pt idx="878">
                  <c:v>9.9770523218888577E-3</c:v>
                </c:pt>
                <c:pt idx="879">
                  <c:v>9.7538237964239095E-3</c:v>
                </c:pt>
                <c:pt idx="880">
                  <c:v>9.7812018746348105E-3</c:v>
                </c:pt>
                <c:pt idx="881">
                  <c:v>9.7812018746348105E-3</c:v>
                </c:pt>
                <c:pt idx="882">
                  <c:v>9.7812018746348123E-3</c:v>
                </c:pt>
                <c:pt idx="883">
                  <c:v>9.5336188113669361E-3</c:v>
                </c:pt>
                <c:pt idx="884">
                  <c:v>9.5517514130226237E-3</c:v>
                </c:pt>
                <c:pt idx="885">
                  <c:v>9.5665616144775655E-3</c:v>
                </c:pt>
                <c:pt idx="886">
                  <c:v>9.5665616144775638E-3</c:v>
                </c:pt>
                <c:pt idx="887">
                  <c:v>9.5665616144775655E-3</c:v>
                </c:pt>
                <c:pt idx="888">
                  <c:v>9.5780648276516025E-3</c:v>
                </c:pt>
                <c:pt idx="889">
                  <c:v>9.586272957384602E-3</c:v>
                </c:pt>
                <c:pt idx="890">
                  <c:v>9.5911944634625729E-3</c:v>
                </c:pt>
                <c:pt idx="891">
                  <c:v>9.5928344043933259E-3</c:v>
                </c:pt>
                <c:pt idx="892">
                  <c:v>9.5928344043933259E-3</c:v>
                </c:pt>
                <c:pt idx="893">
                  <c:v>9.5911944634625747E-3</c:v>
                </c:pt>
                <c:pt idx="894">
                  <c:v>9.2929839428354585E-3</c:v>
                </c:pt>
                <c:pt idx="895">
                  <c:v>9.2929839428354567E-3</c:v>
                </c:pt>
                <c:pt idx="896">
                  <c:v>9.2912910775435568E-3</c:v>
                </c:pt>
                <c:pt idx="897">
                  <c:v>9.286210630023892E-3</c:v>
                </c:pt>
                <c:pt idx="898">
                  <c:v>9.286210630023892E-3</c:v>
                </c:pt>
                <c:pt idx="899">
                  <c:v>9.286210630023892E-3</c:v>
                </c:pt>
                <c:pt idx="900">
                  <c:v>9.286210630023892E-3</c:v>
                </c:pt>
                <c:pt idx="901">
                  <c:v>9.286210630023892E-3</c:v>
                </c:pt>
                <c:pt idx="902">
                  <c:v>9.286210630023892E-3</c:v>
                </c:pt>
                <c:pt idx="903">
                  <c:v>9.2862106300238938E-3</c:v>
                </c:pt>
                <c:pt idx="904">
                  <c:v>9.2862106300238938E-3</c:v>
                </c:pt>
                <c:pt idx="905">
                  <c:v>9.2862106300238938E-3</c:v>
                </c:pt>
                <c:pt idx="906">
                  <c:v>9.2862106300238938E-3</c:v>
                </c:pt>
                <c:pt idx="907">
                  <c:v>9.2862106300238938E-3</c:v>
                </c:pt>
                <c:pt idx="908">
                  <c:v>9.2862106300238938E-3</c:v>
                </c:pt>
                <c:pt idx="909">
                  <c:v>9.2777370352032616E-3</c:v>
                </c:pt>
                <c:pt idx="910">
                  <c:v>9.2777370352032616E-3</c:v>
                </c:pt>
                <c:pt idx="911">
                  <c:v>9.2658609840252249E-3</c:v>
                </c:pt>
                <c:pt idx="912">
                  <c:v>9.2505693720908531E-3</c:v>
                </c:pt>
                <c:pt idx="913">
                  <c:v>8.919867989147609E-3</c:v>
                </c:pt>
                <c:pt idx="914">
                  <c:v>8.919867989147609E-3</c:v>
                </c:pt>
                <c:pt idx="915">
                  <c:v>8.919867989147609E-3</c:v>
                </c:pt>
                <c:pt idx="916">
                  <c:v>8.919867989147609E-3</c:v>
                </c:pt>
                <c:pt idx="917">
                  <c:v>8.919867989147609E-3</c:v>
                </c:pt>
                <c:pt idx="918">
                  <c:v>8.9198679891476073E-3</c:v>
                </c:pt>
                <c:pt idx="919">
                  <c:v>8.9198679891476073E-3</c:v>
                </c:pt>
                <c:pt idx="920">
                  <c:v>8.8969127330650651E-3</c:v>
                </c:pt>
                <c:pt idx="921">
                  <c:v>8.8703520824945647E-3</c:v>
                </c:pt>
                <c:pt idx="922">
                  <c:v>8.8401535397718851E-3</c:v>
                </c:pt>
                <c:pt idx="923">
                  <c:v>8.806279679737225E-3</c:v>
                </c:pt>
                <c:pt idx="924">
                  <c:v>8.4396069986780158E-3</c:v>
                </c:pt>
                <c:pt idx="925">
                  <c:v>8.4396069986780158E-3</c:v>
                </c:pt>
                <c:pt idx="926">
                  <c:v>8.7273301836719545E-3</c:v>
                </c:pt>
                <c:pt idx="927">
                  <c:v>9.0023717224525634E-3</c:v>
                </c:pt>
                <c:pt idx="928">
                  <c:v>9.2658609840252162E-3</c:v>
                </c:pt>
                <c:pt idx="929">
                  <c:v>8.8490461620181534E-3</c:v>
                </c:pt>
                <c:pt idx="930">
                  <c:v>8.7901886060730919E-3</c:v>
                </c:pt>
                <c:pt idx="931">
                  <c:v>8.7273301836719476E-3</c:v>
                </c:pt>
                <c:pt idx="932">
                  <c:v>8.660383778506078E-3</c:v>
                </c:pt>
                <c:pt idx="933">
                  <c:v>8.5892538033799197E-3</c:v>
                </c:pt>
                <c:pt idx="934">
                  <c:v>8.5892538033799197E-3</c:v>
                </c:pt>
                <c:pt idx="935">
                  <c:v>8.513835402356975E-3</c:v>
                </c:pt>
                <c:pt idx="936">
                  <c:v>8.0033700766783053E-3</c:v>
                </c:pt>
                <c:pt idx="937">
                  <c:v>7.9104538996745584E-3</c:v>
                </c:pt>
                <c:pt idx="938">
                  <c:v>8.4340135326938463E-3</c:v>
                </c:pt>
                <c:pt idx="939">
                  <c:v>8.349661905286002E-3</c:v>
                </c:pt>
                <c:pt idx="940">
                  <c:v>8.2606417575870599E-3</c:v>
                </c:pt>
                <c:pt idx="941">
                  <c:v>8.349661905286002E-3</c:v>
                </c:pt>
                <c:pt idx="942">
                  <c:v>8.349661905286002E-3</c:v>
                </c:pt>
                <c:pt idx="943">
                  <c:v>8.4340135326938463E-3</c:v>
                </c:pt>
                <c:pt idx="944">
                  <c:v>8.349661905286002E-3</c:v>
                </c:pt>
                <c:pt idx="945">
                  <c:v>8.349661905286002E-3</c:v>
                </c:pt>
                <c:pt idx="946">
                  <c:v>8.2606417575870599E-3</c:v>
                </c:pt>
                <c:pt idx="947">
                  <c:v>8.1668004269409671E-3</c:v>
                </c:pt>
                <c:pt idx="948">
                  <c:v>8.2606417575870599E-3</c:v>
                </c:pt>
                <c:pt idx="949">
                  <c:v>8.1668004269409671E-3</c:v>
                </c:pt>
                <c:pt idx="950">
                  <c:v>8.4116024739508046E-3</c:v>
                </c:pt>
                <c:pt idx="951">
                  <c:v>8.4116024739508046E-3</c:v>
                </c:pt>
                <c:pt idx="952">
                  <c:v>8.6458407224371675E-3</c:v>
                </c:pt>
                <c:pt idx="953">
                  <c:v>8.6458407224371675E-3</c:v>
                </c:pt>
                <c:pt idx="954">
                  <c:v>8.5451872255147901E-3</c:v>
                </c:pt>
                <c:pt idx="955">
                  <c:v>9.2929839428354654E-3</c:v>
                </c:pt>
                <c:pt idx="956">
                  <c:v>9.4922795358394745E-3</c:v>
                </c:pt>
                <c:pt idx="957">
                  <c:v>9.4922795358394745E-3</c:v>
                </c:pt>
                <c:pt idx="958">
                  <c:v>9.8835921232326759E-3</c:v>
                </c:pt>
                <c:pt idx="959">
                  <c:v>1.0071207151237932E-2</c:v>
                </c:pt>
                <c:pt idx="960">
                  <c:v>1.0252322291049505E-2</c:v>
                </c:pt>
                <c:pt idx="961">
                  <c:v>1.1522328104329448E-2</c:v>
                </c:pt>
                <c:pt idx="962">
                  <c:v>2.4720277806518694E-2</c:v>
                </c:pt>
                <c:pt idx="963">
                  <c:v>2.5574126672404277E-2</c:v>
                </c:pt>
                <c:pt idx="964">
                  <c:v>2.5516859374922117E-2</c:v>
                </c:pt>
                <c:pt idx="965">
                  <c:v>2.5569205495339926E-2</c:v>
                </c:pt>
                <c:pt idx="966">
                  <c:v>2.5620216736358371E-2</c:v>
                </c:pt>
                <c:pt idx="967">
                  <c:v>2.5607934163747601E-2</c:v>
                </c:pt>
                <c:pt idx="968">
                  <c:v>2.5655189807228945E-2</c:v>
                </c:pt>
                <c:pt idx="969">
                  <c:v>2.5655189807228945E-2</c:v>
                </c:pt>
                <c:pt idx="970">
                  <c:v>2.5855519046589247E-2</c:v>
                </c:pt>
                <c:pt idx="971">
                  <c:v>2.58986789824058E-2</c:v>
                </c:pt>
                <c:pt idx="972">
                  <c:v>2.6020475947594154E-2</c:v>
                </c:pt>
                <c:pt idx="973">
                  <c:v>2.6020475947594154E-2</c:v>
                </c:pt>
                <c:pt idx="974">
                  <c:v>2.7257572909172901E-2</c:v>
                </c:pt>
                <c:pt idx="975">
                  <c:v>2.7329615166857713E-2</c:v>
                </c:pt>
                <c:pt idx="976">
                  <c:v>2.7400319853787977E-2</c:v>
                </c:pt>
                <c:pt idx="977">
                  <c:v>2.7572580419888814E-2</c:v>
                </c:pt>
                <c:pt idx="978">
                  <c:v>2.8076300534176389E-2</c:v>
                </c:pt>
                <c:pt idx="979">
                  <c:v>2.8139539936984908E-2</c:v>
                </c:pt>
                <c:pt idx="980">
                  <c:v>2.8201521992556169E-2</c:v>
                </c:pt>
                <c:pt idx="981">
                  <c:v>2.8262254973369969E-2</c:v>
                </c:pt>
                <c:pt idx="982">
                  <c:v>2.8262254973369972E-2</c:v>
                </c:pt>
                <c:pt idx="983">
                  <c:v>2.8734194482954799E-2</c:v>
                </c:pt>
                <c:pt idx="984">
                  <c:v>2.8789433142633391E-2</c:v>
                </c:pt>
                <c:pt idx="985">
                  <c:v>2.8789433142633391E-2</c:v>
                </c:pt>
                <c:pt idx="986">
                  <c:v>2.8843475300589748E-2</c:v>
                </c:pt>
                <c:pt idx="987">
                  <c:v>2.8896327669947774E-2</c:v>
                </c:pt>
                <c:pt idx="988">
                  <c:v>2.9289949190729341E-2</c:v>
                </c:pt>
                <c:pt idx="989">
                  <c:v>2.9338780563340067E-2</c:v>
                </c:pt>
                <c:pt idx="990">
                  <c:v>2.9386460231607021E-2</c:v>
                </c:pt>
                <c:pt idx="991">
                  <c:v>2.9432993792604691E-2</c:v>
                </c:pt>
                <c:pt idx="992">
                  <c:v>2.9478386673949395E-2</c:v>
                </c:pt>
                <c:pt idx="993">
                  <c:v>2.9851693344023534E-2</c:v>
                </c:pt>
                <c:pt idx="994">
                  <c:v>2.9893293374334752E-2</c:v>
                </c:pt>
                <c:pt idx="995">
                  <c:v>2.993378460325654E-2</c:v>
                </c:pt>
                <c:pt idx="996">
                  <c:v>2.9973171524480959E-2</c:v>
                </c:pt>
                <c:pt idx="997">
                  <c:v>3.0142731622447932E-2</c:v>
                </c:pt>
                <c:pt idx="998">
                  <c:v>3.0803983399203875E-2</c:v>
                </c:pt>
                <c:pt idx="999">
                  <c:v>3.0836138145532075E-2</c:v>
                </c:pt>
                <c:pt idx="1000">
                  <c:v>3.0867240188490026E-2</c:v>
                </c:pt>
                <c:pt idx="1001">
                  <c:v>3.0897292707116181E-2</c:v>
                </c:pt>
                <c:pt idx="1002">
                  <c:v>3.0926298761025078E-2</c:v>
                </c:pt>
                <c:pt idx="1003">
                  <c:v>3.1550209671840211E-2</c:v>
                </c:pt>
                <c:pt idx="1004">
                  <c:v>3.1574630692547907E-2</c:v>
                </c:pt>
                <c:pt idx="1005">
                  <c:v>3.1598037202588726E-2</c:v>
                </c:pt>
                <c:pt idx="1006">
                  <c:v>3.1731174194005785E-2</c:v>
                </c:pt>
                <c:pt idx="1007">
                  <c:v>3.1751492931369196E-2</c:v>
                </c:pt>
                <c:pt idx="1008">
                  <c:v>3.2352205002740192E-2</c:v>
                </c:pt>
                <c:pt idx="1009">
                  <c:v>3.2352205002740192E-2</c:v>
                </c:pt>
                <c:pt idx="1010">
                  <c:v>3.2367274359114705E-2</c:v>
                </c:pt>
                <c:pt idx="1011">
                  <c:v>3.2381365150171877E-2</c:v>
                </c:pt>
                <c:pt idx="1012">
                  <c:v>3.2493871505150942E-2</c:v>
                </c:pt>
                <c:pt idx="1013">
                  <c:v>3.3050659107130259E-2</c:v>
                </c:pt>
                <c:pt idx="1014">
                  <c:v>3.3143338680289985E-2</c:v>
                </c:pt>
                <c:pt idx="1015">
                  <c:v>3.3414186585469068E-2</c:v>
                </c:pt>
                <c:pt idx="1016">
                  <c:v>3.35907290580554E-2</c:v>
                </c:pt>
                <c:pt idx="1017">
                  <c:v>3.3586514147560351E-2</c:v>
                </c:pt>
                <c:pt idx="1018">
                  <c:v>3.3979967661067492E-2</c:v>
                </c:pt>
                <c:pt idx="1019">
                  <c:v>3.404656428078822E-2</c:v>
                </c:pt>
                <c:pt idx="1020">
                  <c:v>3.426348664181645E-2</c:v>
                </c:pt>
                <c:pt idx="1021">
                  <c:v>3.4470831180103453E-2</c:v>
                </c:pt>
                <c:pt idx="1022">
                  <c:v>3.4895349163727087E-2</c:v>
                </c:pt>
                <c:pt idx="1023">
                  <c:v>3.4876862038004212E-2</c:v>
                </c:pt>
                <c:pt idx="1024">
                  <c:v>3.530050768327038E-2</c:v>
                </c:pt>
                <c:pt idx="1025">
                  <c:v>3.5472540416433489E-2</c:v>
                </c:pt>
                <c:pt idx="1026">
                  <c:v>3.5846614558154591E-2</c:v>
                </c:pt>
                <c:pt idx="1027">
                  <c:v>3.586942612221556E-2</c:v>
                </c:pt>
                <c:pt idx="1028">
                  <c:v>3.5997690312923832E-2</c:v>
                </c:pt>
                <c:pt idx="1029">
                  <c:v>3.6342132048047954E-2</c:v>
                </c:pt>
                <c:pt idx="1030">
                  <c:v>3.6352518729484605E-2</c:v>
                </c:pt>
                <c:pt idx="1031">
                  <c:v>3.6710345111456634E-2</c:v>
                </c:pt>
                <c:pt idx="1032">
                  <c:v>3.6827139479563058E-2</c:v>
                </c:pt>
                <c:pt idx="1033">
                  <c:v>3.6864281912155523E-2</c:v>
                </c:pt>
                <c:pt idx="1034">
                  <c:v>3.715669824835223E-2</c:v>
                </c:pt>
                <c:pt idx="1035">
                  <c:v>3.7251830510788259E-2</c:v>
                </c:pt>
                <c:pt idx="1036">
                  <c:v>3.7234935872621062E-2</c:v>
                </c:pt>
                <c:pt idx="1037">
                  <c:v>3.7214652182690787E-2</c:v>
                </c:pt>
                <c:pt idx="1038">
                  <c:v>3.7342929478315877E-2</c:v>
                </c:pt>
                <c:pt idx="1039">
                  <c:v>3.7834649121635901E-2</c:v>
                </c:pt>
                <c:pt idx="1040">
                  <c:v>3.7761403516098538E-2</c:v>
                </c:pt>
                <c:pt idx="1041">
                  <c:v>3.770345556839258E-2</c:v>
                </c:pt>
                <c:pt idx="1042">
                  <c:v>3.7524044725805748E-2</c:v>
                </c:pt>
                <c:pt idx="1043">
                  <c:v>3.7524044725805748E-2</c:v>
                </c:pt>
                <c:pt idx="1044">
                  <c:v>3.7462370633519003E-2</c:v>
                </c:pt>
                <c:pt idx="1045">
                  <c:v>3.7043066342366218E-2</c:v>
                </c:pt>
                <c:pt idx="1046">
                  <c:v>3.6900534389114857E-2</c:v>
                </c:pt>
                <c:pt idx="1047">
                  <c:v>3.683354601934969E-2</c:v>
                </c:pt>
                <c:pt idx="1048">
                  <c:v>3.6823722202595617E-2</c:v>
                </c:pt>
                <c:pt idx="1049">
                  <c:v>3.661939070056873E-2</c:v>
                </c:pt>
                <c:pt idx="1050">
                  <c:v>3.6400518578847053E-2</c:v>
                </c:pt>
                <c:pt idx="1051">
                  <c:v>3.5708117605403801E-2</c:v>
                </c:pt>
                <c:pt idx="1052">
                  <c:v>2.6154940238440689E-2</c:v>
                </c:pt>
                <c:pt idx="1053">
                  <c:v>2.585551904658924E-2</c:v>
                </c:pt>
                <c:pt idx="1054">
                  <c:v>2.573783120342853E-2</c:v>
                </c:pt>
                <c:pt idx="1055">
                  <c:v>2.5385831667254902E-2</c:v>
                </c:pt>
                <c:pt idx="1056">
                  <c:v>2.5149887751888356E-2</c:v>
                </c:pt>
                <c:pt idx="1057">
                  <c:v>2.4781925272761171E-2</c:v>
                </c:pt>
                <c:pt idx="1058">
                  <c:v>2.4536329405071104E-2</c:v>
                </c:pt>
                <c:pt idx="1059">
                  <c:v>2.4384559491059776E-2</c:v>
                </c:pt>
                <c:pt idx="1060">
                  <c:v>2.3611747219161327E-2</c:v>
                </c:pt>
                <c:pt idx="1061">
                  <c:v>2.3197733325923758E-2</c:v>
                </c:pt>
                <c:pt idx="1062">
                  <c:v>2.2520602302999963E-2</c:v>
                </c:pt>
                <c:pt idx="1063">
                  <c:v>2.2520602302999963E-2</c:v>
                </c:pt>
                <c:pt idx="1064">
                  <c:v>1.9463246839314604E-2</c:v>
                </c:pt>
                <c:pt idx="1065">
                  <c:v>1.9652257782632923E-2</c:v>
                </c:pt>
                <c:pt idx="1066">
                  <c:v>1.9837882271898578E-2</c:v>
                </c:pt>
                <c:pt idx="1067">
                  <c:v>2.0058677967347522E-2</c:v>
                </c:pt>
                <c:pt idx="1068">
                  <c:v>2.0164269210883611E-2</c:v>
                </c:pt>
                <c:pt idx="1069">
                  <c:v>2.0164269210883611E-2</c:v>
                </c:pt>
                <c:pt idx="1070">
                  <c:v>2.0164269210883611E-2</c:v>
                </c:pt>
                <c:pt idx="1071">
                  <c:v>2.0164269210883611E-2</c:v>
                </c:pt>
                <c:pt idx="1072">
                  <c:v>2.0164269210883611E-2</c:v>
                </c:pt>
                <c:pt idx="1073">
                  <c:v>2.0255336375518254E-2</c:v>
                </c:pt>
                <c:pt idx="1074">
                  <c:v>2.0255336375518258E-2</c:v>
                </c:pt>
                <c:pt idx="1075">
                  <c:v>2.0421623261367185E-2</c:v>
                </c:pt>
                <c:pt idx="1076">
                  <c:v>2.0585038747224144E-2</c:v>
                </c:pt>
                <c:pt idx="1077">
                  <c:v>2.0745650688081835E-2</c:v>
                </c:pt>
                <c:pt idx="1078">
                  <c:v>2.0806978086177048E-2</c:v>
                </c:pt>
                <c:pt idx="1079">
                  <c:v>2.0806978086177048E-2</c:v>
                </c:pt>
                <c:pt idx="1080">
                  <c:v>2.0959886782437178E-2</c:v>
                </c:pt>
                <c:pt idx="1081">
                  <c:v>2.0959886782437182E-2</c:v>
                </c:pt>
                <c:pt idx="1082">
                  <c:v>2.1110197759334294E-2</c:v>
                </c:pt>
                <c:pt idx="1083">
                  <c:v>2.1148166441094254E-2</c:v>
                </c:pt>
                <c:pt idx="1084">
                  <c:v>2.1148166441094258E-2</c:v>
                </c:pt>
                <c:pt idx="1085">
                  <c:v>2.1291238900838644E-2</c:v>
                </c:pt>
                <c:pt idx="1086">
                  <c:v>2.1291238900838647E-2</c:v>
                </c:pt>
                <c:pt idx="1087">
                  <c:v>2.1299364341414401E-2</c:v>
                </c:pt>
                <c:pt idx="1088">
                  <c:v>2.0912552007363305E-2</c:v>
                </c:pt>
                <c:pt idx="1089">
                  <c:v>2.0912552007363305E-2</c:v>
                </c:pt>
                <c:pt idx="1090">
                  <c:v>2.1049753795031944E-2</c:v>
                </c:pt>
                <c:pt idx="1091">
                  <c:v>2.1184582055210191E-2</c:v>
                </c:pt>
                <c:pt idx="1092">
                  <c:v>2.1317081824867374E-2</c:v>
                </c:pt>
                <c:pt idx="1093">
                  <c:v>2.0903523707040104E-2</c:v>
                </c:pt>
                <c:pt idx="1094">
                  <c:v>2.1031811112019964E-2</c:v>
                </c:pt>
                <c:pt idx="1095">
                  <c:v>2.1031811112019967E-2</c:v>
                </c:pt>
                <c:pt idx="1096">
                  <c:v>2.1148166441094268E-2</c:v>
                </c:pt>
                <c:pt idx="1097">
                  <c:v>2.1270541954923974E-2</c:v>
                </c:pt>
                <c:pt idx="1098">
                  <c:v>2.0942618232374085E-2</c:v>
                </c:pt>
                <c:pt idx="1099">
                  <c:v>2.0942618232374085E-2</c:v>
                </c:pt>
                <c:pt idx="1100">
                  <c:v>2.0942618232374088E-2</c:v>
                </c:pt>
                <c:pt idx="1101">
                  <c:v>2.1058719403642512E-2</c:v>
                </c:pt>
                <c:pt idx="1102">
                  <c:v>2.1151141494417158E-2</c:v>
                </c:pt>
                <c:pt idx="1103">
                  <c:v>2.0778986792787391E-2</c:v>
                </c:pt>
                <c:pt idx="1104">
                  <c:v>2.085455248981774E-2</c:v>
                </c:pt>
                <c:pt idx="1105">
                  <c:v>2.0651413967968539E-2</c:v>
                </c:pt>
                <c:pt idx="1106">
                  <c:v>2.0539137756373376E-2</c:v>
                </c:pt>
                <c:pt idx="1107">
                  <c:v>2.0594206668735942E-2</c:v>
                </c:pt>
                <c:pt idx="1108">
                  <c:v>2.0359907728097145E-2</c:v>
                </c:pt>
                <c:pt idx="1109">
                  <c:v>2.0393874383244373E-2</c:v>
                </c:pt>
                <c:pt idx="1110">
                  <c:v>2.0142414302475861E-2</c:v>
                </c:pt>
                <c:pt idx="1111">
                  <c:v>2.0179865368533417E-2</c:v>
                </c:pt>
                <c:pt idx="1112">
                  <c:v>1.9623420998526039E-2</c:v>
                </c:pt>
                <c:pt idx="1113">
                  <c:v>1.9694635099066767E-2</c:v>
                </c:pt>
                <c:pt idx="1114">
                  <c:v>1.9024289618948125E-2</c:v>
                </c:pt>
                <c:pt idx="1115">
                  <c:v>1.8707446093089299E-2</c:v>
                </c:pt>
                <c:pt idx="1116">
                  <c:v>1.7974138725439608E-2</c:v>
                </c:pt>
                <c:pt idx="1117">
                  <c:v>1.7878491251730435E-2</c:v>
                </c:pt>
                <c:pt idx="1118">
                  <c:v>1.7577692706919067E-2</c:v>
                </c:pt>
                <c:pt idx="1119">
                  <c:v>1.6755746959768007E-2</c:v>
                </c:pt>
                <c:pt idx="1120">
                  <c:v>1.6639873595025487E-2</c:v>
                </c:pt>
                <c:pt idx="1121">
                  <c:v>1.5794039552731849E-2</c:v>
                </c:pt>
                <c:pt idx="1122">
                  <c:v>1.5385386324676745E-2</c:v>
                </c:pt>
                <c:pt idx="1123">
                  <c:v>1.5282802260836195E-2</c:v>
                </c:pt>
                <c:pt idx="1124">
                  <c:v>1.4278136031685838E-2</c:v>
                </c:pt>
                <c:pt idx="1125">
                  <c:v>1.3908691002148909E-2</c:v>
                </c:pt>
                <c:pt idx="1126">
                  <c:v>1.3763165300944518E-2</c:v>
                </c:pt>
                <c:pt idx="1127">
                  <c:v>1.3582540014976085E-2</c:v>
                </c:pt>
                <c:pt idx="1128">
                  <c:v>1.3011144747502007E-2</c:v>
                </c:pt>
                <c:pt idx="1129">
                  <c:v>1.0695373356547921E-2</c:v>
                </c:pt>
                <c:pt idx="1130">
                  <c:v>9.8820004343386746E-3</c:v>
                </c:pt>
                <c:pt idx="1131">
                  <c:v>9.8835921232326724E-3</c:v>
                </c:pt>
                <c:pt idx="1132">
                  <c:v>9.5862729573846003E-3</c:v>
                </c:pt>
                <c:pt idx="1133">
                  <c:v>9.5862729573846003E-3</c:v>
                </c:pt>
                <c:pt idx="1134">
                  <c:v>9.578064827651606E-3</c:v>
                </c:pt>
                <c:pt idx="1135">
                  <c:v>9.578064827651606E-3</c:v>
                </c:pt>
                <c:pt idx="1136">
                  <c:v>9.578064827651606E-3</c:v>
                </c:pt>
                <c:pt idx="1137">
                  <c:v>9.5665616144775586E-3</c:v>
                </c:pt>
                <c:pt idx="1138">
                  <c:v>9.5517514130226307E-3</c:v>
                </c:pt>
                <c:pt idx="1139">
                  <c:v>9.2318452268295124E-3</c:v>
                </c:pt>
                <c:pt idx="1140">
                  <c:v>9.2318452268295107E-3</c:v>
                </c:pt>
                <c:pt idx="1141">
                  <c:v>9.2318452268295124E-3</c:v>
                </c:pt>
                <c:pt idx="1142">
                  <c:v>9.2318452268295107E-3</c:v>
                </c:pt>
                <c:pt idx="1143">
                  <c:v>9.2318452268295124E-3</c:v>
                </c:pt>
                <c:pt idx="1144">
                  <c:v>9.209667612248007E-3</c:v>
                </c:pt>
                <c:pt idx="1145">
                  <c:v>9.209667612248007E-3</c:v>
                </c:pt>
                <c:pt idx="1146">
                  <c:v>9.2318452268295124E-3</c:v>
                </c:pt>
                <c:pt idx="1147">
                  <c:v>9.209667612248007E-3</c:v>
                </c:pt>
                <c:pt idx="1148">
                  <c:v>9.209667612248007E-3</c:v>
                </c:pt>
                <c:pt idx="1149">
                  <c:v>8.8703520824945665E-3</c:v>
                </c:pt>
                <c:pt idx="1150">
                  <c:v>8.8703520824945682E-3</c:v>
                </c:pt>
                <c:pt idx="1151">
                  <c:v>8.8401535397719024E-3</c:v>
                </c:pt>
                <c:pt idx="1152">
                  <c:v>8.8401535397719024E-3</c:v>
                </c:pt>
                <c:pt idx="1153">
                  <c:v>8.8703520824945682E-3</c:v>
                </c:pt>
                <c:pt idx="1154">
                  <c:v>8.8401535397719024E-3</c:v>
                </c:pt>
                <c:pt idx="1155">
                  <c:v>8.8703520824945682E-3</c:v>
                </c:pt>
                <c:pt idx="1156">
                  <c:v>9.1548476751421876E-3</c:v>
                </c:pt>
                <c:pt idx="1157">
                  <c:v>9.1840115099955291E-3</c:v>
                </c:pt>
                <c:pt idx="1158">
                  <c:v>9.2096676122480087E-3</c:v>
                </c:pt>
                <c:pt idx="1159">
                  <c:v>9.1840115099955291E-3</c:v>
                </c:pt>
                <c:pt idx="1160">
                  <c:v>9.1840115099955291E-3</c:v>
                </c:pt>
                <c:pt idx="1161">
                  <c:v>9.1840115099955291E-3</c:v>
                </c:pt>
                <c:pt idx="1162">
                  <c:v>9.1840115099955291E-3</c:v>
                </c:pt>
                <c:pt idx="1163">
                  <c:v>9.1840115099955291E-3</c:v>
                </c:pt>
                <c:pt idx="1164">
                  <c:v>9.1548476751421876E-3</c:v>
                </c:pt>
                <c:pt idx="1165">
                  <c:v>9.1840115099955291E-3</c:v>
                </c:pt>
                <c:pt idx="1166">
                  <c:v>9.2096676122480087E-3</c:v>
                </c:pt>
                <c:pt idx="1167">
                  <c:v>9.2318452268295124E-3</c:v>
                </c:pt>
                <c:pt idx="1168">
                  <c:v>9.2505693720908461E-3</c:v>
                </c:pt>
                <c:pt idx="1169">
                  <c:v>9.2505693720908461E-3</c:v>
                </c:pt>
                <c:pt idx="1170">
                  <c:v>9.5780648276515955E-3</c:v>
                </c:pt>
                <c:pt idx="1171">
                  <c:v>9.5780648276515938E-3</c:v>
                </c:pt>
                <c:pt idx="1172">
                  <c:v>9.5862729573845916E-3</c:v>
                </c:pt>
                <c:pt idx="1173">
                  <c:v>9.5911944634625747E-3</c:v>
                </c:pt>
                <c:pt idx="1174">
                  <c:v>9.5862729573845916E-3</c:v>
                </c:pt>
                <c:pt idx="1175">
                  <c:v>9.8835921232326724E-3</c:v>
                </c:pt>
                <c:pt idx="1176">
                  <c:v>9.8835921232326724E-3</c:v>
                </c:pt>
                <c:pt idx="1177">
                  <c:v>9.8835921232326724E-3</c:v>
                </c:pt>
                <c:pt idx="1178">
                  <c:v>9.8820004343386728E-3</c:v>
                </c:pt>
                <c:pt idx="1179">
                  <c:v>9.8820004343386746E-3</c:v>
                </c:pt>
                <c:pt idx="1180">
                  <c:v>1.0164489851073901E-2</c:v>
                </c:pt>
                <c:pt idx="1181">
                  <c:v>1.0159846057402274E-2</c:v>
                </c:pt>
                <c:pt idx="1182">
                  <c:v>1.0152101680899674E-2</c:v>
                </c:pt>
                <c:pt idx="1183">
                  <c:v>1.0159846057402274E-2</c:v>
                </c:pt>
                <c:pt idx="1184">
                  <c:v>1.0152101680899674E-2</c:v>
                </c:pt>
                <c:pt idx="1185">
                  <c:v>1.0416710861329474E-2</c:v>
                </c:pt>
                <c:pt idx="1186">
                  <c:v>1.0416710861329474E-2</c:v>
                </c:pt>
                <c:pt idx="1187">
                  <c:v>1.0403111029933475E-2</c:v>
                </c:pt>
                <c:pt idx="1188">
                  <c:v>1.0403111029933475E-2</c:v>
                </c:pt>
                <c:pt idx="1189">
                  <c:v>1.0403111029933474E-2</c:v>
                </c:pt>
                <c:pt idx="1190">
                  <c:v>1.0655588816846678E-2</c:v>
                </c:pt>
                <c:pt idx="1191">
                  <c:v>1.0655588816846678E-2</c:v>
                </c:pt>
                <c:pt idx="1192">
                  <c:v>1.063638022400774E-2</c:v>
                </c:pt>
                <c:pt idx="1193">
                  <c:v>1.0636380224007739E-2</c:v>
                </c:pt>
                <c:pt idx="1194">
                  <c:v>1.0614173267725725E-2</c:v>
                </c:pt>
                <c:pt idx="1195">
                  <c:v>1.0853053213033821E-2</c:v>
                </c:pt>
                <c:pt idx="1196">
                  <c:v>1.0853053213033821E-2</c:v>
                </c:pt>
                <c:pt idx="1197">
                  <c:v>1.0825479723132605E-2</c:v>
                </c:pt>
                <c:pt idx="1198">
                  <c:v>1.0494942602259399E-2</c:v>
                </c:pt>
                <c:pt idx="1199">
                  <c:v>1.0457404236749509E-2</c:v>
                </c:pt>
                <c:pt idx="1200">
                  <c:v>1.0685073070262735E-2</c:v>
                </c:pt>
                <c:pt idx="1201">
                  <c:v>1.032570698398425E-2</c:v>
                </c:pt>
                <c:pt idx="1202">
                  <c:v>1.0275311307785766E-2</c:v>
                </c:pt>
                <c:pt idx="1203">
                  <c:v>1.0221589840939843E-2</c:v>
                </c:pt>
                <c:pt idx="1204">
                  <c:v>1.0439337875598188E-2</c:v>
                </c:pt>
                <c:pt idx="1205">
                  <c:v>1.0649682170707192E-2</c:v>
                </c:pt>
                <c:pt idx="1206">
                  <c:v>1.0649682170707192E-2</c:v>
                </c:pt>
                <c:pt idx="1207">
                  <c:v>1.0649682170707192E-2</c:v>
                </c:pt>
                <c:pt idx="1208">
                  <c:v>1.0588949083673471E-2</c:v>
                </c:pt>
                <c:pt idx="1209">
                  <c:v>1.0588949083673469E-2</c:v>
                </c:pt>
                <c:pt idx="1210">
                  <c:v>1.0588949083673469E-2</c:v>
                </c:pt>
                <c:pt idx="1211">
                  <c:v>1.0588949083673469E-2</c:v>
                </c:pt>
                <c:pt idx="1212">
                  <c:v>1.0588949083673471E-2</c:v>
                </c:pt>
                <c:pt idx="1213">
                  <c:v>1.0588949083673471E-2</c:v>
                </c:pt>
                <c:pt idx="1214">
                  <c:v>1.0724748235697707E-2</c:v>
                </c:pt>
                <c:pt idx="1215">
                  <c:v>1.0524876897515965E-2</c:v>
                </c:pt>
                <c:pt idx="1216">
                  <c:v>1.0524876897515963E-2</c:v>
                </c:pt>
                <c:pt idx="1217">
                  <c:v>1.0588949083673469E-2</c:v>
                </c:pt>
                <c:pt idx="1218">
                  <c:v>1.0588949083673468E-2</c:v>
                </c:pt>
                <c:pt idx="1219">
                  <c:v>1.0588949083673469E-2</c:v>
                </c:pt>
                <c:pt idx="1220">
                  <c:v>1.0588949083673469E-2</c:v>
                </c:pt>
                <c:pt idx="1221">
                  <c:v>1.0524876897515962E-2</c:v>
                </c:pt>
                <c:pt idx="1222">
                  <c:v>1.0457404236749507E-2</c:v>
                </c:pt>
                <c:pt idx="1223">
                  <c:v>1.0457404236749505E-2</c:v>
                </c:pt>
                <c:pt idx="1224">
                  <c:v>1.0386464830990056E-2</c:v>
                </c:pt>
                <c:pt idx="1225">
                  <c:v>1.0386464830990056E-2</c:v>
                </c:pt>
                <c:pt idx="1226">
                  <c:v>1.0311987133995339E-2</c:v>
                </c:pt>
                <c:pt idx="1227">
                  <c:v>1.0233893895759464E-2</c:v>
                </c:pt>
                <c:pt idx="1228">
                  <c:v>1.0152101680899667E-2</c:v>
                </c:pt>
                <c:pt idx="1229">
                  <c:v>1.0233893895759467E-2</c:v>
                </c:pt>
                <c:pt idx="1230">
                  <c:v>1.0233893895759466E-2</c:v>
                </c:pt>
                <c:pt idx="1231">
                  <c:v>1.0152101680899667E-2</c:v>
                </c:pt>
                <c:pt idx="1232">
                  <c:v>1.0152101680899667E-2</c:v>
                </c:pt>
                <c:pt idx="1233">
                  <c:v>1.0152101680899667E-2</c:v>
                </c:pt>
                <c:pt idx="1234">
                  <c:v>1.0066520325349479E-2</c:v>
                </c:pt>
                <c:pt idx="1235">
                  <c:v>1.0066520325349479E-2</c:v>
                </c:pt>
                <c:pt idx="1236">
                  <c:v>1.0066520325349479E-2</c:v>
                </c:pt>
                <c:pt idx="1237">
                  <c:v>1.0066520325349479E-2</c:v>
                </c:pt>
                <c:pt idx="1238">
                  <c:v>1.0066520325349479E-2</c:v>
                </c:pt>
                <c:pt idx="1239">
                  <c:v>1.0152101680899665E-2</c:v>
                </c:pt>
                <c:pt idx="1240">
                  <c:v>1.0152101680899665E-2</c:v>
                </c:pt>
                <c:pt idx="1241">
                  <c:v>1.0066520325349479E-2</c:v>
                </c:pt>
                <c:pt idx="1242">
                  <c:v>1.0066520325349479E-2</c:v>
                </c:pt>
                <c:pt idx="1243">
                  <c:v>1.0066520325349479E-2</c:v>
                </c:pt>
                <c:pt idx="1244">
                  <c:v>1.0066520325349479E-2</c:v>
                </c:pt>
                <c:pt idx="1245">
                  <c:v>1.0066520325349479E-2</c:v>
                </c:pt>
                <c:pt idx="1246">
                  <c:v>9.6890996323390783E-3</c:v>
                </c:pt>
                <c:pt idx="1247">
                  <c:v>9.6890996323390783E-3</c:v>
                </c:pt>
                <c:pt idx="1248">
                  <c:v>9.7812018746348071E-3</c:v>
                </c:pt>
                <c:pt idx="1249">
                  <c:v>9.7812018746348036E-3</c:v>
                </c:pt>
                <c:pt idx="1250">
                  <c:v>9.7812018746348053E-3</c:v>
                </c:pt>
                <c:pt idx="1251">
                  <c:v>9.7812018746348053E-3</c:v>
                </c:pt>
                <c:pt idx="1252">
                  <c:v>9.8692576818629699E-3</c:v>
                </c:pt>
                <c:pt idx="1253">
                  <c:v>9.8692576818629682E-3</c:v>
                </c:pt>
                <c:pt idx="1254">
                  <c:v>9.8692576818629682E-3</c:v>
                </c:pt>
                <c:pt idx="1255">
                  <c:v>9.8692576818629682E-3</c:v>
                </c:pt>
                <c:pt idx="1256">
                  <c:v>9.9533744489669583E-3</c:v>
                </c:pt>
                <c:pt idx="1257">
                  <c:v>1.0033651244854523E-2</c:v>
                </c:pt>
                <c:pt idx="1258">
                  <c:v>1.0110179540298908E-2</c:v>
                </c:pt>
                <c:pt idx="1259">
                  <c:v>1.018304384859812E-2</c:v>
                </c:pt>
                <c:pt idx="1260">
                  <c:v>9.9723212448875748E-3</c:v>
                </c:pt>
                <c:pt idx="1261">
                  <c:v>1.0039920318408909E-2</c:v>
                </c:pt>
                <c:pt idx="1262">
                  <c:v>1.0103954059696109E-2</c:v>
                </c:pt>
                <c:pt idx="1263">
                  <c:v>1.0164489851073898E-2</c:v>
                </c:pt>
                <c:pt idx="1264">
                  <c:v>1.0164489851073898E-2</c:v>
                </c:pt>
                <c:pt idx="1265">
                  <c:v>9.9407231893907013E-3</c:v>
                </c:pt>
                <c:pt idx="1266">
                  <c:v>9.9959542377701643E-3</c:v>
                </c:pt>
                <c:pt idx="1267">
                  <c:v>1.0047751159875842E-2</c:v>
                </c:pt>
                <c:pt idx="1268">
                  <c:v>1.0047751159875842E-2</c:v>
                </c:pt>
                <c:pt idx="1269">
                  <c:v>1.0096166810709054E-2</c:v>
                </c:pt>
                <c:pt idx="1270">
                  <c:v>9.8580942616669168E-3</c:v>
                </c:pt>
                <c:pt idx="1271">
                  <c:v>9.9010838131063841E-3</c:v>
                </c:pt>
                <c:pt idx="1272">
                  <c:v>9.9407231893907013E-3</c:v>
                </c:pt>
                <c:pt idx="1273">
                  <c:v>9.9407231893907013E-3</c:v>
                </c:pt>
                <c:pt idx="1274">
                  <c:v>9.9770523218888577E-3</c:v>
                </c:pt>
                <c:pt idx="1275">
                  <c:v>9.7231335403097693E-3</c:v>
                </c:pt>
                <c:pt idx="1276">
                  <c:v>9.7231335403097693E-3</c:v>
                </c:pt>
                <c:pt idx="1277">
                  <c:v>9.7538237964239112E-3</c:v>
                </c:pt>
                <c:pt idx="1278">
                  <c:v>9.7538237964239112E-3</c:v>
                </c:pt>
                <c:pt idx="1279">
                  <c:v>9.7812018746348088E-3</c:v>
                </c:pt>
                <c:pt idx="1280">
                  <c:v>9.512144809474073E-3</c:v>
                </c:pt>
                <c:pt idx="1281">
                  <c:v>9.5121448094740747E-3</c:v>
                </c:pt>
                <c:pt idx="1282">
                  <c:v>9.5336188113669309E-3</c:v>
                </c:pt>
                <c:pt idx="1283">
                  <c:v>9.5336188113669309E-3</c:v>
                </c:pt>
                <c:pt idx="1284">
                  <c:v>9.551751413022622E-3</c:v>
                </c:pt>
                <c:pt idx="1285">
                  <c:v>9.2658609840252284E-3</c:v>
                </c:pt>
                <c:pt idx="1286">
                  <c:v>9.2658609840252284E-3</c:v>
                </c:pt>
                <c:pt idx="1287">
                  <c:v>9.5862729573846037E-3</c:v>
                </c:pt>
                <c:pt idx="1288">
                  <c:v>9.8835921232326689E-3</c:v>
                </c:pt>
                <c:pt idx="1289">
                  <c:v>9.8820004343386746E-3</c:v>
                </c:pt>
                <c:pt idx="1290">
                  <c:v>9.5780648276516077E-3</c:v>
                </c:pt>
                <c:pt idx="1291">
                  <c:v>9.5665616144775586E-3</c:v>
                </c:pt>
                <c:pt idx="1292">
                  <c:v>9.5517514130226359E-3</c:v>
                </c:pt>
                <c:pt idx="1293">
                  <c:v>9.5336188113669344E-3</c:v>
                </c:pt>
                <c:pt idx="1294">
                  <c:v>9.4590780366466468E-3</c:v>
                </c:pt>
                <c:pt idx="1295">
                  <c:v>9.0858576363909704E-3</c:v>
                </c:pt>
                <c:pt idx="1296">
                  <c:v>9.0858576363909704E-3</c:v>
                </c:pt>
                <c:pt idx="1297">
                  <c:v>9.0459501150042913E-3</c:v>
                </c:pt>
                <c:pt idx="1298">
                  <c:v>9.0023717224525616E-3</c:v>
                </c:pt>
                <c:pt idx="1299">
                  <c:v>8.955068867795837E-3</c:v>
                </c:pt>
                <c:pt idx="1300">
                  <c:v>9.1634349086924076E-3</c:v>
                </c:pt>
                <c:pt idx="1301">
                  <c:v>9.1634349086924076E-3</c:v>
                </c:pt>
                <c:pt idx="1302">
                  <c:v>9.1634349086924076E-3</c:v>
                </c:pt>
                <c:pt idx="1303">
                  <c:v>9.1634349086924076E-3</c:v>
                </c:pt>
                <c:pt idx="1304">
                  <c:v>8.9813789887369655E-3</c:v>
                </c:pt>
                <c:pt idx="1305">
                  <c:v>8.9128111304565948E-3</c:v>
                </c:pt>
                <c:pt idx="1306">
                  <c:v>9.3537230465446566E-3</c:v>
                </c:pt>
                <c:pt idx="1307">
                  <c:v>9.3537230465446566E-3</c:v>
                </c:pt>
                <c:pt idx="1308">
                  <c:v>9.3537230465446566E-3</c:v>
                </c:pt>
                <c:pt idx="1309">
                  <c:v>9.3537230465446566E-3</c:v>
                </c:pt>
                <c:pt idx="1310">
                  <c:v>9.2912910775435533E-3</c:v>
                </c:pt>
                <c:pt idx="1311">
                  <c:v>9.2912910775435533E-3</c:v>
                </c:pt>
                <c:pt idx="1312">
                  <c:v>9.2250270241070638E-3</c:v>
                </c:pt>
                <c:pt idx="1313">
                  <c:v>9.1548476751421807E-3</c:v>
                </c:pt>
                <c:pt idx="1314">
                  <c:v>9.1548476751421807E-3</c:v>
                </c:pt>
                <c:pt idx="1315">
                  <c:v>9.0806622537286403E-3</c:v>
                </c:pt>
                <c:pt idx="1316">
                  <c:v>9.0806622537286403E-3</c:v>
                </c:pt>
                <c:pt idx="1317">
                  <c:v>9.0023717224525599E-3</c:v>
                </c:pt>
                <c:pt idx="1318">
                  <c:v>8.919867989147609E-3</c:v>
                </c:pt>
                <c:pt idx="1319">
                  <c:v>8.919867989147609E-3</c:v>
                </c:pt>
                <c:pt idx="1320">
                  <c:v>8.8330329960955301E-3</c:v>
                </c:pt>
                <c:pt idx="1321">
                  <c:v>9.2318452268295142E-3</c:v>
                </c:pt>
                <c:pt idx="1322">
                  <c:v>9.2318452268295142E-3</c:v>
                </c:pt>
                <c:pt idx="1323">
                  <c:v>9.1479720844800886E-3</c:v>
                </c:pt>
                <c:pt idx="1324">
                  <c:v>9.0598509301425337E-3</c:v>
                </c:pt>
                <c:pt idx="1325">
                  <c:v>8.9673565305538865E-3</c:v>
                </c:pt>
                <c:pt idx="1326">
                  <c:v>8.9673565305538865E-3</c:v>
                </c:pt>
                <c:pt idx="1327">
                  <c:v>8.9673565305538865E-3</c:v>
                </c:pt>
                <c:pt idx="1328">
                  <c:v>8.9673565305538865E-3</c:v>
                </c:pt>
                <c:pt idx="1329">
                  <c:v>8.9673565305538865E-3</c:v>
                </c:pt>
                <c:pt idx="1330">
                  <c:v>8.8703520824945682E-3</c:v>
                </c:pt>
                <c:pt idx="1331">
                  <c:v>8.8703520824945682E-3</c:v>
                </c:pt>
                <c:pt idx="1332">
                  <c:v>8.8703520824945682E-3</c:v>
                </c:pt>
                <c:pt idx="1333">
                  <c:v>8.7686879087152739E-3</c:v>
                </c:pt>
                <c:pt idx="1334">
                  <c:v>8.7686879087152739E-3</c:v>
                </c:pt>
                <c:pt idx="1335">
                  <c:v>8.6621999437307244E-3</c:v>
                </c:pt>
                <c:pt idx="1336">
                  <c:v>8.7686879087152739E-3</c:v>
                </c:pt>
                <c:pt idx="1337">
                  <c:v>8.6621999437307244E-3</c:v>
                </c:pt>
                <c:pt idx="1338">
                  <c:v>8.6621999437307244E-3</c:v>
                </c:pt>
                <c:pt idx="1339">
                  <c:v>8.6621999437307244E-3</c:v>
                </c:pt>
                <c:pt idx="1340">
                  <c:v>8.5507079672722443E-3</c:v>
                </c:pt>
                <c:pt idx="1341">
                  <c:v>8.9831302569584933E-3</c:v>
                </c:pt>
                <c:pt idx="1342">
                  <c:v>8.9831302569584933E-3</c:v>
                </c:pt>
                <c:pt idx="1343">
                  <c:v>8.9831302569584933E-3</c:v>
                </c:pt>
                <c:pt idx="1344">
                  <c:v>8.9831302569584933E-3</c:v>
                </c:pt>
                <c:pt idx="1345">
                  <c:v>8.8756705712801018E-3</c:v>
                </c:pt>
                <c:pt idx="1346">
                  <c:v>9.3923229468049433E-3</c:v>
                </c:pt>
                <c:pt idx="1347">
                  <c:v>9.3923229468049433E-3</c:v>
                </c:pt>
                <c:pt idx="1348">
                  <c:v>9.3923229468049433E-3</c:v>
                </c:pt>
                <c:pt idx="1349">
                  <c:v>9.3923229468049433E-3</c:v>
                </c:pt>
                <c:pt idx="1350">
                  <c:v>9.3923229468049416E-3</c:v>
                </c:pt>
                <c:pt idx="1351">
                  <c:v>9.8692576818629699E-3</c:v>
                </c:pt>
                <c:pt idx="1352">
                  <c:v>9.8692576818629699E-3</c:v>
                </c:pt>
                <c:pt idx="1353">
                  <c:v>9.9533744489669583E-3</c:v>
                </c:pt>
                <c:pt idx="1354">
                  <c:v>9.9533744489669583E-3</c:v>
                </c:pt>
                <c:pt idx="1355">
                  <c:v>9.8692576818629699E-3</c:v>
                </c:pt>
                <c:pt idx="1356">
                  <c:v>1.0311987133995339E-2</c:v>
                </c:pt>
                <c:pt idx="1357">
                  <c:v>1.0311987133995339E-2</c:v>
                </c:pt>
                <c:pt idx="1358">
                  <c:v>1.0311987133995339E-2</c:v>
                </c:pt>
                <c:pt idx="1359">
                  <c:v>1.0311987133995339E-2</c:v>
                </c:pt>
                <c:pt idx="1360">
                  <c:v>1.0233893895759469E-2</c:v>
                </c:pt>
                <c:pt idx="1361">
                  <c:v>1.0655588816846672E-2</c:v>
                </c:pt>
                <c:pt idx="1362">
                  <c:v>1.0655588816846672E-2</c:v>
                </c:pt>
                <c:pt idx="1363">
                  <c:v>1.0655588816846672E-2</c:v>
                </c:pt>
                <c:pt idx="1364">
                  <c:v>1.0847254092548704E-2</c:v>
                </c:pt>
                <c:pt idx="1365">
                  <c:v>1.0956912547988584E-2</c:v>
                </c:pt>
                <c:pt idx="1366">
                  <c:v>1.1032739837166775E-2</c:v>
                </c:pt>
                <c:pt idx="1367">
                  <c:v>1.1032739837166775E-2</c:v>
                </c:pt>
                <c:pt idx="1368">
                  <c:v>1.1032739837166775E-2</c:v>
                </c:pt>
                <c:pt idx="1369">
                  <c:v>1.1032739837166775E-2</c:v>
                </c:pt>
                <c:pt idx="1370">
                  <c:v>1.0956912547988583E-2</c:v>
                </c:pt>
                <c:pt idx="1371">
                  <c:v>1.1357322045488708E-2</c:v>
                </c:pt>
                <c:pt idx="1372">
                  <c:v>1.1357322045488708E-2</c:v>
                </c:pt>
                <c:pt idx="1373">
                  <c:v>1.1424987399496407E-2</c:v>
                </c:pt>
                <c:pt idx="1374">
                  <c:v>1.1489516472160389E-2</c:v>
                </c:pt>
                <c:pt idx="1375">
                  <c:v>1.1489516472160389E-2</c:v>
                </c:pt>
                <c:pt idx="1376">
                  <c:v>1.1850757336060941E-2</c:v>
                </c:pt>
                <c:pt idx="1377">
                  <c:v>1.1664793857172832E-2</c:v>
                </c:pt>
                <c:pt idx="1378">
                  <c:v>1.1523693228213665E-2</c:v>
                </c:pt>
                <c:pt idx="1379">
                  <c:v>1.1571371103438137E-2</c:v>
                </c:pt>
                <c:pt idx="1380">
                  <c:v>1.1616145292680962E-2</c:v>
                </c:pt>
                <c:pt idx="1381">
                  <c:v>1.2436264477619608E-2</c:v>
                </c:pt>
                <c:pt idx="1382">
                  <c:v>1.2436264477619608E-2</c:v>
                </c:pt>
                <c:pt idx="1383">
                  <c:v>1.2628307776712233E-2</c:v>
                </c:pt>
                <c:pt idx="1384">
                  <c:v>1.2436264477619608E-2</c:v>
                </c:pt>
                <c:pt idx="1385">
                  <c:v>1.2436264477619608E-2</c:v>
                </c:pt>
                <c:pt idx="1386">
                  <c:v>1.3159010242483955E-2</c:v>
                </c:pt>
                <c:pt idx="1387">
                  <c:v>1.3184089832790924E-2</c:v>
                </c:pt>
                <c:pt idx="1388">
                  <c:v>1.3206739852366662E-2</c:v>
                </c:pt>
                <c:pt idx="1389">
                  <c:v>1.3226972782491237E-2</c:v>
                </c:pt>
                <c:pt idx="1390">
                  <c:v>1.3044952530264485E-2</c:v>
                </c:pt>
                <c:pt idx="1391">
                  <c:v>1.5096394390565766E-2</c:v>
                </c:pt>
                <c:pt idx="1392">
                  <c:v>1.5096394390565766E-2</c:v>
                </c:pt>
                <c:pt idx="1393">
                  <c:v>1.5097436347594343E-2</c:v>
                </c:pt>
                <c:pt idx="1394">
                  <c:v>1.4904489935073892E-2</c:v>
                </c:pt>
                <c:pt idx="1395">
                  <c:v>1.4899211954124702E-2</c:v>
                </c:pt>
                <c:pt idx="1396">
                  <c:v>1.526735520093315E-2</c:v>
                </c:pt>
                <c:pt idx="1397">
                  <c:v>1.5258079458570295E-2</c:v>
                </c:pt>
                <c:pt idx="1398">
                  <c:v>1.524673477661084E-2</c:v>
                </c:pt>
                <c:pt idx="1399">
                  <c:v>1.5402757669333906E-2</c:v>
                </c:pt>
                <c:pt idx="1400">
                  <c:v>1.6392242615869492E-2</c:v>
                </c:pt>
                <c:pt idx="1401">
                  <c:v>1.6392242615869492E-2</c:v>
                </c:pt>
                <c:pt idx="1402">
                  <c:v>1.6514617291044399E-2</c:v>
                </c:pt>
                <c:pt idx="1403">
                  <c:v>1.6628525646266389E-2</c:v>
                </c:pt>
                <c:pt idx="1404">
                  <c:v>1.6767008805080967E-2</c:v>
                </c:pt>
                <c:pt idx="1405">
                  <c:v>1.7616131524476088E-2</c:v>
                </c:pt>
                <c:pt idx="1406">
                  <c:v>1.7738043923927763E-2</c:v>
                </c:pt>
                <c:pt idx="1407">
                  <c:v>1.7698092324036286E-2</c:v>
                </c:pt>
                <c:pt idx="1408">
                  <c:v>1.765626858157518E-2</c:v>
                </c:pt>
                <c:pt idx="1409">
                  <c:v>1.7612559359474447E-2</c:v>
                </c:pt>
                <c:pt idx="1410">
                  <c:v>1.8368023019991044E-2</c:v>
                </c:pt>
                <c:pt idx="1411">
                  <c:v>1.8262382285495305E-2</c:v>
                </c:pt>
                <c:pt idx="1412">
                  <c:v>1.8317425853204377E-2</c:v>
                </c:pt>
                <c:pt idx="1413">
                  <c:v>1.8365453646464847E-2</c:v>
                </c:pt>
                <c:pt idx="1414">
                  <c:v>1.8406520583749648E-2</c:v>
                </c:pt>
                <c:pt idx="1415">
                  <c:v>1.9594541776110249E-2</c:v>
                </c:pt>
                <c:pt idx="1416">
                  <c:v>1.9675456678451393E-2</c:v>
                </c:pt>
                <c:pt idx="1417">
                  <c:v>1.9688244367950494E-2</c:v>
                </c:pt>
                <c:pt idx="1418">
                  <c:v>1.9909909451879027E-2</c:v>
                </c:pt>
                <c:pt idx="1419">
                  <c:v>1.9906748897933899E-2</c:v>
                </c:pt>
                <c:pt idx="1420">
                  <c:v>2.0443179681879663E-2</c:v>
                </c:pt>
                <c:pt idx="1421">
                  <c:v>2.0502342973809838E-2</c:v>
                </c:pt>
                <c:pt idx="1422">
                  <c:v>2.0669686864008826E-2</c:v>
                </c:pt>
                <c:pt idx="1423">
                  <c:v>2.0636174194681958E-2</c:v>
                </c:pt>
                <c:pt idx="1424">
                  <c:v>2.0596498011484329E-2</c:v>
                </c:pt>
                <c:pt idx="1425">
                  <c:v>2.1043774600536889E-2</c:v>
                </c:pt>
                <c:pt idx="1426">
                  <c:v>2.1083355168676036E-2</c:v>
                </c:pt>
                <c:pt idx="1427">
                  <c:v>2.1023582264589308E-2</c:v>
                </c:pt>
                <c:pt idx="1428">
                  <c:v>2.095763516979221E-2</c:v>
                </c:pt>
                <c:pt idx="1429">
                  <c:v>2.0854552489817685E-2</c:v>
                </c:pt>
                <c:pt idx="1430">
                  <c:v>2.094261823237404E-2</c:v>
                </c:pt>
                <c:pt idx="1431">
                  <c:v>2.0914808473498993E-2</c:v>
                </c:pt>
                <c:pt idx="1432">
                  <c:v>2.0806978086177028E-2</c:v>
                </c:pt>
                <c:pt idx="1433">
                  <c:v>2.0697065959353805E-2</c:v>
                </c:pt>
                <c:pt idx="1434">
                  <c:v>2.0585038747224123E-2</c:v>
                </c:pt>
                <c:pt idx="1435">
                  <c:v>2.0651413967968487E-2</c:v>
                </c:pt>
                <c:pt idx="1436">
                  <c:v>2.0630837614458528E-2</c:v>
                </c:pt>
                <c:pt idx="1437">
                  <c:v>2.0533009871473346E-2</c:v>
                </c:pt>
                <c:pt idx="1438">
                  <c:v>2.0428554591468986E-2</c:v>
                </c:pt>
                <c:pt idx="1439">
                  <c:v>2.0317369554594827E-2</c:v>
                </c:pt>
                <c:pt idx="1440">
                  <c:v>2.0477776389117443E-2</c:v>
                </c:pt>
                <c:pt idx="1441">
                  <c:v>2.0467787791518921E-2</c:v>
                </c:pt>
                <c:pt idx="1442">
                  <c:v>2.0339036469173791E-2</c:v>
                </c:pt>
                <c:pt idx="1443">
                  <c:v>2.0339036469173795E-2</c:v>
                </c:pt>
                <c:pt idx="1444">
                  <c:v>2.0207908119392205E-2</c:v>
                </c:pt>
                <c:pt idx="1445">
                  <c:v>2.0224248433974024E-2</c:v>
                </c:pt>
                <c:pt idx="1446">
                  <c:v>2.022035908059781E-2</c:v>
                </c:pt>
                <c:pt idx="1447">
                  <c:v>2.00837572025452E-2</c:v>
                </c:pt>
                <c:pt idx="1448">
                  <c:v>1.9944642489775136E-2</c:v>
                </c:pt>
                <c:pt idx="1449">
                  <c:v>1.9802961984783648E-2</c:v>
                </c:pt>
                <c:pt idx="1450">
                  <c:v>1.9795811610120222E-2</c:v>
                </c:pt>
                <c:pt idx="1451">
                  <c:v>1.9799784359284252E-2</c:v>
                </c:pt>
                <c:pt idx="1452">
                  <c:v>1.9652257782632906E-2</c:v>
                </c:pt>
                <c:pt idx="1453">
                  <c:v>1.9502002202021231E-2</c:v>
                </c:pt>
                <c:pt idx="1454">
                  <c:v>1.9044949786217614E-2</c:v>
                </c:pt>
                <c:pt idx="1455">
                  <c:v>1.8691462931425502E-2</c:v>
                </c:pt>
                <c:pt idx="1456">
                  <c:v>1.8691462931425502E-2</c:v>
                </c:pt>
                <c:pt idx="1457">
                  <c:v>1.8521533171183109E-2</c:v>
                </c:pt>
                <c:pt idx="1458">
                  <c:v>1.83483152947976E-2</c:v>
                </c:pt>
                <c:pt idx="1459">
                  <c:v>1.8171715272781951E-2</c:v>
                </c:pt>
                <c:pt idx="1460">
                  <c:v>1.7991633511287797E-2</c:v>
                </c:pt>
                <c:pt idx="1461">
                  <c:v>1.7991633511287797E-2</c:v>
                </c:pt>
                <c:pt idx="1462">
                  <c:v>1.780796438410686E-2</c:v>
                </c:pt>
                <c:pt idx="1463">
                  <c:v>1.780796438410686E-2</c:v>
                </c:pt>
                <c:pt idx="1464">
                  <c:v>1.780796438410686E-2</c:v>
                </c:pt>
                <c:pt idx="1465">
                  <c:v>1.8193343640161057E-2</c:v>
                </c:pt>
                <c:pt idx="1466">
                  <c:v>1.8223580230143973E-2</c:v>
                </c:pt>
                <c:pt idx="1467">
                  <c:v>1.8037040540528654E-2</c:v>
                </c:pt>
                <c:pt idx="1468">
                  <c:v>1.8037040540528654E-2</c:v>
                </c:pt>
                <c:pt idx="1469">
                  <c:v>1.8037040540528654E-2</c:v>
                </c:pt>
                <c:pt idx="1470">
                  <c:v>1.8127513386370295E-2</c:v>
                </c:pt>
                <c:pt idx="1471">
                  <c:v>1.8037040540528654E-2</c:v>
                </c:pt>
                <c:pt idx="1472">
                  <c:v>1.7846788651422408E-2</c:v>
                </c:pt>
                <c:pt idx="1473">
                  <c:v>1.7291681444874342E-2</c:v>
                </c:pt>
                <c:pt idx="1474">
                  <c:v>1.7087612965359825E-2</c:v>
                </c:pt>
                <c:pt idx="1475">
                  <c:v>1.6957315878338545E-2</c:v>
                </c:pt>
                <c:pt idx="1476">
                  <c:v>1.6879213997356028E-2</c:v>
                </c:pt>
                <c:pt idx="1477">
                  <c:v>1.6879213997356028E-2</c:v>
                </c:pt>
                <c:pt idx="1478">
                  <c:v>1.6879213997356028E-2</c:v>
                </c:pt>
                <c:pt idx="1479">
                  <c:v>1.6879213997356028E-2</c:v>
                </c:pt>
                <c:pt idx="1480">
                  <c:v>1.6957315878338545E-2</c:v>
                </c:pt>
                <c:pt idx="1481">
                  <c:v>1.6104713525946661E-2</c:v>
                </c:pt>
                <c:pt idx="1482">
                  <c:v>1.5885404225758019E-2</c:v>
                </c:pt>
                <c:pt idx="1483">
                  <c:v>1.5885404225758019E-2</c:v>
                </c:pt>
                <c:pt idx="1484">
                  <c:v>1.5885404225758019E-2</c:v>
                </c:pt>
                <c:pt idx="1485">
                  <c:v>1.5972307495837081E-2</c:v>
                </c:pt>
                <c:pt idx="1486">
                  <c:v>1.5885404225758019E-2</c:v>
                </c:pt>
                <c:pt idx="1487">
                  <c:v>1.5885404225758019E-2</c:v>
                </c:pt>
                <c:pt idx="1488">
                  <c:v>1.5885404225758019E-2</c:v>
                </c:pt>
                <c:pt idx="1489">
                  <c:v>1.5927927561503248E-2</c:v>
                </c:pt>
                <c:pt idx="1490">
                  <c:v>1.5609705998138299E-2</c:v>
                </c:pt>
                <c:pt idx="1491">
                  <c:v>1.5609705998138299E-2</c:v>
                </c:pt>
                <c:pt idx="1492">
                  <c:v>1.5648958036893368E-2</c:v>
                </c:pt>
                <c:pt idx="1493">
                  <c:v>1.5686106355124269E-2</c:v>
                </c:pt>
                <c:pt idx="1494">
                  <c:v>1.5721165865793005E-2</c:v>
                </c:pt>
                <c:pt idx="1495">
                  <c:v>1.5390497579036785E-2</c:v>
                </c:pt>
                <c:pt idx="1496">
                  <c:v>1.5422149546325047E-2</c:v>
                </c:pt>
                <c:pt idx="1497">
                  <c:v>1.5422149546325047E-2</c:v>
                </c:pt>
                <c:pt idx="1498">
                  <c:v>1.5422149546325047E-2</c:v>
                </c:pt>
                <c:pt idx="1499">
                  <c:v>1.5422149546325047E-2</c:v>
                </c:pt>
                <c:pt idx="1500">
                  <c:v>1.5080756396253675E-2</c:v>
                </c:pt>
                <c:pt idx="1501">
                  <c:v>1.5080756396253675E-2</c:v>
                </c:pt>
                <c:pt idx="1502">
                  <c:v>1.5108893132370535E-2</c:v>
                </c:pt>
                <c:pt idx="1503">
                  <c:v>1.5134899026400079E-2</c:v>
                </c:pt>
                <c:pt idx="1504">
                  <c:v>1.5158785045146068E-2</c:v>
                </c:pt>
                <c:pt idx="1505">
                  <c:v>1.423841930375922E-2</c:v>
                </c:pt>
                <c:pt idx="1506">
                  <c:v>1.425718821262935E-2</c:v>
                </c:pt>
                <c:pt idx="1507">
                  <c:v>1.4273728519300652E-2</c:v>
                </c:pt>
                <c:pt idx="1508">
                  <c:v>1.4100760996278093E-2</c:v>
                </c:pt>
                <c:pt idx="1509">
                  <c:v>1.411079752322927E-2</c:v>
                </c:pt>
                <c:pt idx="1510">
                  <c:v>1.3711636983381844E-2</c:v>
                </c:pt>
                <c:pt idx="1511">
                  <c:v>1.371737191064059E-2</c:v>
                </c:pt>
                <c:pt idx="1512">
                  <c:v>1.351403764546873E-2</c:v>
                </c:pt>
                <c:pt idx="1513">
                  <c:v>1.3512873595538025E-2</c:v>
                </c:pt>
                <c:pt idx="1514">
                  <c:v>1.3509380843936441E-2</c:v>
                </c:pt>
                <c:pt idx="1515">
                  <c:v>1.307747011922035E-2</c:v>
                </c:pt>
                <c:pt idx="1516">
                  <c:v>1.3069047402163627E-2</c:v>
                </c:pt>
                <c:pt idx="1517">
                  <c:v>1.3058210211686133E-2</c:v>
                </c:pt>
                <c:pt idx="1518">
                  <c:v>1.3044952530264501E-2</c:v>
                </c:pt>
                <c:pt idx="1519">
                  <c:v>1.3058210211686133E-2</c:v>
                </c:pt>
                <c:pt idx="1520">
                  <c:v>1.3058210211686133E-2</c:v>
                </c:pt>
                <c:pt idx="1521">
                  <c:v>1.3058210211686133E-2</c:v>
                </c:pt>
                <c:pt idx="1522">
                  <c:v>1.3058210211686133E-2</c:v>
                </c:pt>
                <c:pt idx="1523">
                  <c:v>1.3058210211686133E-2</c:v>
                </c:pt>
                <c:pt idx="1524">
                  <c:v>1.3058210211686133E-2</c:v>
                </c:pt>
                <c:pt idx="1525">
                  <c:v>1.2810108368179182E-2</c:v>
                </c:pt>
                <c:pt idx="1526">
                  <c:v>1.2826061950908376E-2</c:v>
                </c:pt>
                <c:pt idx="1527">
                  <c:v>1.2810108368179182E-2</c:v>
                </c:pt>
                <c:pt idx="1528">
                  <c:v>1.2791675663967371E-2</c:v>
                </c:pt>
                <c:pt idx="1529">
                  <c:v>1.2770753103535456E-2</c:v>
                </c:pt>
                <c:pt idx="1530">
                  <c:v>1.2496831058986673E-2</c:v>
                </c:pt>
                <c:pt idx="1531">
                  <c:v>1.2770753103535456E-2</c:v>
                </c:pt>
                <c:pt idx="1532">
                  <c:v>1.2770753103535456E-2</c:v>
                </c:pt>
                <c:pt idx="1533">
                  <c:v>1.2770753103535456E-2</c:v>
                </c:pt>
                <c:pt idx="1534">
                  <c:v>1.2770753103535456E-2</c:v>
                </c:pt>
                <c:pt idx="1535">
                  <c:v>1.2496831058986673E-2</c:v>
                </c:pt>
                <c:pt idx="1536">
                  <c:v>1.2770753103535456E-2</c:v>
                </c:pt>
                <c:pt idx="1537">
                  <c:v>1.2770753103535456E-2</c:v>
                </c:pt>
                <c:pt idx="1538">
                  <c:v>1.2770753103535456E-2</c:v>
                </c:pt>
                <c:pt idx="1539">
                  <c:v>1.2770753103535456E-2</c:v>
                </c:pt>
                <c:pt idx="1540">
                  <c:v>1.2496831058986673E-2</c:v>
                </c:pt>
                <c:pt idx="1541">
                  <c:v>1.2770753103535456E-2</c:v>
                </c:pt>
                <c:pt idx="1542">
                  <c:v>1.279167566396737E-2</c:v>
                </c:pt>
                <c:pt idx="1543">
                  <c:v>1.279167566396737E-2</c:v>
                </c:pt>
                <c:pt idx="1544">
                  <c:v>1.279167566396737E-2</c:v>
                </c:pt>
                <c:pt idx="1545">
                  <c:v>1.2523236828957491E-2</c:v>
                </c:pt>
                <c:pt idx="1546">
                  <c:v>1.279167566396737E-2</c:v>
                </c:pt>
                <c:pt idx="1547">
                  <c:v>1.279167566396737E-2</c:v>
                </c:pt>
                <c:pt idx="1548">
                  <c:v>1.279167566396737E-2</c:v>
                </c:pt>
                <c:pt idx="1549">
                  <c:v>1.279167566396737E-2</c:v>
                </c:pt>
                <c:pt idx="1550">
                  <c:v>1.279167566396737E-2</c:v>
                </c:pt>
                <c:pt idx="1551">
                  <c:v>1.3029266969127958E-2</c:v>
                </c:pt>
                <c:pt idx="1552">
                  <c:v>1.3029266969127958E-2</c:v>
                </c:pt>
                <c:pt idx="1553">
                  <c:v>1.3029266969127958E-2</c:v>
                </c:pt>
                <c:pt idx="1554">
                  <c:v>1.3029266969127958E-2</c:v>
                </c:pt>
                <c:pt idx="1555">
                  <c:v>1.2295061582840593E-2</c:v>
                </c:pt>
                <c:pt idx="1556">
                  <c:v>1.256837479325869E-2</c:v>
                </c:pt>
                <c:pt idx="1557">
                  <c:v>1.2770753103535457E-2</c:v>
                </c:pt>
                <c:pt idx="1558">
                  <c:v>1.2770753103535456E-2</c:v>
                </c:pt>
                <c:pt idx="1559">
                  <c:v>1.2770753103535456E-2</c:v>
                </c:pt>
                <c:pt idx="1560">
                  <c:v>1.2496831058986673E-2</c:v>
                </c:pt>
                <c:pt idx="1561">
                  <c:v>1.2770753103535457E-2</c:v>
                </c:pt>
                <c:pt idx="1562">
                  <c:v>1.2770753103535457E-2</c:v>
                </c:pt>
                <c:pt idx="1563">
                  <c:v>1.2791675663967368E-2</c:v>
                </c:pt>
                <c:pt idx="1564">
                  <c:v>1.281010836817918E-2</c:v>
                </c:pt>
                <c:pt idx="1565">
                  <c:v>1.2547079878726601E-2</c:v>
                </c:pt>
                <c:pt idx="1566">
                  <c:v>1.2568374793258686E-2</c:v>
                </c:pt>
                <c:pt idx="1567">
                  <c:v>1.2568374793258686E-2</c:v>
                </c:pt>
                <c:pt idx="1568">
                  <c:v>1.2568374793258686E-2</c:v>
                </c:pt>
                <c:pt idx="1569">
                  <c:v>1.2568374793258686E-2</c:v>
                </c:pt>
                <c:pt idx="1570">
                  <c:v>1.2295061582840593E-2</c:v>
                </c:pt>
                <c:pt idx="1571">
                  <c:v>1.2568374793258686E-2</c:v>
                </c:pt>
                <c:pt idx="1572">
                  <c:v>1.2568374793258686E-2</c:v>
                </c:pt>
                <c:pt idx="1573">
                  <c:v>1.2568374793258686E-2</c:v>
                </c:pt>
                <c:pt idx="1574">
                  <c:v>1.2568374793258686E-2</c:v>
                </c:pt>
                <c:pt idx="1575">
                  <c:v>1.2295061582840593E-2</c:v>
                </c:pt>
                <c:pt idx="1576">
                  <c:v>1.2568374793258686E-2</c:v>
                </c:pt>
                <c:pt idx="1577">
                  <c:v>1.2587134505366169E-2</c:v>
                </c:pt>
                <c:pt idx="1578">
                  <c:v>1.2603370335756418E-2</c:v>
                </c:pt>
                <c:pt idx="1579">
                  <c:v>1.2617092027719972E-2</c:v>
                </c:pt>
                <c:pt idx="1580">
                  <c:v>1.2376672512105596E-2</c:v>
                </c:pt>
                <c:pt idx="1581">
                  <c:v>1.2628307776712233E-2</c:v>
                </c:pt>
                <c:pt idx="1582">
                  <c:v>1.2628307776712233E-2</c:v>
                </c:pt>
                <c:pt idx="1583">
                  <c:v>1.2628307776712233E-2</c:v>
                </c:pt>
                <c:pt idx="1584">
                  <c:v>1.2628307776712233E-2</c:v>
                </c:pt>
                <c:pt idx="1585">
                  <c:v>1.2390645257113943E-2</c:v>
                </c:pt>
                <c:pt idx="1586">
                  <c:v>1.2402065793852897E-2</c:v>
                </c:pt>
                <c:pt idx="1587">
                  <c:v>1.24109411679436E-2</c:v>
                </c:pt>
                <c:pt idx="1588">
                  <c:v>1.24109411679436E-2</c:v>
                </c:pt>
                <c:pt idx="1589">
                  <c:v>1.24109411679436E-2</c:v>
                </c:pt>
                <c:pt idx="1590">
                  <c:v>1.2159982259005381E-2</c:v>
                </c:pt>
                <c:pt idx="1591">
                  <c:v>1.2159982259005381E-2</c:v>
                </c:pt>
                <c:pt idx="1592">
                  <c:v>1.2159982259005383E-2</c:v>
                </c:pt>
                <c:pt idx="1593">
                  <c:v>1.2159982259005383E-2</c:v>
                </c:pt>
                <c:pt idx="1594">
                  <c:v>1.2159982259005383E-2</c:v>
                </c:pt>
                <c:pt idx="1595">
                  <c:v>1.1893157318863475E-2</c:v>
                </c:pt>
                <c:pt idx="1596">
                  <c:v>1.1893157318863475E-2</c:v>
                </c:pt>
                <c:pt idx="1597">
                  <c:v>1.1910339196483072E-2</c:v>
                </c:pt>
                <c:pt idx="1598">
                  <c:v>1.1910339196483072E-2</c:v>
                </c:pt>
                <c:pt idx="1599">
                  <c:v>1.1924858371947693E-2</c:v>
                </c:pt>
                <c:pt idx="1600">
                  <c:v>1.1652650756927424E-2</c:v>
                </c:pt>
                <c:pt idx="1601">
                  <c:v>1.1670186734879882E-2</c:v>
                </c:pt>
                <c:pt idx="1602">
                  <c:v>1.1936724561554856E-2</c:v>
                </c:pt>
                <c:pt idx="1603">
                  <c:v>1.1945945671127422E-2</c:v>
                </c:pt>
                <c:pt idx="1604">
                  <c:v>1.1952527822528368E-2</c:v>
                </c:pt>
                <c:pt idx="1605">
                  <c:v>1.1697113828210457E-2</c:v>
                </c:pt>
                <c:pt idx="1606">
                  <c:v>1.1697113828210457E-2</c:v>
                </c:pt>
                <c:pt idx="1607">
                  <c:v>1.170652367824084E-2</c:v>
                </c:pt>
                <c:pt idx="1608">
                  <c:v>1.170652367824084E-2</c:v>
                </c:pt>
                <c:pt idx="1609">
                  <c:v>1.1697113828210457E-2</c:v>
                </c:pt>
                <c:pt idx="1610">
                  <c:v>1.1424987399496409E-2</c:v>
                </c:pt>
                <c:pt idx="1611">
                  <c:v>1.1424987399496409E-2</c:v>
                </c:pt>
                <c:pt idx="1612">
                  <c:v>1.1440122573398494E-2</c:v>
                </c:pt>
                <c:pt idx="1613">
                  <c:v>1.1440122573398494E-2</c:v>
                </c:pt>
                <c:pt idx="1614">
                  <c:v>1.1440122573398494E-2</c:v>
                </c:pt>
                <c:pt idx="1615">
                  <c:v>1.1440122573398494E-2</c:v>
                </c:pt>
                <c:pt idx="1616">
                  <c:v>1.1440122573398494E-2</c:v>
                </c:pt>
                <c:pt idx="1617">
                  <c:v>1.1440122573398494E-2</c:v>
                </c:pt>
                <c:pt idx="1618">
                  <c:v>1.1440122573398494E-2</c:v>
                </c:pt>
                <c:pt idx="1619">
                  <c:v>1.1440122573398492E-2</c:v>
                </c:pt>
                <c:pt idx="1620">
                  <c:v>1.1440122573398492E-2</c:v>
                </c:pt>
                <c:pt idx="1621">
                  <c:v>1.1174408965593536E-2</c:v>
                </c:pt>
                <c:pt idx="1622">
                  <c:v>1.1407074485362434E-2</c:v>
                </c:pt>
                <c:pt idx="1623">
                  <c:v>1.1407074485362434E-2</c:v>
                </c:pt>
                <c:pt idx="1624">
                  <c:v>1.1632384087132004E-2</c:v>
                </c:pt>
                <c:pt idx="1625">
                  <c:v>1.1850757336060934E-2</c:v>
                </c:pt>
                <c:pt idx="1626">
                  <c:v>1.1583599409548782E-2</c:v>
                </c:pt>
                <c:pt idx="1627">
                  <c:v>1.1583599409548782E-2</c:v>
                </c:pt>
                <c:pt idx="1628">
                  <c:v>1.1797543069296682E-2</c:v>
                </c:pt>
                <c:pt idx="1629">
                  <c:v>1.1797543069296682E-2</c:v>
                </c:pt>
                <c:pt idx="1630">
                  <c:v>1.1797543069296682E-2</c:v>
                </c:pt>
                <c:pt idx="1631">
                  <c:v>1.1523693228213668E-2</c:v>
                </c:pt>
                <c:pt idx="1632">
                  <c:v>1.1489516472160392E-2</c:v>
                </c:pt>
                <c:pt idx="1633">
                  <c:v>1.1489516472160392E-2</c:v>
                </c:pt>
                <c:pt idx="1634">
                  <c:v>1.1489516472160392E-2</c:v>
                </c:pt>
                <c:pt idx="1635">
                  <c:v>1.1489516472160392E-2</c:v>
                </c:pt>
                <c:pt idx="1636">
                  <c:v>1.1202527804628878E-2</c:v>
                </c:pt>
                <c:pt idx="1637">
                  <c:v>1.1202527804628878E-2</c:v>
                </c:pt>
                <c:pt idx="1638">
                  <c:v>1.1412589145817689E-2</c:v>
                </c:pt>
                <c:pt idx="1639">
                  <c:v>1.1412589145817689E-2</c:v>
                </c:pt>
                <c:pt idx="1640">
                  <c:v>1.1412589145817689E-2</c:v>
                </c:pt>
                <c:pt idx="1641">
                  <c:v>1.1071169157629819E-2</c:v>
                </c:pt>
                <c:pt idx="1642">
                  <c:v>1.1071169157629819E-2</c:v>
                </c:pt>
                <c:pt idx="1643">
                  <c:v>1.1275308610839127E-2</c:v>
                </c:pt>
                <c:pt idx="1644">
                  <c:v>1.1275308610839127E-2</c:v>
                </c:pt>
                <c:pt idx="1645">
                  <c:v>1.1275308610839127E-2</c:v>
                </c:pt>
                <c:pt idx="1646">
                  <c:v>1.0912316513252043E-2</c:v>
                </c:pt>
                <c:pt idx="1647">
                  <c:v>1.0912316513252043E-2</c:v>
                </c:pt>
                <c:pt idx="1648">
                  <c:v>1.1110881395877572E-2</c:v>
                </c:pt>
                <c:pt idx="1649">
                  <c:v>1.1303176445265682E-2</c:v>
                </c:pt>
                <c:pt idx="1650">
                  <c:v>1.1303176445265682E-2</c:v>
                </c:pt>
                <c:pt idx="1651">
                  <c:v>1.0985588107489551E-2</c:v>
                </c:pt>
                <c:pt idx="1652">
                  <c:v>1.0985588107489551E-2</c:v>
                </c:pt>
                <c:pt idx="1653">
                  <c:v>1.1105216913533439E-2</c:v>
                </c:pt>
                <c:pt idx="1654">
                  <c:v>1.1032739837166777E-2</c:v>
                </c:pt>
                <c:pt idx="1655">
                  <c:v>1.1105216913533439E-2</c:v>
                </c:pt>
                <c:pt idx="1656">
                  <c:v>1.1032739837166778E-2</c:v>
                </c:pt>
                <c:pt idx="1657">
                  <c:v>1.1212352738501593E-2</c:v>
                </c:pt>
                <c:pt idx="1658">
                  <c:v>1.1386370721272314E-2</c:v>
                </c:pt>
                <c:pt idx="1659">
                  <c:v>1.1462101695627148E-2</c:v>
                </c:pt>
                <c:pt idx="1660">
                  <c:v>1.1632384087132011E-2</c:v>
                </c:pt>
                <c:pt idx="1661">
                  <c:v>1.1390514484636729E-2</c:v>
                </c:pt>
                <c:pt idx="1662">
                  <c:v>1.1390514484636729E-2</c:v>
                </c:pt>
                <c:pt idx="1663">
                  <c:v>1.1390514484636729E-2</c:v>
                </c:pt>
                <c:pt idx="1664">
                  <c:v>1.1390514484636729E-2</c:v>
                </c:pt>
                <c:pt idx="1665">
                  <c:v>1.1390514484636729E-2</c:v>
                </c:pt>
                <c:pt idx="1666">
                  <c:v>1.0956912547988583E-2</c:v>
                </c:pt>
                <c:pt idx="1667">
                  <c:v>1.0860297759073207E-2</c:v>
                </c:pt>
                <c:pt idx="1668">
                  <c:v>1.0759892234538247E-2</c:v>
                </c:pt>
                <c:pt idx="1669">
                  <c:v>1.0655588816846679E-2</c:v>
                </c:pt>
                <c:pt idx="1670">
                  <c:v>1.0547271866232744E-2</c:v>
                </c:pt>
                <c:pt idx="1671">
                  <c:v>1.0039920318408911E-2</c:v>
                </c:pt>
                <c:pt idx="1672">
                  <c:v>1.0039920318408911E-2</c:v>
                </c:pt>
                <c:pt idx="1673">
                  <c:v>1.0196937191622187E-2</c:v>
                </c:pt>
                <c:pt idx="1674">
                  <c:v>1.0196937191622188E-2</c:v>
                </c:pt>
                <c:pt idx="1675">
                  <c:v>1.0071207151237934E-2</c:v>
                </c:pt>
                <c:pt idx="1676">
                  <c:v>9.9407231893906961E-3</c:v>
                </c:pt>
                <c:pt idx="1677">
                  <c:v>9.8052955194996051E-3</c:v>
                </c:pt>
                <c:pt idx="1678">
                  <c:v>9.8052955194996051E-3</c:v>
                </c:pt>
                <c:pt idx="1679">
                  <c:v>9.8052955194996051E-3</c:v>
                </c:pt>
                <c:pt idx="1680">
                  <c:v>9.8052955194996051E-3</c:v>
                </c:pt>
                <c:pt idx="1681">
                  <c:v>9.8052955194996051E-3</c:v>
                </c:pt>
                <c:pt idx="1682">
                  <c:v>9.8052955194996051E-3</c:v>
                </c:pt>
                <c:pt idx="1683">
                  <c:v>9.9533744489669652E-3</c:v>
                </c:pt>
                <c:pt idx="1684">
                  <c:v>9.9533744489669652E-3</c:v>
                </c:pt>
                <c:pt idx="1685">
                  <c:v>9.9533744489669652E-3</c:v>
                </c:pt>
                <c:pt idx="1686">
                  <c:v>9.953374448966967E-3</c:v>
                </c:pt>
                <c:pt idx="1687">
                  <c:v>9.9533744489669652E-3</c:v>
                </c:pt>
                <c:pt idx="1688">
                  <c:v>1.008993268426671E-2</c:v>
                </c:pt>
                <c:pt idx="1689">
                  <c:v>1.008993268426671E-2</c:v>
                </c:pt>
                <c:pt idx="1690">
                  <c:v>1.0221589840939838E-2</c:v>
                </c:pt>
                <c:pt idx="1691">
                  <c:v>1.0196937191622188E-2</c:v>
                </c:pt>
                <c:pt idx="1692">
                  <c:v>9.5862729573845916E-3</c:v>
                </c:pt>
                <c:pt idx="1693">
                  <c:v>9.5336188113669274E-3</c:v>
                </c:pt>
                <c:pt idx="1694">
                  <c:v>9.5336188113669257E-3</c:v>
                </c:pt>
                <c:pt idx="1695">
                  <c:v>9.6500567617821709E-3</c:v>
                </c:pt>
                <c:pt idx="1696">
                  <c:v>9.7618841430572173E-3</c:v>
                </c:pt>
                <c:pt idx="1697">
                  <c:v>9.6842278816083975E-3</c:v>
                </c:pt>
                <c:pt idx="1698">
                  <c:v>9.6842278816083975E-3</c:v>
                </c:pt>
                <c:pt idx="1699">
                  <c:v>9.8692576818629682E-3</c:v>
                </c:pt>
                <c:pt idx="1700">
                  <c:v>9.8692576818629699E-3</c:v>
                </c:pt>
                <c:pt idx="1701">
                  <c:v>9.8692576818629699E-3</c:v>
                </c:pt>
                <c:pt idx="1702">
                  <c:v>9.7860253491819389E-3</c:v>
                </c:pt>
                <c:pt idx="1703">
                  <c:v>9.7860253491819389E-3</c:v>
                </c:pt>
                <c:pt idx="1704">
                  <c:v>9.7860253491819389E-3</c:v>
                </c:pt>
                <c:pt idx="1705">
                  <c:v>9.8835921232326811E-3</c:v>
                </c:pt>
                <c:pt idx="1706">
                  <c:v>9.6890996323390783E-3</c:v>
                </c:pt>
                <c:pt idx="1707">
                  <c:v>9.7812018746348071E-3</c:v>
                </c:pt>
                <c:pt idx="1708">
                  <c:v>9.8692576818629682E-3</c:v>
                </c:pt>
                <c:pt idx="1709">
                  <c:v>9.8692576818629682E-3</c:v>
                </c:pt>
                <c:pt idx="1710">
                  <c:v>9.9533744489669583E-3</c:v>
                </c:pt>
                <c:pt idx="1711">
                  <c:v>9.8261288913164598E-3</c:v>
                </c:pt>
                <c:pt idx="1712">
                  <c:v>9.8261288913164581E-3</c:v>
                </c:pt>
                <c:pt idx="1713">
                  <c:v>9.901083813106391E-3</c:v>
                </c:pt>
                <c:pt idx="1714">
                  <c:v>1.0033651244854523E-2</c:v>
                </c:pt>
                <c:pt idx="1715">
                  <c:v>1.0033651244854523E-2</c:v>
                </c:pt>
                <c:pt idx="1716">
                  <c:v>9.9010838131063893E-3</c:v>
                </c:pt>
                <c:pt idx="1717">
                  <c:v>9.9010838131063893E-3</c:v>
                </c:pt>
                <c:pt idx="1718">
                  <c:v>9.8261288913164616E-3</c:v>
                </c:pt>
                <c:pt idx="1719">
                  <c:v>9.9010838131063893E-3</c:v>
                </c:pt>
                <c:pt idx="1720">
                  <c:v>9.9010838131063893E-3</c:v>
                </c:pt>
                <c:pt idx="1721">
                  <c:v>9.6842278816083923E-3</c:v>
                </c:pt>
                <c:pt idx="1722">
                  <c:v>9.6842278816083923E-3</c:v>
                </c:pt>
                <c:pt idx="1723">
                  <c:v>9.6842278816083923E-3</c:v>
                </c:pt>
                <c:pt idx="1724">
                  <c:v>9.6842278816083923E-3</c:v>
                </c:pt>
                <c:pt idx="1725">
                  <c:v>9.6842278816083906E-3</c:v>
                </c:pt>
                <c:pt idx="1726">
                  <c:v>9.4590780366466364E-3</c:v>
                </c:pt>
                <c:pt idx="1727">
                  <c:v>9.5270165814813276E-3</c:v>
                </c:pt>
                <c:pt idx="1728">
                  <c:v>9.5270165814813276E-3</c:v>
                </c:pt>
                <c:pt idx="1729">
                  <c:v>9.5270165814813276E-3</c:v>
                </c:pt>
                <c:pt idx="1730">
                  <c:v>9.5270165814813276E-3</c:v>
                </c:pt>
                <c:pt idx="1731">
                  <c:v>9.5270165814813276E-3</c:v>
                </c:pt>
                <c:pt idx="1732">
                  <c:v>9.5911944634625677E-3</c:v>
                </c:pt>
                <c:pt idx="1733">
                  <c:v>9.5911944634625677E-3</c:v>
                </c:pt>
                <c:pt idx="1734">
                  <c:v>9.8197233307326329E-3</c:v>
                </c:pt>
                <c:pt idx="1735">
                  <c:v>9.8820004343386676E-3</c:v>
                </c:pt>
                <c:pt idx="1736">
                  <c:v>9.9407231893906961E-3</c:v>
                </c:pt>
                <c:pt idx="1737">
                  <c:v>9.9407231893906961E-3</c:v>
                </c:pt>
                <c:pt idx="1738">
                  <c:v>9.9407231893906978E-3</c:v>
                </c:pt>
                <c:pt idx="1739">
                  <c:v>1.0103954059696109E-2</c:v>
                </c:pt>
                <c:pt idx="1740">
                  <c:v>1.0103954059696109E-2</c:v>
                </c:pt>
                <c:pt idx="1741">
                  <c:v>9.9407231893906978E-3</c:v>
                </c:pt>
                <c:pt idx="1742">
                  <c:v>9.9959542377701695E-3</c:v>
                </c:pt>
                <c:pt idx="1743">
                  <c:v>9.9959542377701695E-3</c:v>
                </c:pt>
                <c:pt idx="1744">
                  <c:v>9.9959542377701695E-3</c:v>
                </c:pt>
                <c:pt idx="1745">
                  <c:v>9.811710499263028E-3</c:v>
                </c:pt>
                <c:pt idx="1746">
                  <c:v>9.8580942616669151E-3</c:v>
                </c:pt>
                <c:pt idx="1747">
                  <c:v>9.8580942616669168E-3</c:v>
                </c:pt>
                <c:pt idx="1748">
                  <c:v>9.8580942616669168E-3</c:v>
                </c:pt>
                <c:pt idx="1749">
                  <c:v>9.6108552858651802E-3</c:v>
                </c:pt>
                <c:pt idx="1750">
                  <c:v>9.5665616144775621E-3</c:v>
                </c:pt>
                <c:pt idx="1751">
                  <c:v>9.5665616144775621E-3</c:v>
                </c:pt>
                <c:pt idx="1752">
                  <c:v>9.6108552858651802E-3</c:v>
                </c:pt>
                <c:pt idx="1753">
                  <c:v>9.6108552858651802E-3</c:v>
                </c:pt>
                <c:pt idx="1754">
                  <c:v>9.6108552858651802E-3</c:v>
                </c:pt>
                <c:pt idx="1755">
                  <c:v>9.6516867012857079E-3</c:v>
                </c:pt>
                <c:pt idx="1756">
                  <c:v>9.6890996323390766E-3</c:v>
                </c:pt>
                <c:pt idx="1757">
                  <c:v>9.6890996323390766E-3</c:v>
                </c:pt>
                <c:pt idx="1758">
                  <c:v>9.7231335403097675E-3</c:v>
                </c:pt>
                <c:pt idx="1759">
                  <c:v>9.7231335403097675E-3</c:v>
                </c:pt>
                <c:pt idx="1760">
                  <c:v>9.7538237964239112E-3</c:v>
                </c:pt>
                <c:pt idx="1761">
                  <c:v>9.7812018746348123E-3</c:v>
                </c:pt>
                <c:pt idx="1762">
                  <c:v>9.7812018746348123E-3</c:v>
                </c:pt>
                <c:pt idx="1763">
                  <c:v>9.7812018746348123E-3</c:v>
                </c:pt>
                <c:pt idx="1764">
                  <c:v>1.0039920318408906E-2</c:v>
                </c:pt>
                <c:pt idx="1765">
                  <c:v>1.0066520325349479E-2</c:v>
                </c:pt>
                <c:pt idx="1766">
                  <c:v>1.0089932684266716E-2</c:v>
                </c:pt>
                <c:pt idx="1767">
                  <c:v>1.0110179540298907E-2</c:v>
                </c:pt>
                <c:pt idx="1768">
                  <c:v>1.012727987925726E-2</c:v>
                </c:pt>
                <c:pt idx="1769">
                  <c:v>1.0386464830990051E-2</c:v>
                </c:pt>
                <c:pt idx="1770">
                  <c:v>1.0386464830990051E-2</c:v>
                </c:pt>
                <c:pt idx="1771">
                  <c:v>1.0403111029933477E-2</c:v>
                </c:pt>
                <c:pt idx="1772">
                  <c:v>1.0416710861329474E-2</c:v>
                </c:pt>
                <c:pt idx="1773">
                  <c:v>1.0403111029933477E-2</c:v>
                </c:pt>
                <c:pt idx="1774">
                  <c:v>1.0403111029933475E-2</c:v>
                </c:pt>
                <c:pt idx="1775">
                  <c:v>1.0403111029933474E-2</c:v>
                </c:pt>
                <c:pt idx="1776">
                  <c:v>1.0403111029933474E-2</c:v>
                </c:pt>
                <c:pt idx="1777">
                  <c:v>1.0403111029933474E-2</c:v>
                </c:pt>
                <c:pt idx="1778">
                  <c:v>1.0403111029933474E-2</c:v>
                </c:pt>
                <c:pt idx="1779">
                  <c:v>1.0152101680899668E-2</c:v>
                </c:pt>
                <c:pt idx="1780">
                  <c:v>1.0141249618278057E-2</c:v>
                </c:pt>
                <c:pt idx="1781">
                  <c:v>1.012727987925726E-2</c:v>
                </c:pt>
                <c:pt idx="1782">
                  <c:v>1.012727987925726E-2</c:v>
                </c:pt>
                <c:pt idx="1783">
                  <c:v>1.0110179540298912E-2</c:v>
                </c:pt>
                <c:pt idx="1784">
                  <c:v>9.8437226903491295E-3</c:v>
                </c:pt>
                <c:pt idx="1785">
                  <c:v>9.8437226903491295E-3</c:v>
                </c:pt>
                <c:pt idx="1786">
                  <c:v>9.8437226903491295E-3</c:v>
                </c:pt>
                <c:pt idx="1787">
                  <c:v>9.8437226903491295E-3</c:v>
                </c:pt>
                <c:pt idx="1788">
                  <c:v>9.8437226903491295E-3</c:v>
                </c:pt>
                <c:pt idx="1789">
                  <c:v>9.5665616144775638E-3</c:v>
                </c:pt>
                <c:pt idx="1790">
                  <c:v>9.8437226903491278E-3</c:v>
                </c:pt>
                <c:pt idx="1791">
                  <c:v>9.8580942616669168E-3</c:v>
                </c:pt>
                <c:pt idx="1792">
                  <c:v>9.8580942616669168E-3</c:v>
                </c:pt>
                <c:pt idx="1793">
                  <c:v>9.8580942616669168E-3</c:v>
                </c:pt>
                <c:pt idx="1794">
                  <c:v>9.8580942616669168E-3</c:v>
                </c:pt>
                <c:pt idx="1795">
                  <c:v>9.8437226903491278E-3</c:v>
                </c:pt>
                <c:pt idx="1796">
                  <c:v>9.8437226903491278E-3</c:v>
                </c:pt>
                <c:pt idx="1797">
                  <c:v>9.8437226903491278E-3</c:v>
                </c:pt>
                <c:pt idx="1798">
                  <c:v>9.8437226903491278E-3</c:v>
                </c:pt>
                <c:pt idx="1799">
                  <c:v>9.8437226903491278E-3</c:v>
                </c:pt>
                <c:pt idx="1800">
                  <c:v>9.8261288913164633E-3</c:v>
                </c:pt>
                <c:pt idx="1801">
                  <c:v>9.826128891316465E-3</c:v>
                </c:pt>
                <c:pt idx="1802">
                  <c:v>9.8052955194996121E-3</c:v>
                </c:pt>
                <c:pt idx="1803">
                  <c:v>9.8052955194996121E-3</c:v>
                </c:pt>
                <c:pt idx="1804">
                  <c:v>9.5517514130226255E-3</c:v>
                </c:pt>
                <c:pt idx="1805">
                  <c:v>9.5336188113669344E-3</c:v>
                </c:pt>
                <c:pt idx="1806">
                  <c:v>9.512144809474073E-3</c:v>
                </c:pt>
                <c:pt idx="1807">
                  <c:v>9.5336188113669344E-3</c:v>
                </c:pt>
                <c:pt idx="1808">
                  <c:v>9.5517514130226272E-3</c:v>
                </c:pt>
                <c:pt idx="1809">
                  <c:v>9.5517514130226272E-3</c:v>
                </c:pt>
                <c:pt idx="1810">
                  <c:v>9.5517514130226255E-3</c:v>
                </c:pt>
                <c:pt idx="1811">
                  <c:v>9.5665616144775655E-3</c:v>
                </c:pt>
                <c:pt idx="1812">
                  <c:v>9.5780648276516007E-3</c:v>
                </c:pt>
                <c:pt idx="1813">
                  <c:v>9.5780648276516007E-3</c:v>
                </c:pt>
                <c:pt idx="1814">
                  <c:v>9.5862729573846003E-3</c:v>
                </c:pt>
                <c:pt idx="1815">
                  <c:v>9.5862729573846003E-3</c:v>
                </c:pt>
                <c:pt idx="1816">
                  <c:v>9.5862729573846003E-3</c:v>
                </c:pt>
                <c:pt idx="1817">
                  <c:v>9.5780648276516025E-3</c:v>
                </c:pt>
                <c:pt idx="1818">
                  <c:v>9.5780648276516025E-3</c:v>
                </c:pt>
                <c:pt idx="1819">
                  <c:v>9.5862729573846003E-3</c:v>
                </c:pt>
                <c:pt idx="1820">
                  <c:v>9.586272957384602E-3</c:v>
                </c:pt>
                <c:pt idx="1821">
                  <c:v>9.5862729573846003E-3</c:v>
                </c:pt>
                <c:pt idx="1822">
                  <c:v>9.5862729573846003E-3</c:v>
                </c:pt>
                <c:pt idx="1823">
                  <c:v>9.586272957384602E-3</c:v>
                </c:pt>
                <c:pt idx="1824">
                  <c:v>9.2929839428354585E-3</c:v>
                </c:pt>
                <c:pt idx="1825">
                  <c:v>9.2912910775435602E-3</c:v>
                </c:pt>
                <c:pt idx="1826">
                  <c:v>9.286210630023892E-3</c:v>
                </c:pt>
                <c:pt idx="1827">
                  <c:v>9.286210630023892E-3</c:v>
                </c:pt>
                <c:pt idx="1828">
                  <c:v>9.286210630023892E-3</c:v>
                </c:pt>
                <c:pt idx="1829">
                  <c:v>8.9813789887369724E-3</c:v>
                </c:pt>
                <c:pt idx="1830">
                  <c:v>8.9831302569584881E-3</c:v>
                </c:pt>
                <c:pt idx="1831">
                  <c:v>8.9813789887369724E-3</c:v>
                </c:pt>
                <c:pt idx="1832">
                  <c:v>8.9813789887369724E-3</c:v>
                </c:pt>
                <c:pt idx="1833">
                  <c:v>8.9813789887369724E-3</c:v>
                </c:pt>
                <c:pt idx="1834">
                  <c:v>8.9813789887369724E-3</c:v>
                </c:pt>
                <c:pt idx="1835">
                  <c:v>8.9761231340069123E-3</c:v>
                </c:pt>
                <c:pt idx="1836">
                  <c:v>8.9673565305538935E-3</c:v>
                </c:pt>
                <c:pt idx="1837">
                  <c:v>8.9673565305538935E-3</c:v>
                </c:pt>
                <c:pt idx="1838">
                  <c:v>8.9550688677958474E-3</c:v>
                </c:pt>
                <c:pt idx="1839">
                  <c:v>8.9673565305538935E-3</c:v>
                </c:pt>
                <c:pt idx="1840">
                  <c:v>8.976123134006914E-3</c:v>
                </c:pt>
                <c:pt idx="1841">
                  <c:v>9.2658609840252284E-3</c:v>
                </c:pt>
                <c:pt idx="1842">
                  <c:v>9.2658609840252284E-3</c:v>
                </c:pt>
                <c:pt idx="1843">
                  <c:v>9.2777370352032599E-3</c:v>
                </c:pt>
                <c:pt idx="1844">
                  <c:v>9.2777370352032599E-3</c:v>
                </c:pt>
                <c:pt idx="1845">
                  <c:v>9.2777370352032582E-3</c:v>
                </c:pt>
                <c:pt idx="1846">
                  <c:v>9.2658609840252284E-3</c:v>
                </c:pt>
                <c:pt idx="1847">
                  <c:v>9.2777370352032582E-3</c:v>
                </c:pt>
                <c:pt idx="1848">
                  <c:v>9.2658609840252284E-3</c:v>
                </c:pt>
                <c:pt idx="1849">
                  <c:v>9.2777370352032599E-3</c:v>
                </c:pt>
                <c:pt idx="1850">
                  <c:v>9.2777370352032599E-3</c:v>
                </c:pt>
                <c:pt idx="1851">
                  <c:v>9.2658609840252284E-3</c:v>
                </c:pt>
                <c:pt idx="1852">
                  <c:v>9.2658609840252284E-3</c:v>
                </c:pt>
                <c:pt idx="1853">
                  <c:v>9.2658609840252284E-3</c:v>
                </c:pt>
                <c:pt idx="1854">
                  <c:v>8.9673565305538917E-3</c:v>
                </c:pt>
                <c:pt idx="1855">
                  <c:v>8.9673565305538917E-3</c:v>
                </c:pt>
                <c:pt idx="1856">
                  <c:v>8.9550688677958474E-3</c:v>
                </c:pt>
                <c:pt idx="1857">
                  <c:v>8.9550688677958474E-3</c:v>
                </c:pt>
                <c:pt idx="1858">
                  <c:v>8.9550688677958474E-3</c:v>
                </c:pt>
                <c:pt idx="1859">
                  <c:v>8.645840722437171E-3</c:v>
                </c:pt>
                <c:pt idx="1860">
                  <c:v>8.6549329961900581E-3</c:v>
                </c:pt>
                <c:pt idx="1861">
                  <c:v>8.645840722437171E-3</c:v>
                </c:pt>
                <c:pt idx="1862">
                  <c:v>8.633095451728294E-3</c:v>
                </c:pt>
                <c:pt idx="1863">
                  <c:v>8.645840722437171E-3</c:v>
                </c:pt>
                <c:pt idx="1864">
                  <c:v>8.645840722437171E-3</c:v>
                </c:pt>
                <c:pt idx="1865">
                  <c:v>8.645840722437171E-3</c:v>
                </c:pt>
                <c:pt idx="1866">
                  <c:v>8.645840722437171E-3</c:v>
                </c:pt>
                <c:pt idx="1867">
                  <c:v>8.645840722437171E-3</c:v>
                </c:pt>
                <c:pt idx="1868">
                  <c:v>8.645840722437171E-3</c:v>
                </c:pt>
                <c:pt idx="1869">
                  <c:v>8.645840722437171E-3</c:v>
                </c:pt>
                <c:pt idx="1870">
                  <c:v>8.6549329961900581E-3</c:v>
                </c:pt>
                <c:pt idx="1871">
                  <c:v>8.6549329961900564E-3</c:v>
                </c:pt>
                <c:pt idx="1872">
                  <c:v>8.6603837785060832E-3</c:v>
                </c:pt>
                <c:pt idx="1873">
                  <c:v>8.6621999437307192E-3</c:v>
                </c:pt>
                <c:pt idx="1874">
                  <c:v>8.6603837785060832E-3</c:v>
                </c:pt>
                <c:pt idx="1875">
                  <c:v>8.6621999437307192E-3</c:v>
                </c:pt>
                <c:pt idx="1876">
                  <c:v>8.6603837785060814E-3</c:v>
                </c:pt>
                <c:pt idx="1877">
                  <c:v>8.6603837785060832E-3</c:v>
                </c:pt>
                <c:pt idx="1878">
                  <c:v>8.6621999437307192E-3</c:v>
                </c:pt>
                <c:pt idx="1879">
                  <c:v>8.6603837785060832E-3</c:v>
                </c:pt>
                <c:pt idx="1880">
                  <c:v>8.3118975239976443E-3</c:v>
                </c:pt>
                <c:pt idx="1881">
                  <c:v>8.3213546866014992E-3</c:v>
                </c:pt>
                <c:pt idx="1882">
                  <c:v>8.3213546866014992E-3</c:v>
                </c:pt>
                <c:pt idx="1883">
                  <c:v>8.311897523997646E-3</c:v>
                </c:pt>
                <c:pt idx="1884">
                  <c:v>8.3118975239976443E-3</c:v>
                </c:pt>
                <c:pt idx="1885">
                  <c:v>8.2986393903059247E-3</c:v>
                </c:pt>
                <c:pt idx="1886">
                  <c:v>8.2986393903059247E-3</c:v>
                </c:pt>
                <c:pt idx="1887">
                  <c:v>8.2986393903059247E-3</c:v>
                </c:pt>
                <c:pt idx="1888">
                  <c:v>8.2986393903059247E-3</c:v>
                </c:pt>
                <c:pt idx="1889">
                  <c:v>8.2815620303733403E-3</c:v>
                </c:pt>
                <c:pt idx="1890">
                  <c:v>8.2606417575870582E-3</c:v>
                </c:pt>
                <c:pt idx="1891">
                  <c:v>8.2815620303733403E-3</c:v>
                </c:pt>
                <c:pt idx="1892">
                  <c:v>8.2606417575870582E-3</c:v>
                </c:pt>
                <c:pt idx="1893">
                  <c:v>8.2606417575870582E-3</c:v>
                </c:pt>
                <c:pt idx="1894">
                  <c:v>8.2606417575870582E-3</c:v>
                </c:pt>
                <c:pt idx="1895">
                  <c:v>8.235849287301587E-3</c:v>
                </c:pt>
                <c:pt idx="1896">
                  <c:v>8.2071495277463106E-3</c:v>
                </c:pt>
                <c:pt idx="1897">
                  <c:v>8.235849287301587E-3</c:v>
                </c:pt>
                <c:pt idx="1898">
                  <c:v>8.235849287301587E-3</c:v>
                </c:pt>
                <c:pt idx="1899">
                  <c:v>8.235849287301587E-3</c:v>
                </c:pt>
                <c:pt idx="1900">
                  <c:v>8.2071495277463106E-3</c:v>
                </c:pt>
                <c:pt idx="1901">
                  <c:v>8.2071495277463106E-3</c:v>
                </c:pt>
                <c:pt idx="1902">
                  <c:v>8.235849287301587E-3</c:v>
                </c:pt>
                <c:pt idx="1903">
                  <c:v>8.2071495277463106E-3</c:v>
                </c:pt>
                <c:pt idx="1904">
                  <c:v>8.2071495277463106E-3</c:v>
                </c:pt>
                <c:pt idx="1905">
                  <c:v>8.1745013248584308E-3</c:v>
                </c:pt>
                <c:pt idx="1906">
                  <c:v>8.1378571565937155E-3</c:v>
                </c:pt>
                <c:pt idx="1907">
                  <c:v>8.1378571565937155E-3</c:v>
                </c:pt>
                <c:pt idx="1908">
                  <c:v>8.1378571565937155E-3</c:v>
                </c:pt>
                <c:pt idx="1909">
                  <c:v>8.1378571565937155E-3</c:v>
                </c:pt>
                <c:pt idx="1910">
                  <c:v>8.097162771231679E-3</c:v>
                </c:pt>
                <c:pt idx="1911">
                  <c:v>8.0523567629733304E-3</c:v>
                </c:pt>
                <c:pt idx="1912">
                  <c:v>8.097162771231679E-3</c:v>
                </c:pt>
                <c:pt idx="1913">
                  <c:v>8.0971627712316807E-3</c:v>
                </c:pt>
                <c:pt idx="1914">
                  <c:v>8.1378571565937155E-3</c:v>
                </c:pt>
                <c:pt idx="1915">
                  <c:v>8.097162771231679E-3</c:v>
                </c:pt>
                <c:pt idx="1916">
                  <c:v>8.097162771231679E-3</c:v>
                </c:pt>
                <c:pt idx="1917">
                  <c:v>8.097162771231679E-3</c:v>
                </c:pt>
                <c:pt idx="1918">
                  <c:v>8.1378571565937155E-3</c:v>
                </c:pt>
                <c:pt idx="1919">
                  <c:v>8.1378571565937155E-3</c:v>
                </c:pt>
                <c:pt idx="1920">
                  <c:v>8.1745013248584464E-3</c:v>
                </c:pt>
                <c:pt idx="1921">
                  <c:v>8.1378571565937155E-3</c:v>
                </c:pt>
                <c:pt idx="1922">
                  <c:v>8.1745013248584464E-3</c:v>
                </c:pt>
                <c:pt idx="1923">
                  <c:v>8.1745013248584464E-3</c:v>
                </c:pt>
                <c:pt idx="1924">
                  <c:v>8.1378571565937155E-3</c:v>
                </c:pt>
                <c:pt idx="1925">
                  <c:v>8.1378571565937155E-3</c:v>
                </c:pt>
                <c:pt idx="1926">
                  <c:v>8.1378571565937155E-3</c:v>
                </c:pt>
                <c:pt idx="1927">
                  <c:v>8.1378571565937155E-3</c:v>
                </c:pt>
                <c:pt idx="1928">
                  <c:v>8.1378571565937138E-3</c:v>
                </c:pt>
                <c:pt idx="1929">
                  <c:v>8.1378571565937138E-3</c:v>
                </c:pt>
                <c:pt idx="1930">
                  <c:v>8.1745013248584464E-3</c:v>
                </c:pt>
                <c:pt idx="1931">
                  <c:v>7.7395816163088361E-3</c:v>
                </c:pt>
                <c:pt idx="1932">
                  <c:v>7.7395816163088361E-3</c:v>
                </c:pt>
                <c:pt idx="1933">
                  <c:v>7.7395816163088361E-3</c:v>
                </c:pt>
                <c:pt idx="1934">
                  <c:v>7.7395816163088361E-3</c:v>
                </c:pt>
                <c:pt idx="1935">
                  <c:v>7.782146089145907E-3</c:v>
                </c:pt>
                <c:pt idx="1936">
                  <c:v>7.7395816163088361E-3</c:v>
                </c:pt>
                <c:pt idx="1937">
                  <c:v>7.7395816163088361E-3</c:v>
                </c:pt>
                <c:pt idx="1938">
                  <c:v>7.6926931623383776E-3</c:v>
                </c:pt>
                <c:pt idx="1939">
                  <c:v>7.6926931623383784E-3</c:v>
                </c:pt>
                <c:pt idx="1940">
                  <c:v>7.7395816163088361E-3</c:v>
                </c:pt>
                <c:pt idx="1941">
                  <c:v>7.6926931623383784E-3</c:v>
                </c:pt>
                <c:pt idx="1942">
                  <c:v>7.6414011304181042E-3</c:v>
                </c:pt>
                <c:pt idx="1943">
                  <c:v>7.6414011304181042E-3</c:v>
                </c:pt>
                <c:pt idx="1944">
                  <c:v>7.6414011304181042E-3</c:v>
                </c:pt>
                <c:pt idx="1945">
                  <c:v>7.6926931623383784E-3</c:v>
                </c:pt>
                <c:pt idx="1946">
                  <c:v>7.6414011304181042E-3</c:v>
                </c:pt>
                <c:pt idx="1947">
                  <c:v>7.6414011304181042E-3</c:v>
                </c:pt>
                <c:pt idx="1948">
                  <c:v>7.6414011304181042E-3</c:v>
                </c:pt>
                <c:pt idx="1949">
                  <c:v>7.5856161934089294E-3</c:v>
                </c:pt>
                <c:pt idx="1950">
                  <c:v>7.6414011304181042E-3</c:v>
                </c:pt>
                <c:pt idx="1951">
                  <c:v>7.5856161934089294E-3</c:v>
                </c:pt>
                <c:pt idx="1952">
                  <c:v>7.5252384336409002E-3</c:v>
                </c:pt>
                <c:pt idx="1953">
                  <c:v>7.5252384336409002E-3</c:v>
                </c:pt>
                <c:pt idx="1954">
                  <c:v>7.4601563377900935E-3</c:v>
                </c:pt>
                <c:pt idx="1955">
                  <c:v>7.4601563377900935E-3</c:v>
                </c:pt>
                <c:pt idx="1956">
                  <c:v>7.3902456208896541E-3</c:v>
                </c:pt>
                <c:pt idx="1957">
                  <c:v>7.3902456208896541E-3</c:v>
                </c:pt>
                <c:pt idx="1958">
                  <c:v>7.3902456208896541E-3</c:v>
                </c:pt>
                <c:pt idx="1959">
                  <c:v>7.3902456208896541E-3</c:v>
                </c:pt>
                <c:pt idx="1960">
                  <c:v>7.4601563377900935E-3</c:v>
                </c:pt>
                <c:pt idx="1961">
                  <c:v>7.3902456208896541E-3</c:v>
                </c:pt>
                <c:pt idx="1962">
                  <c:v>7.3902456208896541E-3</c:v>
                </c:pt>
                <c:pt idx="1963">
                  <c:v>7.3902456208896541E-3</c:v>
                </c:pt>
                <c:pt idx="1964">
                  <c:v>7.3902456208896541E-3</c:v>
                </c:pt>
                <c:pt idx="1965">
                  <c:v>7.3902456208896541E-3</c:v>
                </c:pt>
                <c:pt idx="1966">
                  <c:v>7.3153678473179403E-3</c:v>
                </c:pt>
                <c:pt idx="1967">
                  <c:v>7.3153678473179403E-3</c:v>
                </c:pt>
                <c:pt idx="1968">
                  <c:v>7.3153678473179412E-3</c:v>
                </c:pt>
                <c:pt idx="1969">
                  <c:v>7.3153678473179412E-3</c:v>
                </c:pt>
                <c:pt idx="1970">
                  <c:v>7.3902456208896549E-3</c:v>
                </c:pt>
                <c:pt idx="1971">
                  <c:v>7.3153678473179412E-3</c:v>
                </c:pt>
                <c:pt idx="1972">
                  <c:v>7.3153678473179421E-3</c:v>
                </c:pt>
                <c:pt idx="1973">
                  <c:v>7.3153678473179421E-3</c:v>
                </c:pt>
                <c:pt idx="1974">
                  <c:v>7.23536880868921E-3</c:v>
                </c:pt>
                <c:pt idx="1975">
                  <c:v>7.3153678473179421E-3</c:v>
                </c:pt>
                <c:pt idx="1976">
                  <c:v>7.23536880868921E-3</c:v>
                </c:pt>
                <c:pt idx="1977">
                  <c:v>7.23536880868921E-3</c:v>
                </c:pt>
                <c:pt idx="1978">
                  <c:v>7.23536880868921E-3</c:v>
                </c:pt>
                <c:pt idx="1979">
                  <c:v>7.23536880868921E-3</c:v>
                </c:pt>
                <c:pt idx="1980">
                  <c:v>7.3153678473179421E-3</c:v>
                </c:pt>
                <c:pt idx="1981">
                  <c:v>7.3153678473179421E-3</c:v>
                </c:pt>
                <c:pt idx="1982">
                  <c:v>7.3153678473179421E-3</c:v>
                </c:pt>
                <c:pt idx="1983">
                  <c:v>7.3153678473179421E-3</c:v>
                </c:pt>
                <c:pt idx="1984">
                  <c:v>7.3153678473179421E-3</c:v>
                </c:pt>
                <c:pt idx="1985">
                  <c:v>7.3902456208896541E-3</c:v>
                </c:pt>
                <c:pt idx="1986">
                  <c:v>7.4601563377900944E-3</c:v>
                </c:pt>
                <c:pt idx="1987">
                  <c:v>7.3902456208896532E-3</c:v>
                </c:pt>
                <c:pt idx="1988">
                  <c:v>7.3902456208896532E-3</c:v>
                </c:pt>
                <c:pt idx="1989">
                  <c:v>7.3902456208896532E-3</c:v>
                </c:pt>
                <c:pt idx="1990">
                  <c:v>7.4601563377900935E-3</c:v>
                </c:pt>
                <c:pt idx="1991">
                  <c:v>7.525238433640901E-3</c:v>
                </c:pt>
                <c:pt idx="1992">
                  <c:v>7.4601563377900927E-3</c:v>
                </c:pt>
                <c:pt idx="1993">
                  <c:v>7.525238433640901E-3</c:v>
                </c:pt>
                <c:pt idx="1994">
                  <c:v>7.5856161934089276E-3</c:v>
                </c:pt>
                <c:pt idx="1995">
                  <c:v>7.5856161934089276E-3</c:v>
                </c:pt>
                <c:pt idx="1996">
                  <c:v>7.5856161934089276E-3</c:v>
                </c:pt>
                <c:pt idx="1997">
                  <c:v>7.525238433640901E-3</c:v>
                </c:pt>
                <c:pt idx="1998">
                  <c:v>7.525238433640901E-3</c:v>
                </c:pt>
                <c:pt idx="1999">
                  <c:v>7.5856161934089276E-3</c:v>
                </c:pt>
                <c:pt idx="2000">
                  <c:v>7.5856161934089276E-3</c:v>
                </c:pt>
                <c:pt idx="2001">
                  <c:v>7.6414011304181051E-3</c:v>
                </c:pt>
                <c:pt idx="2002">
                  <c:v>7.5856161934089285E-3</c:v>
                </c:pt>
                <c:pt idx="2003">
                  <c:v>7.5856161934089285E-3</c:v>
                </c:pt>
                <c:pt idx="2004">
                  <c:v>7.5856161934089276E-3</c:v>
                </c:pt>
                <c:pt idx="2005">
                  <c:v>7.5856161934089276E-3</c:v>
                </c:pt>
                <c:pt idx="2006">
                  <c:v>7.525238433640901E-3</c:v>
                </c:pt>
                <c:pt idx="2007">
                  <c:v>7.525238433640901E-3</c:v>
                </c:pt>
                <c:pt idx="2008">
                  <c:v>7.4601563377900927E-3</c:v>
                </c:pt>
                <c:pt idx="2009">
                  <c:v>7.4601563377900927E-3</c:v>
                </c:pt>
                <c:pt idx="2010">
                  <c:v>7.3902456208896532E-3</c:v>
                </c:pt>
                <c:pt idx="2011">
                  <c:v>7.3902456208896532E-3</c:v>
                </c:pt>
                <c:pt idx="2012">
                  <c:v>7.3153678473179421E-3</c:v>
                </c:pt>
                <c:pt idx="2013">
                  <c:v>7.3153678473179421E-3</c:v>
                </c:pt>
                <c:pt idx="2014">
                  <c:v>7.3902456208896532E-3</c:v>
                </c:pt>
                <c:pt idx="2015">
                  <c:v>7.3153678473179421E-3</c:v>
                </c:pt>
                <c:pt idx="2016">
                  <c:v>7.2353688086892109E-3</c:v>
                </c:pt>
                <c:pt idx="2017">
                  <c:v>7.2353688086892109E-3</c:v>
                </c:pt>
                <c:pt idx="2018">
                  <c:v>7.1500766083740707E-3</c:v>
                </c:pt>
                <c:pt idx="2019">
                  <c:v>7.2353688086892118E-3</c:v>
                </c:pt>
                <c:pt idx="2020">
                  <c:v>7.1500766083740707E-3</c:v>
                </c:pt>
                <c:pt idx="2021">
                  <c:v>7.2353688086892118E-3</c:v>
                </c:pt>
                <c:pt idx="2022">
                  <c:v>7.2353688086892118E-3</c:v>
                </c:pt>
                <c:pt idx="2023">
                  <c:v>7.2353688086892118E-3</c:v>
                </c:pt>
                <c:pt idx="2024">
                  <c:v>7.1500766083740707E-3</c:v>
                </c:pt>
                <c:pt idx="2025">
                  <c:v>7.1500766083740699E-3</c:v>
                </c:pt>
                <c:pt idx="2026">
                  <c:v>7.1500766083740707E-3</c:v>
                </c:pt>
                <c:pt idx="2027">
                  <c:v>7.1500766083740707E-3</c:v>
                </c:pt>
                <c:pt idx="2028">
                  <c:v>7.1500766083740707E-3</c:v>
                </c:pt>
                <c:pt idx="2029">
                  <c:v>7.1500766083740707E-3</c:v>
                </c:pt>
                <c:pt idx="2030">
                  <c:v>7.1500766083740707E-3</c:v>
                </c:pt>
                <c:pt idx="2031">
                  <c:v>7.1500766083740707E-3</c:v>
                </c:pt>
                <c:pt idx="2032">
                  <c:v>7.1500766083740707E-3</c:v>
                </c:pt>
                <c:pt idx="2033">
                  <c:v>7.1500766083740707E-3</c:v>
                </c:pt>
                <c:pt idx="2034">
                  <c:v>7.0592993891156475E-3</c:v>
                </c:pt>
                <c:pt idx="2035">
                  <c:v>7.0592993891156475E-3</c:v>
                </c:pt>
                <c:pt idx="2036">
                  <c:v>7.0592993891156475E-3</c:v>
                </c:pt>
                <c:pt idx="2037">
                  <c:v>7.0592993891156475E-3</c:v>
                </c:pt>
                <c:pt idx="2038">
                  <c:v>7.1500766083740707E-3</c:v>
                </c:pt>
                <c:pt idx="2039">
                  <c:v>7.1500766083740707E-3</c:v>
                </c:pt>
                <c:pt idx="2040">
                  <c:v>7.1500766083740716E-3</c:v>
                </c:pt>
                <c:pt idx="2041">
                  <c:v>7.1500766083740716E-3</c:v>
                </c:pt>
                <c:pt idx="2042">
                  <c:v>7.1500766083740716E-3</c:v>
                </c:pt>
                <c:pt idx="2043">
                  <c:v>7.1500766083740716E-3</c:v>
                </c:pt>
                <c:pt idx="2044">
                  <c:v>7.1500766083740716E-3</c:v>
                </c:pt>
                <c:pt idx="2045">
                  <c:v>7.1500766083740716E-3</c:v>
                </c:pt>
                <c:pt idx="2046">
                  <c:v>7.1500766083740716E-3</c:v>
                </c:pt>
                <c:pt idx="2047">
                  <c:v>7.1500766083740716E-3</c:v>
                </c:pt>
                <c:pt idx="2048">
                  <c:v>7.2353688086892109E-3</c:v>
                </c:pt>
                <c:pt idx="2049">
                  <c:v>7.23536880868921E-3</c:v>
                </c:pt>
                <c:pt idx="2050">
                  <c:v>7.23536880868921E-3</c:v>
                </c:pt>
                <c:pt idx="2051">
                  <c:v>7.23536880868921E-3</c:v>
                </c:pt>
                <c:pt idx="2052">
                  <c:v>7.23536880868921E-3</c:v>
                </c:pt>
                <c:pt idx="2053">
                  <c:v>7.2353688086892109E-3</c:v>
                </c:pt>
                <c:pt idx="2054">
                  <c:v>7.23536880868921E-3</c:v>
                </c:pt>
                <c:pt idx="2055">
                  <c:v>7.23536880868921E-3</c:v>
                </c:pt>
                <c:pt idx="2056">
                  <c:v>7.23536880868921E-3</c:v>
                </c:pt>
                <c:pt idx="2057">
                  <c:v>7.23536880868921E-3</c:v>
                </c:pt>
                <c:pt idx="2058">
                  <c:v>7.23536880868921E-3</c:v>
                </c:pt>
                <c:pt idx="2059">
                  <c:v>7.3153678473179421E-3</c:v>
                </c:pt>
                <c:pt idx="2060">
                  <c:v>7.3153678473179421E-3</c:v>
                </c:pt>
                <c:pt idx="2061">
                  <c:v>7.3153678473179421E-3</c:v>
                </c:pt>
                <c:pt idx="2062">
                  <c:v>7.3153678473179421E-3</c:v>
                </c:pt>
                <c:pt idx="2063">
                  <c:v>7.3153678473179421E-3</c:v>
                </c:pt>
                <c:pt idx="2064">
                  <c:v>7.3153678473179421E-3</c:v>
                </c:pt>
                <c:pt idx="2065">
                  <c:v>7.3153678473179421E-3</c:v>
                </c:pt>
                <c:pt idx="2066">
                  <c:v>7.3153678473179421E-3</c:v>
                </c:pt>
                <c:pt idx="2067">
                  <c:v>7.3153678473179421E-3</c:v>
                </c:pt>
                <c:pt idx="2068">
                  <c:v>7.3153678473179421E-3</c:v>
                </c:pt>
                <c:pt idx="2069">
                  <c:v>7.3153678473179421E-3</c:v>
                </c:pt>
                <c:pt idx="2070">
                  <c:v>7.3153678473179421E-3</c:v>
                </c:pt>
                <c:pt idx="2071">
                  <c:v>7.2353688086892109E-3</c:v>
                </c:pt>
                <c:pt idx="2072">
                  <c:v>7.3153678473179421E-3</c:v>
                </c:pt>
                <c:pt idx="2073">
                  <c:v>7.3153678473179421E-3</c:v>
                </c:pt>
                <c:pt idx="2074">
                  <c:v>7.3153678473179421E-3</c:v>
                </c:pt>
                <c:pt idx="2075">
                  <c:v>7.3153678473179421E-3</c:v>
                </c:pt>
                <c:pt idx="2076">
                  <c:v>7.2353688086892109E-3</c:v>
                </c:pt>
                <c:pt idx="2077">
                  <c:v>7.2353688086892109E-3</c:v>
                </c:pt>
                <c:pt idx="2078">
                  <c:v>7.3153678473179421E-3</c:v>
                </c:pt>
                <c:pt idx="2079">
                  <c:v>7.3153678473179421E-3</c:v>
                </c:pt>
                <c:pt idx="2080">
                  <c:v>7.3153678473179421E-3</c:v>
                </c:pt>
                <c:pt idx="2081">
                  <c:v>7.2353688086892109E-3</c:v>
                </c:pt>
                <c:pt idx="2082">
                  <c:v>7.2353688086892109E-3</c:v>
                </c:pt>
                <c:pt idx="2083">
                  <c:v>7.1500766083740707E-3</c:v>
                </c:pt>
                <c:pt idx="2084">
                  <c:v>7.0592993891156475E-3</c:v>
                </c:pt>
                <c:pt idx="2085">
                  <c:v>7.1500766083740707E-3</c:v>
                </c:pt>
                <c:pt idx="2086">
                  <c:v>7.1500766083740707E-3</c:v>
                </c:pt>
                <c:pt idx="2087">
                  <c:v>7.2353688086892118E-3</c:v>
                </c:pt>
                <c:pt idx="2088">
                  <c:v>7.2353688086892118E-3</c:v>
                </c:pt>
                <c:pt idx="2089">
                  <c:v>7.1500766083740707E-3</c:v>
                </c:pt>
                <c:pt idx="2090">
                  <c:v>7.2353688086892118E-3</c:v>
                </c:pt>
                <c:pt idx="2091">
                  <c:v>7.1500766083740707E-3</c:v>
                </c:pt>
                <c:pt idx="2092">
                  <c:v>7.1500766083740707E-3</c:v>
                </c:pt>
                <c:pt idx="2093">
                  <c:v>7.1500766083740707E-3</c:v>
                </c:pt>
                <c:pt idx="2094">
                  <c:v>7.0592993891156475E-3</c:v>
                </c:pt>
                <c:pt idx="2095">
                  <c:v>7.0592993891156475E-3</c:v>
                </c:pt>
                <c:pt idx="2096">
                  <c:v>7.1500766083740707E-3</c:v>
                </c:pt>
                <c:pt idx="2097">
                  <c:v>7.1500766083740707E-3</c:v>
                </c:pt>
                <c:pt idx="2098">
                  <c:v>7.1500766083740716E-3</c:v>
                </c:pt>
                <c:pt idx="2099">
                  <c:v>7.0592993891156475E-3</c:v>
                </c:pt>
                <c:pt idx="2100">
                  <c:v>7.0592993891156475E-3</c:v>
                </c:pt>
                <c:pt idx="2101">
                  <c:v>7.1500766083740716E-3</c:v>
                </c:pt>
                <c:pt idx="2102">
                  <c:v>7.1500766083740716E-3</c:v>
                </c:pt>
                <c:pt idx="2103">
                  <c:v>7.1500766083740716E-3</c:v>
                </c:pt>
                <c:pt idx="2104">
                  <c:v>7.0592993891156475E-3</c:v>
                </c:pt>
                <c:pt idx="2105">
                  <c:v>7.0592993891156475E-3</c:v>
                </c:pt>
                <c:pt idx="2106">
                  <c:v>7.1500766083740716E-3</c:v>
                </c:pt>
                <c:pt idx="2107">
                  <c:v>7.2353688086892109E-3</c:v>
                </c:pt>
                <c:pt idx="2108">
                  <c:v>7.2353688086892109E-3</c:v>
                </c:pt>
                <c:pt idx="2109">
                  <c:v>7.2353688086892118E-3</c:v>
                </c:pt>
                <c:pt idx="2110">
                  <c:v>7.2353688086892109E-3</c:v>
                </c:pt>
                <c:pt idx="2111">
                  <c:v>7.2353688086892109E-3</c:v>
                </c:pt>
                <c:pt idx="2112">
                  <c:v>7.2353688086892109E-3</c:v>
                </c:pt>
                <c:pt idx="2113">
                  <c:v>7.3153678473179421E-3</c:v>
                </c:pt>
                <c:pt idx="2114">
                  <c:v>7.3902456208896523E-3</c:v>
                </c:pt>
                <c:pt idx="2115">
                  <c:v>7.3153678473179412E-3</c:v>
                </c:pt>
                <c:pt idx="2116">
                  <c:v>7.3902456208896523E-3</c:v>
                </c:pt>
                <c:pt idx="2117">
                  <c:v>7.3902456208896523E-3</c:v>
                </c:pt>
                <c:pt idx="2118">
                  <c:v>7.4601563377900918E-3</c:v>
                </c:pt>
                <c:pt idx="2119">
                  <c:v>7.4601563377900918E-3</c:v>
                </c:pt>
                <c:pt idx="2120">
                  <c:v>7.3902456208896523E-3</c:v>
                </c:pt>
                <c:pt idx="2121">
                  <c:v>7.4601563377900918E-3</c:v>
                </c:pt>
                <c:pt idx="2122">
                  <c:v>7.4601563377900918E-3</c:v>
                </c:pt>
                <c:pt idx="2123">
                  <c:v>7.4601563377900927E-3</c:v>
                </c:pt>
                <c:pt idx="2124">
                  <c:v>7.4601563377900927E-3</c:v>
                </c:pt>
                <c:pt idx="2125">
                  <c:v>7.3902456208896532E-3</c:v>
                </c:pt>
                <c:pt idx="2126">
                  <c:v>7.4601563377900927E-3</c:v>
                </c:pt>
                <c:pt idx="2127">
                  <c:v>7.4601563377900927E-3</c:v>
                </c:pt>
                <c:pt idx="2128">
                  <c:v>7.3902456208896532E-3</c:v>
                </c:pt>
                <c:pt idx="2129">
                  <c:v>7.3902456208896532E-3</c:v>
                </c:pt>
                <c:pt idx="2130">
                  <c:v>7.3153678473179412E-3</c:v>
                </c:pt>
                <c:pt idx="2131">
                  <c:v>7.3902456208896532E-3</c:v>
                </c:pt>
                <c:pt idx="2132">
                  <c:v>7.3902456208896532E-3</c:v>
                </c:pt>
                <c:pt idx="2133">
                  <c:v>7.3902456208896532E-3</c:v>
                </c:pt>
                <c:pt idx="2134">
                  <c:v>7.3902456208896541E-3</c:v>
                </c:pt>
                <c:pt idx="2135">
                  <c:v>7.3153678473179421E-3</c:v>
                </c:pt>
                <c:pt idx="2136">
                  <c:v>7.3902456208896541E-3</c:v>
                </c:pt>
                <c:pt idx="2137">
                  <c:v>7.3902456208896541E-3</c:v>
                </c:pt>
                <c:pt idx="2138">
                  <c:v>7.3153678473179421E-3</c:v>
                </c:pt>
                <c:pt idx="2139">
                  <c:v>7.3153678473179421E-3</c:v>
                </c:pt>
                <c:pt idx="2140">
                  <c:v>7.2353688086892109E-3</c:v>
                </c:pt>
                <c:pt idx="2141">
                  <c:v>7.3153678473179421E-3</c:v>
                </c:pt>
                <c:pt idx="2142">
                  <c:v>7.3153678473179421E-3</c:v>
                </c:pt>
                <c:pt idx="2143">
                  <c:v>7.3153678473179421E-3</c:v>
                </c:pt>
                <c:pt idx="2144">
                  <c:v>7.3153678473179421E-3</c:v>
                </c:pt>
                <c:pt idx="2145">
                  <c:v>7.2353688086892109E-3</c:v>
                </c:pt>
                <c:pt idx="2146">
                  <c:v>7.3153678473179421E-3</c:v>
                </c:pt>
                <c:pt idx="2147">
                  <c:v>7.3153678473179421E-3</c:v>
                </c:pt>
                <c:pt idx="2148">
                  <c:v>7.3153678473179421E-3</c:v>
                </c:pt>
                <c:pt idx="2149">
                  <c:v>7.2353688086892109E-3</c:v>
                </c:pt>
                <c:pt idx="2150">
                  <c:v>7.1500766083740707E-3</c:v>
                </c:pt>
                <c:pt idx="2151">
                  <c:v>7.2353688086892118E-3</c:v>
                </c:pt>
                <c:pt idx="2152">
                  <c:v>7.2353688086892109E-3</c:v>
                </c:pt>
                <c:pt idx="2153">
                  <c:v>7.2353688086892109E-3</c:v>
                </c:pt>
                <c:pt idx="2154">
                  <c:v>7.3153678473179412E-3</c:v>
                </c:pt>
                <c:pt idx="2155">
                  <c:v>7.2353688086892118E-3</c:v>
                </c:pt>
                <c:pt idx="2156">
                  <c:v>7.3153678473179412E-3</c:v>
                </c:pt>
                <c:pt idx="2157">
                  <c:v>7.3153678473179412E-3</c:v>
                </c:pt>
                <c:pt idx="2158">
                  <c:v>7.3153678473179412E-3</c:v>
                </c:pt>
                <c:pt idx="2159">
                  <c:v>7.3153678473179421E-3</c:v>
                </c:pt>
                <c:pt idx="2160">
                  <c:v>7.2353688086892109E-3</c:v>
                </c:pt>
                <c:pt idx="2161">
                  <c:v>7.2353688086892109E-3</c:v>
                </c:pt>
                <c:pt idx="2162">
                  <c:v>7.2353688086892109E-3</c:v>
                </c:pt>
                <c:pt idx="2163">
                  <c:v>7.2353688086892109E-3</c:v>
                </c:pt>
                <c:pt idx="2164">
                  <c:v>7.2353688086892109E-3</c:v>
                </c:pt>
                <c:pt idx="2165">
                  <c:v>7.1500766083740716E-3</c:v>
                </c:pt>
                <c:pt idx="2166">
                  <c:v>7.1500766083740716E-3</c:v>
                </c:pt>
                <c:pt idx="2167">
                  <c:v>7.2353688086892109E-3</c:v>
                </c:pt>
                <c:pt idx="2168">
                  <c:v>7.1500766083740716E-3</c:v>
                </c:pt>
                <c:pt idx="2169">
                  <c:v>7.1500766083740716E-3</c:v>
                </c:pt>
                <c:pt idx="2170">
                  <c:v>7.0592993891156466E-3</c:v>
                </c:pt>
                <c:pt idx="2171">
                  <c:v>7.3582484481511685E-3</c:v>
                </c:pt>
                <c:pt idx="2172">
                  <c:v>7.3582484481511685E-3</c:v>
                </c:pt>
                <c:pt idx="2173">
                  <c:v>7.3582484481511685E-3</c:v>
                </c:pt>
                <c:pt idx="2174">
                  <c:v>7.3582484481511693E-3</c:v>
                </c:pt>
                <c:pt idx="2175">
                  <c:v>7.3582484481511676E-3</c:v>
                </c:pt>
                <c:pt idx="2176">
                  <c:v>7.4496059770623527E-3</c:v>
                </c:pt>
                <c:pt idx="2177">
                  <c:v>7.3582484481511676E-3</c:v>
                </c:pt>
                <c:pt idx="2178">
                  <c:v>7.3582484481511676E-3</c:v>
                </c:pt>
                <c:pt idx="2179">
                  <c:v>7.4496059770623527E-3</c:v>
                </c:pt>
                <c:pt idx="2180">
                  <c:v>7.9024956945415205E-3</c:v>
                </c:pt>
                <c:pt idx="2181">
                  <c:v>7.9797496511094836E-3</c:v>
                </c:pt>
                <c:pt idx="2182">
                  <c:v>7.9797496511094836E-3</c:v>
                </c:pt>
                <c:pt idx="2183">
                  <c:v>7.9797496511094836E-3</c:v>
                </c:pt>
                <c:pt idx="2184">
                  <c:v>7.9797496511094836E-3</c:v>
                </c:pt>
                <c:pt idx="2185">
                  <c:v>8.0523567629733322E-3</c:v>
                </c:pt>
                <c:pt idx="2186">
                  <c:v>7.9797496511094836E-3</c:v>
                </c:pt>
                <c:pt idx="2187">
                  <c:v>7.9797496511094836E-3</c:v>
                </c:pt>
                <c:pt idx="2188">
                  <c:v>8.0523567629733322E-3</c:v>
                </c:pt>
                <c:pt idx="2189">
                  <c:v>8.3270238286374879E-3</c:v>
                </c:pt>
                <c:pt idx="2190">
                  <c:v>8.3966285368900877E-3</c:v>
                </c:pt>
                <c:pt idx="2191">
                  <c:v>8.3270238286374896E-3</c:v>
                </c:pt>
                <c:pt idx="2192">
                  <c:v>8.3270238286374896E-3</c:v>
                </c:pt>
                <c:pt idx="2193">
                  <c:v>8.3966285368900877E-3</c:v>
                </c:pt>
                <c:pt idx="2194">
                  <c:v>8.3966285368900877E-3</c:v>
                </c:pt>
                <c:pt idx="2195">
                  <c:v>8.4619438890849736E-3</c:v>
                </c:pt>
                <c:pt idx="2196">
                  <c:v>8.4619438890849719E-3</c:v>
                </c:pt>
                <c:pt idx="2197">
                  <c:v>8.3966285368900859E-3</c:v>
                </c:pt>
                <c:pt idx="2198">
                  <c:v>8.3966285368900859E-3</c:v>
                </c:pt>
                <c:pt idx="2199">
                  <c:v>8.3966285368900859E-3</c:v>
                </c:pt>
                <c:pt idx="2200">
                  <c:v>8.3966285368900859E-3</c:v>
                </c:pt>
                <c:pt idx="2201">
                  <c:v>8.3966285368900859E-3</c:v>
                </c:pt>
                <c:pt idx="2202">
                  <c:v>8.3966285368900859E-3</c:v>
                </c:pt>
                <c:pt idx="2203">
                  <c:v>8.3270238286374896E-3</c:v>
                </c:pt>
                <c:pt idx="2204">
                  <c:v>8.2530212377384497E-3</c:v>
                </c:pt>
                <c:pt idx="2205">
                  <c:v>8.253021237738448E-3</c:v>
                </c:pt>
                <c:pt idx="2206">
                  <c:v>8.1745013248584429E-3</c:v>
                </c:pt>
                <c:pt idx="2207">
                  <c:v>8.1745013248584429E-3</c:v>
                </c:pt>
                <c:pt idx="2208">
                  <c:v>8.0913325800728488E-3</c:v>
                </c:pt>
                <c:pt idx="2209">
                  <c:v>8.0913325800728488E-3</c:v>
                </c:pt>
                <c:pt idx="2210">
                  <c:v>8.1745013248584446E-3</c:v>
                </c:pt>
                <c:pt idx="2211">
                  <c:v>8.1745013248584446E-3</c:v>
                </c:pt>
                <c:pt idx="2212">
                  <c:v>8.1745013248584446E-3</c:v>
                </c:pt>
                <c:pt idx="2213">
                  <c:v>8.4340135326938463E-3</c:v>
                </c:pt>
                <c:pt idx="2214">
                  <c:v>8.4340135326938463E-3</c:v>
                </c:pt>
                <c:pt idx="2215">
                  <c:v>8.4340135326938463E-3</c:v>
                </c:pt>
                <c:pt idx="2216">
                  <c:v>8.4340135326938463E-3</c:v>
                </c:pt>
                <c:pt idx="2217">
                  <c:v>8.513835402356975E-3</c:v>
                </c:pt>
                <c:pt idx="2218">
                  <c:v>8.513835402356975E-3</c:v>
                </c:pt>
                <c:pt idx="2219">
                  <c:v>8.513835402356975E-3</c:v>
                </c:pt>
                <c:pt idx="2220">
                  <c:v>8.513835402356975E-3</c:v>
                </c:pt>
                <c:pt idx="2221">
                  <c:v>8.4340135326938463E-3</c:v>
                </c:pt>
                <c:pt idx="2222">
                  <c:v>8.513835402356975E-3</c:v>
                </c:pt>
                <c:pt idx="2223">
                  <c:v>8.7633044919127132E-3</c:v>
                </c:pt>
                <c:pt idx="2224">
                  <c:v>8.8401535397718955E-3</c:v>
                </c:pt>
                <c:pt idx="2225">
                  <c:v>8.8401535397718955E-3</c:v>
                </c:pt>
                <c:pt idx="2226">
                  <c:v>8.7633044919127132E-3</c:v>
                </c:pt>
                <c:pt idx="2227">
                  <c:v>8.8401535397718955E-3</c:v>
                </c:pt>
                <c:pt idx="2228">
                  <c:v>8.8401535397718955E-3</c:v>
                </c:pt>
                <c:pt idx="2229">
                  <c:v>8.8401535397718955E-3</c:v>
                </c:pt>
                <c:pt idx="2230">
                  <c:v>8.8401535397718955E-3</c:v>
                </c:pt>
                <c:pt idx="2231">
                  <c:v>8.7633044919127132E-3</c:v>
                </c:pt>
                <c:pt idx="2232">
                  <c:v>8.8401535397718955E-3</c:v>
                </c:pt>
                <c:pt idx="2233">
                  <c:v>8.9128111304565966E-3</c:v>
                </c:pt>
                <c:pt idx="2234">
                  <c:v>8.9128111304565966E-3</c:v>
                </c:pt>
                <c:pt idx="2235">
                  <c:v>9.3537230465446566E-3</c:v>
                </c:pt>
                <c:pt idx="2236">
                  <c:v>9.2912910775435533E-3</c:v>
                </c:pt>
                <c:pt idx="2237">
                  <c:v>9.3537230465446566E-3</c:v>
                </c:pt>
                <c:pt idx="2238">
                  <c:v>9.3537230465446566E-3</c:v>
                </c:pt>
                <c:pt idx="2239">
                  <c:v>9.4123991854875265E-3</c:v>
                </c:pt>
                <c:pt idx="2240">
                  <c:v>9.651686701285701E-3</c:v>
                </c:pt>
                <c:pt idx="2241">
                  <c:v>9.5911944634625695E-3</c:v>
                </c:pt>
                <c:pt idx="2242">
                  <c:v>9.9959542377701729E-3</c:v>
                </c:pt>
                <c:pt idx="2243">
                  <c:v>1.0047751159875849E-2</c:v>
                </c:pt>
                <c:pt idx="2244">
                  <c:v>9.9959542377701729E-3</c:v>
                </c:pt>
                <c:pt idx="2245">
                  <c:v>9.9959542377701729E-3</c:v>
                </c:pt>
                <c:pt idx="2246">
                  <c:v>1.0325706983984249E-2</c:v>
                </c:pt>
                <c:pt idx="2247">
                  <c:v>1.0325706983984249E-2</c:v>
                </c:pt>
                <c:pt idx="2248">
                  <c:v>1.0372825344040914E-2</c:v>
                </c:pt>
                <c:pt idx="2249">
                  <c:v>1.0596374194384403E-2</c:v>
                </c:pt>
                <c:pt idx="2250">
                  <c:v>1.0596374194384403E-2</c:v>
                </c:pt>
                <c:pt idx="2251">
                  <c:v>1.0946858355947086E-2</c:v>
                </c:pt>
                <c:pt idx="2252">
                  <c:v>1.0905106524679468E-2</c:v>
                </c:pt>
                <c:pt idx="2253">
                  <c:v>1.0946858355947086E-2</c:v>
                </c:pt>
                <c:pt idx="2254">
                  <c:v>1.0946858355947086E-2</c:v>
                </c:pt>
                <c:pt idx="2255">
                  <c:v>1.0946858355947086E-2</c:v>
                </c:pt>
                <c:pt idx="2256">
                  <c:v>1.0985588107489544E-2</c:v>
                </c:pt>
                <c:pt idx="2257">
                  <c:v>1.0946858355947085E-2</c:v>
                </c:pt>
                <c:pt idx="2258">
                  <c:v>1.0946858355947085E-2</c:v>
                </c:pt>
                <c:pt idx="2259">
                  <c:v>1.0985588107489544E-2</c:v>
                </c:pt>
                <c:pt idx="2260">
                  <c:v>1.0985588107489544E-2</c:v>
                </c:pt>
                <c:pt idx="2261">
                  <c:v>1.0794921819015256E-2</c:v>
                </c:pt>
                <c:pt idx="2262">
                  <c:v>1.0825479723132594E-2</c:v>
                </c:pt>
                <c:pt idx="2263">
                  <c:v>1.0825479723132594E-2</c:v>
                </c:pt>
                <c:pt idx="2264">
                  <c:v>1.0825479723132594E-2</c:v>
                </c:pt>
                <c:pt idx="2265">
                  <c:v>1.0794921819015254E-2</c:v>
                </c:pt>
                <c:pt idx="2266">
                  <c:v>1.0794921819015254E-2</c:v>
                </c:pt>
                <c:pt idx="2267">
                  <c:v>1.0825479723132594E-2</c:v>
                </c:pt>
                <c:pt idx="2268">
                  <c:v>1.0825479723132594E-2</c:v>
                </c:pt>
                <c:pt idx="2269">
                  <c:v>1.0794921819015254E-2</c:v>
                </c:pt>
                <c:pt idx="2270">
                  <c:v>1.0457404236749502E-2</c:v>
                </c:pt>
                <c:pt idx="2271">
                  <c:v>1.0761354077114722E-2</c:v>
                </c:pt>
                <c:pt idx="2272">
                  <c:v>1.0794921819015254E-2</c:v>
                </c:pt>
                <c:pt idx="2273">
                  <c:v>1.0825479723132594E-2</c:v>
                </c:pt>
                <c:pt idx="2274">
                  <c:v>1.0825479723132594E-2</c:v>
                </c:pt>
                <c:pt idx="2275">
                  <c:v>1.0794921819015254E-2</c:v>
                </c:pt>
                <c:pt idx="2276">
                  <c:v>1.0825479723132594E-2</c:v>
                </c:pt>
                <c:pt idx="2277">
                  <c:v>1.1054105953308309E-2</c:v>
                </c:pt>
                <c:pt idx="2278">
                  <c:v>1.1021327638780557E-2</c:v>
                </c:pt>
                <c:pt idx="2279">
                  <c:v>1.0825479723132593E-2</c:v>
                </c:pt>
                <c:pt idx="2280">
                  <c:v>1.0794921819015254E-2</c:v>
                </c:pt>
                <c:pt idx="2281">
                  <c:v>1.0825479723132593E-2</c:v>
                </c:pt>
                <c:pt idx="2282">
                  <c:v>1.0853053213033819E-2</c:v>
                </c:pt>
                <c:pt idx="2283">
                  <c:v>1.0853053213033819E-2</c:v>
                </c:pt>
                <c:pt idx="2284">
                  <c:v>1.0853053213033819E-2</c:v>
                </c:pt>
                <c:pt idx="2285">
                  <c:v>1.0853053213033816E-2</c:v>
                </c:pt>
                <c:pt idx="2286">
                  <c:v>1.0853053213033816E-2</c:v>
                </c:pt>
                <c:pt idx="2287">
                  <c:v>1.0877664984067942E-2</c:v>
                </c:pt>
                <c:pt idx="2288">
                  <c:v>1.0877664984067942E-2</c:v>
                </c:pt>
                <c:pt idx="2289">
                  <c:v>1.0877664984067942E-2</c:v>
                </c:pt>
                <c:pt idx="2290">
                  <c:v>1.0877664984067942E-2</c:v>
                </c:pt>
                <c:pt idx="2291">
                  <c:v>1.087766498406794E-2</c:v>
                </c:pt>
                <c:pt idx="2292">
                  <c:v>1.087766498406794E-2</c:v>
                </c:pt>
                <c:pt idx="2293">
                  <c:v>1.087766498406794E-2</c:v>
                </c:pt>
                <c:pt idx="2294">
                  <c:v>1.0899335099811242E-2</c:v>
                </c:pt>
                <c:pt idx="2295">
                  <c:v>1.0899335099811242E-2</c:v>
                </c:pt>
                <c:pt idx="2296">
                  <c:v>1.1189883071152585E-2</c:v>
                </c:pt>
                <c:pt idx="2297">
                  <c:v>1.1189883071152585E-2</c:v>
                </c:pt>
                <c:pt idx="2298">
                  <c:v>1.1202527804628871E-2</c:v>
                </c:pt>
                <c:pt idx="2299">
                  <c:v>1.1468961533272539E-2</c:v>
                </c:pt>
                <c:pt idx="2300">
                  <c:v>1.1462101695627145E-2</c:v>
                </c:pt>
                <c:pt idx="2301">
                  <c:v>1.1462101695627145E-2</c:v>
                </c:pt>
                <c:pt idx="2302">
                  <c:v>1.1468961533272539E-2</c:v>
                </c:pt>
                <c:pt idx="2303">
                  <c:v>1.1223570703026844E-2</c:v>
                </c:pt>
                <c:pt idx="2304">
                  <c:v>1.1223570703026844E-2</c:v>
                </c:pt>
                <c:pt idx="2305">
                  <c:v>1.1223570703026844E-2</c:v>
                </c:pt>
                <c:pt idx="2306">
                  <c:v>1.1223570703026845E-2</c:v>
                </c:pt>
                <c:pt idx="2307">
                  <c:v>1.1223570703026844E-2</c:v>
                </c:pt>
                <c:pt idx="2308">
                  <c:v>1.1223570703026844E-2</c:v>
                </c:pt>
                <c:pt idx="2309">
                  <c:v>1.1223570703026844E-2</c:v>
                </c:pt>
                <c:pt idx="2310">
                  <c:v>1.1223570703026844E-2</c:v>
                </c:pt>
                <c:pt idx="2311">
                  <c:v>1.122497216032182E-2</c:v>
                </c:pt>
                <c:pt idx="2312">
                  <c:v>1.122497216032182E-2</c:v>
                </c:pt>
                <c:pt idx="2313">
                  <c:v>1.0968391768054607E-2</c:v>
                </c:pt>
                <c:pt idx="2314">
                  <c:v>1.096982582595026E-2</c:v>
                </c:pt>
                <c:pt idx="2315">
                  <c:v>1.096982582595026E-2</c:v>
                </c:pt>
                <c:pt idx="2316">
                  <c:v>1.0968391768054605E-2</c:v>
                </c:pt>
                <c:pt idx="2317">
                  <c:v>1.0968391768054605E-2</c:v>
                </c:pt>
                <c:pt idx="2318">
                  <c:v>1.0968391768054605E-2</c:v>
                </c:pt>
                <c:pt idx="2319">
                  <c:v>1.0964088468954289E-2</c:v>
                </c:pt>
                <c:pt idx="2320">
                  <c:v>1.1223570703026852E-2</c:v>
                </c:pt>
                <c:pt idx="2321">
                  <c:v>1.1219365280771058E-2</c:v>
                </c:pt>
                <c:pt idx="2322">
                  <c:v>1.1219365280771058E-2</c:v>
                </c:pt>
                <c:pt idx="2323">
                  <c:v>1.1219365280771058E-2</c:v>
                </c:pt>
                <c:pt idx="2324">
                  <c:v>1.1219365280771058E-2</c:v>
                </c:pt>
                <c:pt idx="2325">
                  <c:v>1.0968391768054607E-2</c:v>
                </c:pt>
                <c:pt idx="2326">
                  <c:v>1.0964088468954291E-2</c:v>
                </c:pt>
                <c:pt idx="2327">
                  <c:v>1.0968391768054607E-2</c:v>
                </c:pt>
                <c:pt idx="2328">
                  <c:v>1.0968391768054607E-2</c:v>
                </c:pt>
                <c:pt idx="2329">
                  <c:v>1.096982582595026E-2</c:v>
                </c:pt>
                <c:pt idx="2330">
                  <c:v>1.1473075467116787E-2</c:v>
                </c:pt>
                <c:pt idx="2331">
                  <c:v>1.2187117899512953E-2</c:v>
                </c:pt>
                <c:pt idx="2332">
                  <c:v>1.1956475374071839E-2</c:v>
                </c:pt>
                <c:pt idx="2333">
                  <c:v>1.2643246631829114E-2</c:v>
                </c:pt>
                <c:pt idx="2334">
                  <c:v>1.2643246631829114E-2</c:v>
                </c:pt>
                <c:pt idx="2335">
                  <c:v>1.2643246631829114E-2</c:v>
                </c:pt>
                <c:pt idx="2336">
                  <c:v>1.2410941167943597E-2</c:v>
                </c:pt>
                <c:pt idx="2337">
                  <c:v>1.2410941167943597E-2</c:v>
                </c:pt>
                <c:pt idx="2338">
                  <c:v>1.2643246631829115E-2</c:v>
                </c:pt>
                <c:pt idx="2339">
                  <c:v>1.3077470119220344E-2</c:v>
                </c:pt>
                <c:pt idx="2340">
                  <c:v>1.3077470119220344E-2</c:v>
                </c:pt>
                <c:pt idx="2341">
                  <c:v>1.2839545653342627E-2</c:v>
                </c:pt>
                <c:pt idx="2342">
                  <c:v>1.2850567250191144E-2</c:v>
                </c:pt>
                <c:pt idx="2343">
                  <c:v>1.2839545653342627E-2</c:v>
                </c:pt>
                <c:pt idx="2344">
                  <c:v>1.3077470119220344E-2</c:v>
                </c:pt>
                <c:pt idx="2345">
                  <c:v>1.3083483025933405E-2</c:v>
                </c:pt>
                <c:pt idx="2346">
                  <c:v>1.3083483025933403E-2</c:v>
                </c:pt>
                <c:pt idx="2347">
                  <c:v>1.3302867816182767E-2</c:v>
                </c:pt>
                <c:pt idx="2348">
                  <c:v>1.330168528648434E-2</c:v>
                </c:pt>
                <c:pt idx="2349">
                  <c:v>1.330168528648434E-2</c:v>
                </c:pt>
                <c:pt idx="2350">
                  <c:v>1.3514037645468725E-2</c:v>
                </c:pt>
                <c:pt idx="2351">
                  <c:v>1.3720811716414708E-2</c:v>
                </c:pt>
                <c:pt idx="2352">
                  <c:v>1.3925645245575437E-2</c:v>
                </c:pt>
                <c:pt idx="2353">
                  <c:v>1.3926774794609664E-2</c:v>
                </c:pt>
                <c:pt idx="2354">
                  <c:v>1.3926774794609664E-2</c:v>
                </c:pt>
                <c:pt idx="2355">
                  <c:v>1.3925645245575437E-2</c:v>
                </c:pt>
                <c:pt idx="2356">
                  <c:v>1.4124168465133107E-2</c:v>
                </c:pt>
                <c:pt idx="2357">
                  <c:v>1.4124168465133105E-2</c:v>
                </c:pt>
                <c:pt idx="2358">
                  <c:v>1.4124168465133105E-2</c:v>
                </c:pt>
                <c:pt idx="2359">
                  <c:v>1.4124168465133105E-2</c:v>
                </c:pt>
                <c:pt idx="2360">
                  <c:v>1.4124168465133105E-2</c:v>
                </c:pt>
                <c:pt idx="2361">
                  <c:v>1.412416846513311E-2</c:v>
                </c:pt>
                <c:pt idx="2362">
                  <c:v>1.4124168465133109E-2</c:v>
                </c:pt>
                <c:pt idx="2363">
                  <c:v>1.4327627119533937E-2</c:v>
                </c:pt>
                <c:pt idx="2364">
                  <c:v>1.4522822024336789E-2</c:v>
                </c:pt>
                <c:pt idx="2365">
                  <c:v>1.813098409545557E-2</c:v>
                </c:pt>
                <c:pt idx="2366">
                  <c:v>1.8140525121544668E-2</c:v>
                </c:pt>
                <c:pt idx="2367">
                  <c:v>1.7974138725439619E-2</c:v>
                </c:pt>
                <c:pt idx="2368">
                  <c:v>1.7962757977473931E-2</c:v>
                </c:pt>
                <c:pt idx="2369">
                  <c:v>1.7974138725439619E-2</c:v>
                </c:pt>
                <c:pt idx="2370">
                  <c:v>1.7962757977473931E-2</c:v>
                </c:pt>
                <c:pt idx="2371">
                  <c:v>1.8106675161201138E-2</c:v>
                </c:pt>
                <c:pt idx="2372">
                  <c:v>1.8106675161201138E-2</c:v>
                </c:pt>
                <c:pt idx="2373">
                  <c:v>1.8106675161201138E-2</c:v>
                </c:pt>
                <c:pt idx="2374">
                  <c:v>1.8091900230008569E-2</c:v>
                </c:pt>
                <c:pt idx="2375">
                  <c:v>1.8106675161201138E-2</c:v>
                </c:pt>
                <c:pt idx="2376">
                  <c:v>1.8539359891014014E-2</c:v>
                </c:pt>
                <c:pt idx="2377">
                  <c:v>1.867378141565201E-2</c:v>
                </c:pt>
                <c:pt idx="2378">
                  <c:v>1.867378141565201E-2</c:v>
                </c:pt>
                <c:pt idx="2379">
                  <c:v>1.8691462931425502E-2</c:v>
                </c:pt>
                <c:pt idx="2380">
                  <c:v>1.8691462931425502E-2</c:v>
                </c:pt>
                <c:pt idx="2381">
                  <c:v>1.8824798370975053E-2</c:v>
                </c:pt>
                <c:pt idx="2382">
                  <c:v>1.880556934001858E-2</c:v>
                </c:pt>
                <c:pt idx="2383">
                  <c:v>1.8784645893609873E-2</c:v>
                </c:pt>
                <c:pt idx="2384">
                  <c:v>1.8784645893609873E-2</c:v>
                </c:pt>
                <c:pt idx="2385">
                  <c:v>1.8784645893609873E-2</c:v>
                </c:pt>
                <c:pt idx="2386">
                  <c:v>1.8784645893609873E-2</c:v>
                </c:pt>
                <c:pt idx="2387">
                  <c:v>1.8784645893609873E-2</c:v>
                </c:pt>
                <c:pt idx="2388">
                  <c:v>1.8912334718230367E-2</c:v>
                </c:pt>
                <c:pt idx="2389">
                  <c:v>1.880556934001858E-2</c:v>
                </c:pt>
                <c:pt idx="2390">
                  <c:v>1.880556934001858E-2</c:v>
                </c:pt>
                <c:pt idx="2391">
                  <c:v>1.8934778654545421E-2</c:v>
                </c:pt>
                <c:pt idx="2392">
                  <c:v>1.8955536382560149E-2</c:v>
                </c:pt>
                <c:pt idx="2393">
                  <c:v>1.8934778654545421E-2</c:v>
                </c:pt>
                <c:pt idx="2394">
                  <c:v>1.9104326235145692E-2</c:v>
                </c:pt>
                <c:pt idx="2395">
                  <c:v>1.9270749797369292E-2</c:v>
                </c:pt>
                <c:pt idx="2396">
                  <c:v>1.9270749797369292E-2</c:v>
                </c:pt>
                <c:pt idx="2397">
                  <c:v>1.9270749797369292E-2</c:v>
                </c:pt>
                <c:pt idx="2398">
                  <c:v>1.9251966191721575E-2</c:v>
                </c:pt>
                <c:pt idx="2399">
                  <c:v>1.9251966191721575E-2</c:v>
                </c:pt>
                <c:pt idx="2400">
                  <c:v>1.941712437775283E-2</c:v>
                </c:pt>
                <c:pt idx="2401">
                  <c:v>1.941712437775283E-2</c:v>
                </c:pt>
                <c:pt idx="2402">
                  <c:v>1.9894892348867668E-2</c:v>
                </c:pt>
                <c:pt idx="2403">
                  <c:v>1.9881446378781375E-2</c:v>
                </c:pt>
                <c:pt idx="2404">
                  <c:v>1.9881446378781375E-2</c:v>
                </c:pt>
                <c:pt idx="2405">
                  <c:v>1.9881446378781375E-2</c:v>
                </c:pt>
                <c:pt idx="2406">
                  <c:v>1.9894892348867665E-2</c:v>
                </c:pt>
                <c:pt idx="2407">
                  <c:v>2.0023357147608233E-2</c:v>
                </c:pt>
                <c:pt idx="2408">
                  <c:v>2.0023357147608233E-2</c:v>
                </c:pt>
                <c:pt idx="2409">
                  <c:v>2.0036707886310762E-2</c:v>
                </c:pt>
                <c:pt idx="2410">
                  <c:v>2.0036707886310762E-2</c:v>
                </c:pt>
                <c:pt idx="2411">
                  <c:v>2.0048480566708972E-2</c:v>
                </c:pt>
                <c:pt idx="2412">
                  <c:v>2.0207908119392205E-2</c:v>
                </c:pt>
                <c:pt idx="2413">
                  <c:v>2.0639985192922122E-2</c:v>
                </c:pt>
                <c:pt idx="2414">
                  <c:v>2.0639985192922122E-2</c:v>
                </c:pt>
                <c:pt idx="2415">
                  <c:v>2.0642271454142741E-2</c:v>
                </c:pt>
                <c:pt idx="2416">
                  <c:v>2.064303348494774E-2</c:v>
                </c:pt>
                <c:pt idx="2417">
                  <c:v>2.0776715575671699E-2</c:v>
                </c:pt>
                <c:pt idx="2418">
                  <c:v>2.0914808473499E-2</c:v>
                </c:pt>
                <c:pt idx="2419">
                  <c:v>2.1709729605652883E-2</c:v>
                </c:pt>
                <c:pt idx="2420">
                  <c:v>2.2093977012405858E-2</c:v>
                </c:pt>
                <c:pt idx="2421">
                  <c:v>2.2054783679421278E-2</c:v>
                </c:pt>
                <c:pt idx="2422">
                  <c:v>2.2157252091013425E-2</c:v>
                </c:pt>
                <c:pt idx="2423">
                  <c:v>2.1913825095977158E-2</c:v>
                </c:pt>
                <c:pt idx="2424">
                  <c:v>2.1913825095977158E-2</c:v>
                </c:pt>
                <c:pt idx="2425">
                  <c:v>2.2029092102862614E-2</c:v>
                </c:pt>
                <c:pt idx="2426">
                  <c:v>2.2125992645795518E-2</c:v>
                </c:pt>
                <c:pt idx="2427">
                  <c:v>2.2284675038533396E-2</c:v>
                </c:pt>
                <c:pt idx="2428">
                  <c:v>2.2235915880758756E-2</c:v>
                </c:pt>
                <c:pt idx="2429">
                  <c:v>2.1997650538488941E-2</c:v>
                </c:pt>
                <c:pt idx="2430">
                  <c:v>2.6071207589379877E-2</c:v>
                </c:pt>
                <c:pt idx="2431">
                  <c:v>2.663882441648157E-2</c:v>
                </c:pt>
                <c:pt idx="2432">
                  <c:v>2.677135816460435E-2</c:v>
                </c:pt>
                <c:pt idx="2433">
                  <c:v>2.6796612229278014E-2</c:v>
                </c:pt>
                <c:pt idx="2434">
                  <c:v>2.6717246039871998E-2</c:v>
                </c:pt>
                <c:pt idx="2435">
                  <c:v>2.6717246039872002E-2</c:v>
                </c:pt>
                <c:pt idx="2436">
                  <c:v>2.7856373204167974E-2</c:v>
                </c:pt>
                <c:pt idx="2437">
                  <c:v>2.7706892826738251E-2</c:v>
                </c:pt>
                <c:pt idx="2438">
                  <c:v>2.7681332695072339E-2</c:v>
                </c:pt>
                <c:pt idx="2439">
                  <c:v>2.7681332695072339E-2</c:v>
                </c:pt>
                <c:pt idx="2440">
                  <c:v>2.9225431437305237E-2</c:v>
                </c:pt>
                <c:pt idx="2441">
                  <c:v>2.9091641333991759E-2</c:v>
                </c:pt>
                <c:pt idx="2442">
                  <c:v>2.9031017894658805E-2</c:v>
                </c:pt>
                <c:pt idx="2443">
                  <c:v>2.9145123129731169E-2</c:v>
                </c:pt>
                <c:pt idx="2444">
                  <c:v>2.9145123129731169E-2</c:v>
                </c:pt>
                <c:pt idx="2445">
                  <c:v>2.9765148159278831E-2</c:v>
                </c:pt>
                <c:pt idx="2446">
                  <c:v>2.9656611518202362E-2</c:v>
                </c:pt>
                <c:pt idx="2447">
                  <c:v>2.9765148159278835E-2</c:v>
                </c:pt>
                <c:pt idx="2448">
                  <c:v>2.9883293592826349E-2</c:v>
                </c:pt>
                <c:pt idx="2449">
                  <c:v>2.9996778853287456E-2</c:v>
                </c:pt>
                <c:pt idx="2450">
                  <c:v>3.0298885654593176E-2</c:v>
                </c:pt>
                <c:pt idx="2451">
                  <c:v>3.019956097604843E-2</c:v>
                </c:pt>
                <c:pt idx="2452">
                  <c:v>3.0298885654593176E-2</c:v>
                </c:pt>
                <c:pt idx="2453">
                  <c:v>3.0309786308507943E-2</c:v>
                </c:pt>
                <c:pt idx="2454">
                  <c:v>3.0218306825759291E-2</c:v>
                </c:pt>
                <c:pt idx="2455">
                  <c:v>2.8773583390387707E-2</c:v>
                </c:pt>
                <c:pt idx="2456">
                  <c:v>2.8776316729115667E-2</c:v>
                </c:pt>
                <c:pt idx="2457">
                  <c:v>2.8876723646205537E-2</c:v>
                </c:pt>
                <c:pt idx="2458">
                  <c:v>2.897406821993562E-2</c:v>
                </c:pt>
                <c:pt idx="2459">
                  <c:v>2.9067298897017237E-2</c:v>
                </c:pt>
                <c:pt idx="2460">
                  <c:v>2.9349501842909808E-2</c:v>
                </c:pt>
                <c:pt idx="2461">
                  <c:v>2.9261471389271737E-2</c:v>
                </c:pt>
                <c:pt idx="2462">
                  <c:v>2.9261471389271737E-2</c:v>
                </c:pt>
                <c:pt idx="2463">
                  <c:v>2.9261471389271737E-2</c:v>
                </c:pt>
                <c:pt idx="2464">
                  <c:v>2.9261471389271737E-2</c:v>
                </c:pt>
                <c:pt idx="2465">
                  <c:v>2.9257708097970823E-2</c:v>
                </c:pt>
                <c:pt idx="2466">
                  <c:v>2.9541819529670069E-2</c:v>
                </c:pt>
                <c:pt idx="2467">
                  <c:v>2.9541819529670069E-2</c:v>
                </c:pt>
                <c:pt idx="2468">
                  <c:v>2.9624769472388051E-2</c:v>
                </c:pt>
                <c:pt idx="2469">
                  <c:v>2.9616803611797402E-2</c:v>
                </c:pt>
                <c:pt idx="2470">
                  <c:v>2.9607773045588915E-2</c:v>
                </c:pt>
                <c:pt idx="2471">
                  <c:v>3.0061210961875477E-2</c:v>
                </c:pt>
                <c:pt idx="2472">
                  <c:v>3.0061210961875477E-2</c:v>
                </c:pt>
                <c:pt idx="2473">
                  <c:v>3.0061210961875477E-2</c:v>
                </c:pt>
                <c:pt idx="2474">
                  <c:v>3.0143253479627565E-2</c:v>
                </c:pt>
                <c:pt idx="2475">
                  <c:v>3.0130204338556128E-2</c:v>
                </c:pt>
                <c:pt idx="2476">
                  <c:v>3.0303557843552442E-2</c:v>
                </c:pt>
                <c:pt idx="2477">
                  <c:v>3.0303557843552442E-2</c:v>
                </c:pt>
                <c:pt idx="2478">
                  <c:v>3.0237041053737285E-2</c:v>
                </c:pt>
                <c:pt idx="2479">
                  <c:v>3.0224032405214585E-2</c:v>
                </c:pt>
                <c:pt idx="2480">
                  <c:v>3.0288500432127153E-2</c:v>
                </c:pt>
                <c:pt idx="2481">
                  <c:v>3.1068391394152118E-2</c:v>
                </c:pt>
                <c:pt idx="2482">
                  <c:v>3.1121003421043233E-2</c:v>
                </c:pt>
                <c:pt idx="2483">
                  <c:v>3.112100342104324E-2</c:v>
                </c:pt>
                <c:pt idx="2484">
                  <c:v>3.0987275387730637E-2</c:v>
                </c:pt>
                <c:pt idx="2485">
                  <c:v>3.0915615486334359E-2</c:v>
                </c:pt>
                <c:pt idx="2486">
                  <c:v>3.1380735520343581E-2</c:v>
                </c:pt>
                <c:pt idx="2487">
                  <c:v>3.1442331731586032E-2</c:v>
                </c:pt>
                <c:pt idx="2488">
                  <c:v>3.150280886353049E-2</c:v>
                </c:pt>
                <c:pt idx="2489">
                  <c:v>3.153075901472948E-2</c:v>
                </c:pt>
                <c:pt idx="2490">
                  <c:v>3.1374719659430672E-2</c:v>
                </c:pt>
                <c:pt idx="2491">
                  <c:v>3.1574630692547893E-2</c:v>
                </c:pt>
                <c:pt idx="2492">
                  <c:v>3.1191182850934814E-2</c:v>
                </c:pt>
                <c:pt idx="2493">
                  <c:v>3.1242077647466684E-2</c:v>
                </c:pt>
                <c:pt idx="2494">
                  <c:v>3.1926882758838669E-2</c:v>
                </c:pt>
                <c:pt idx="2495">
                  <c:v>3.1882015641240678E-2</c:v>
                </c:pt>
                <c:pt idx="2496">
                  <c:v>3.2223586866793684E-2</c:v>
                </c:pt>
                <c:pt idx="2497">
                  <c:v>3.223139651563852E-2</c:v>
                </c:pt>
                <c:pt idx="2498">
                  <c:v>3.2184021438519096E-2</c:v>
                </c:pt>
                <c:pt idx="2499">
                  <c:v>3.2174244707093139E-2</c:v>
                </c:pt>
                <c:pt idx="2500">
                  <c:v>3.3022089984831249E-2</c:v>
                </c:pt>
                <c:pt idx="2501">
                  <c:v>3.2966308984930179E-2</c:v>
                </c:pt>
                <c:pt idx="2502">
                  <c:v>3.2905175304163828E-2</c:v>
                </c:pt>
                <c:pt idx="2503">
                  <c:v>3.2522420961062226E-2</c:v>
                </c:pt>
                <c:pt idx="2504">
                  <c:v>3.2458997471485979E-2</c:v>
                </c:pt>
                <c:pt idx="2505">
                  <c:v>3.2717723609723325E-2</c:v>
                </c:pt>
                <c:pt idx="2506">
                  <c:v>3.2667683237258931E-2</c:v>
                </c:pt>
                <c:pt idx="2507">
                  <c:v>3.2717723609723325E-2</c:v>
                </c:pt>
                <c:pt idx="2508">
                  <c:v>3.2510810647979303E-2</c:v>
                </c:pt>
                <c:pt idx="2509">
                  <c:v>3.1687519252925032E-2</c:v>
                </c:pt>
                <c:pt idx="2510">
                  <c:v>3.1123025184406693E-2</c:v>
                </c:pt>
                <c:pt idx="2511">
                  <c:v>3.0586183265349943E-2</c:v>
                </c:pt>
                <c:pt idx="2512">
                  <c:v>3.0311862179088312E-2</c:v>
                </c:pt>
                <c:pt idx="2513">
                  <c:v>3.0123938743020606E-2</c:v>
                </c:pt>
                <c:pt idx="2514">
                  <c:v>3.0028226421526652E-2</c:v>
                </c:pt>
                <c:pt idx="2515">
                  <c:v>3.0004643835336436E-2</c:v>
                </c:pt>
                <c:pt idx="2516">
                  <c:v>2.9703251439319154E-2</c:v>
                </c:pt>
                <c:pt idx="2517">
                  <c:v>2.9712252986404265E-2</c:v>
                </c:pt>
                <c:pt idx="2518">
                  <c:v>2.9405724429326392E-2</c:v>
                </c:pt>
                <c:pt idx="2519">
                  <c:v>2.9078120273698656E-2</c:v>
                </c:pt>
                <c:pt idx="2520">
                  <c:v>2.4672506647474272E-2</c:v>
                </c:pt>
                <c:pt idx="2521">
                  <c:v>2.3346438267437715E-2</c:v>
                </c:pt>
                <c:pt idx="2522">
                  <c:v>2.3545032158097435E-2</c:v>
                </c:pt>
                <c:pt idx="2523">
                  <c:v>2.3506919851373036E-2</c:v>
                </c:pt>
                <c:pt idx="2524">
                  <c:v>2.306103284666703E-2</c:v>
                </c:pt>
                <c:pt idx="2525">
                  <c:v>2.3061032846667037E-2</c:v>
                </c:pt>
                <c:pt idx="2526">
                  <c:v>2.2522697665074649E-2</c:v>
                </c:pt>
                <c:pt idx="2527">
                  <c:v>2.2312187428962856E-2</c:v>
                </c:pt>
                <c:pt idx="2528">
                  <c:v>2.2140206955783934E-2</c:v>
                </c:pt>
                <c:pt idx="2529">
                  <c:v>2.2093977012405858E-2</c:v>
                </c:pt>
                <c:pt idx="2530">
                  <c:v>2.0959886782437171E-2</c:v>
                </c:pt>
                <c:pt idx="2531">
                  <c:v>2.1043774600536917E-2</c:v>
                </c:pt>
                <c:pt idx="2532">
                  <c:v>2.0993631993289366E-2</c:v>
                </c:pt>
                <c:pt idx="2533">
                  <c:v>2.0993631993289366E-2</c:v>
                </c:pt>
                <c:pt idx="2534">
                  <c:v>2.075247379324513E-2</c:v>
                </c:pt>
                <c:pt idx="2535">
                  <c:v>2.0498506385708791E-2</c:v>
                </c:pt>
                <c:pt idx="2536">
                  <c:v>2.1103490312523818E-2</c:v>
                </c:pt>
                <c:pt idx="2537">
                  <c:v>2.1103490312523818E-2</c:v>
                </c:pt>
                <c:pt idx="2538">
                  <c:v>2.1657497339518158E-2</c:v>
                </c:pt>
                <c:pt idx="2539">
                  <c:v>2.314274220687627E-2</c:v>
                </c:pt>
                <c:pt idx="2540">
                  <c:v>2.3254623800222769E-2</c:v>
                </c:pt>
                <c:pt idx="2541">
                  <c:v>2.3506919851373043E-2</c:v>
                </c:pt>
                <c:pt idx="2542">
                  <c:v>2.3545032158097435E-2</c:v>
                </c:pt>
                <c:pt idx="2543">
                  <c:v>2.3581748798689513E-2</c:v>
                </c:pt>
                <c:pt idx="2544">
                  <c:v>2.3736663908037827E-2</c:v>
                </c:pt>
                <c:pt idx="2545">
                  <c:v>2.3443261651355862E-2</c:v>
                </c:pt>
                <c:pt idx="2546">
                  <c:v>2.4021245278276072E-2</c:v>
                </c:pt>
                <c:pt idx="2547">
                  <c:v>2.4850383760290449E-2</c:v>
                </c:pt>
                <c:pt idx="2548">
                  <c:v>2.4933169099581272E-2</c:v>
                </c:pt>
                <c:pt idx="2549">
                  <c:v>2.4933169099581272E-2</c:v>
                </c:pt>
                <c:pt idx="2550">
                  <c:v>2.4880117055976664E-2</c:v>
                </c:pt>
                <c:pt idx="2551">
                  <c:v>2.8277278765503983E-2</c:v>
                </c:pt>
                <c:pt idx="2552">
                  <c:v>2.8239982811848217E-2</c:v>
                </c:pt>
                <c:pt idx="2553">
                  <c:v>2.8239982811848217E-2</c:v>
                </c:pt>
                <c:pt idx="2554">
                  <c:v>2.8201521992556166E-2</c:v>
                </c:pt>
                <c:pt idx="2555">
                  <c:v>2.8161891535041828E-2</c:v>
                </c:pt>
                <c:pt idx="2556">
                  <c:v>2.8421545870394187E-2</c:v>
                </c:pt>
                <c:pt idx="2557">
                  <c:v>2.8461920154416918E-2</c:v>
                </c:pt>
                <c:pt idx="2558">
                  <c:v>2.8501133429068619E-2</c:v>
                </c:pt>
                <c:pt idx="2559">
                  <c:v>2.8677752407503396E-2</c:v>
                </c:pt>
                <c:pt idx="2560">
                  <c:v>2.8635485175494319E-2</c:v>
                </c:pt>
                <c:pt idx="2561">
                  <c:v>2.8635485175494312E-2</c:v>
                </c:pt>
                <c:pt idx="2562">
                  <c:v>2.8646469672877678E-2</c:v>
                </c:pt>
                <c:pt idx="2563">
                  <c:v>2.8600856434100781E-2</c:v>
                </c:pt>
                <c:pt idx="2564">
                  <c:v>2.8646469672877678E-2</c:v>
                </c:pt>
                <c:pt idx="2565">
                  <c:v>2.9047810259964092E-2</c:v>
                </c:pt>
                <c:pt idx="2566">
                  <c:v>2.9047810259964092E-2</c:v>
                </c:pt>
                <c:pt idx="2567">
                  <c:v>2.9047810259964092E-2</c:v>
                </c:pt>
                <c:pt idx="2568">
                  <c:v>2.962476947238803E-2</c:v>
                </c:pt>
                <c:pt idx="2569">
                  <c:v>2.999835201466082E-2</c:v>
                </c:pt>
                <c:pt idx="2570">
                  <c:v>2.999835201466082E-2</c:v>
                </c:pt>
                <c:pt idx="2571">
                  <c:v>2.9756691250159218E-2</c:v>
                </c:pt>
                <c:pt idx="2572">
                  <c:v>2.9798423908249393E-2</c:v>
                </c:pt>
                <c:pt idx="2573">
                  <c:v>2.9933784603256495E-2</c:v>
                </c:pt>
                <c:pt idx="2574">
                  <c:v>2.9933784603256502E-2</c:v>
                </c:pt>
                <c:pt idx="2575">
                  <c:v>2.9973171524480917E-2</c:v>
                </c:pt>
                <c:pt idx="2576">
                  <c:v>2.9973171524480917E-2</c:v>
                </c:pt>
                <c:pt idx="2577">
                  <c:v>3.0142731622447891E-2</c:v>
                </c:pt>
                <c:pt idx="2578">
                  <c:v>3.0307191270334308E-2</c:v>
                </c:pt>
                <c:pt idx="2579">
                  <c:v>3.0307191270334308E-2</c:v>
                </c:pt>
                <c:pt idx="2580">
                  <c:v>3.0651942402296573E-2</c:v>
                </c:pt>
                <c:pt idx="2581">
                  <c:v>3.0651942402296573E-2</c:v>
                </c:pt>
                <c:pt idx="2582">
                  <c:v>3.0651942402296576E-2</c:v>
                </c:pt>
                <c:pt idx="2583">
                  <c:v>3.0805515338667808E-2</c:v>
                </c:pt>
                <c:pt idx="2584">
                  <c:v>3.098727538773061E-2</c:v>
                </c:pt>
                <c:pt idx="2585">
                  <c:v>3.1100272768773817E-2</c:v>
                </c:pt>
                <c:pt idx="2586">
                  <c:v>3.0866730571600463E-2</c:v>
                </c:pt>
                <c:pt idx="2587">
                  <c:v>3.1068391394152097E-2</c:v>
                </c:pt>
                <c:pt idx="2588">
                  <c:v>3.1177058693277082E-2</c:v>
                </c:pt>
                <c:pt idx="2589">
                  <c:v>3.1193704348974574E-2</c:v>
                </c:pt>
                <c:pt idx="2590">
                  <c:v>3.0342464773635728E-2</c:v>
                </c:pt>
                <c:pt idx="2591">
                  <c:v>3.0582582984804787E-2</c:v>
                </c:pt>
                <c:pt idx="2592">
                  <c:v>3.0503784992626796E-2</c:v>
                </c:pt>
                <c:pt idx="2593">
                  <c:v>3.0503784992626796E-2</c:v>
                </c:pt>
                <c:pt idx="2594">
                  <c:v>3.0805515338667822E-2</c:v>
                </c:pt>
                <c:pt idx="2595">
                  <c:v>3.084888867664878E-2</c:v>
                </c:pt>
                <c:pt idx="2596">
                  <c:v>3.0854497241083023E-2</c:v>
                </c:pt>
                <c:pt idx="2597">
                  <c:v>3.0750317436929166E-2</c:v>
                </c:pt>
                <c:pt idx="2598">
                  <c:v>3.0854497241083027E-2</c:v>
                </c:pt>
                <c:pt idx="2599">
                  <c:v>3.0848888676648787E-2</c:v>
                </c:pt>
                <c:pt idx="2600">
                  <c:v>3.0582582984804804E-2</c:v>
                </c:pt>
                <c:pt idx="2601">
                  <c:v>3.0577953429800638E-2</c:v>
                </c:pt>
                <c:pt idx="2602">
                  <c:v>3.3012561449895797E-2</c:v>
                </c:pt>
                <c:pt idx="2603">
                  <c:v>3.2973942725679689E-2</c:v>
                </c:pt>
                <c:pt idx="2604">
                  <c:v>3.3257051292532792E-2</c:v>
                </c:pt>
                <c:pt idx="2605">
                  <c:v>3.3023519027940741E-2</c:v>
                </c:pt>
                <c:pt idx="2606">
                  <c:v>3.311912445241242E-2</c:v>
                </c:pt>
                <c:pt idx="2607">
                  <c:v>3.3342081249113288E-2</c:v>
                </c:pt>
                <c:pt idx="2608">
                  <c:v>3.3329340584839426E-2</c:v>
                </c:pt>
                <c:pt idx="2609">
                  <c:v>3.3329340584839426E-2</c:v>
                </c:pt>
                <c:pt idx="2610">
                  <c:v>3.2861643909723057E-2</c:v>
                </c:pt>
                <c:pt idx="2611">
                  <c:v>3.2861643909723057E-2</c:v>
                </c:pt>
                <c:pt idx="2612">
                  <c:v>3.3555119839090583E-2</c:v>
                </c:pt>
                <c:pt idx="2613">
                  <c:v>3.3667441679068572E-2</c:v>
                </c:pt>
                <c:pt idx="2614">
                  <c:v>3.3723462309086231E-2</c:v>
                </c:pt>
                <c:pt idx="2615">
                  <c:v>3.3775664399356795E-2</c:v>
                </c:pt>
                <c:pt idx="2616">
                  <c:v>3.3708065917005217E-2</c:v>
                </c:pt>
                <c:pt idx="2617">
                  <c:v>3.4468549416481177E-2</c:v>
                </c:pt>
                <c:pt idx="2618">
                  <c:v>3.4569259579359933E-2</c:v>
                </c:pt>
                <c:pt idx="2619">
                  <c:v>3.4776138015612065E-2</c:v>
                </c:pt>
                <c:pt idx="2620">
                  <c:v>3.5074751634861095E-2</c:v>
                </c:pt>
                <c:pt idx="2621">
                  <c:v>3.4974147755677407E-2</c:v>
                </c:pt>
                <c:pt idx="2622">
                  <c:v>3.5412623915551215E-2</c:v>
                </c:pt>
                <c:pt idx="2623">
                  <c:v>3.5476087847855539E-2</c:v>
                </c:pt>
                <c:pt idx="2624">
                  <c:v>3.5492490106113772E-2</c:v>
                </c:pt>
                <c:pt idx="2625">
                  <c:v>3.5492490106113772E-2</c:v>
                </c:pt>
                <c:pt idx="2626">
                  <c:v>3.5055012945144799E-2</c:v>
                </c:pt>
                <c:pt idx="2627">
                  <c:v>3.5492490106113772E-2</c:v>
                </c:pt>
                <c:pt idx="2628">
                  <c:v>3.5218419593327652E-2</c:v>
                </c:pt>
                <c:pt idx="2629">
                  <c:v>3.436113561059119E-2</c:v>
                </c:pt>
                <c:pt idx="2630">
                  <c:v>3.4423339351882042E-2</c:v>
                </c:pt>
                <c:pt idx="2631">
                  <c:v>3.4285516318315563E-2</c:v>
                </c:pt>
                <c:pt idx="2632">
                  <c:v>3.4960202092337481E-2</c:v>
                </c:pt>
                <c:pt idx="2633">
                  <c:v>3.492914175613572E-2</c:v>
                </c:pt>
                <c:pt idx="2634">
                  <c:v>3.5449473459267702E-2</c:v>
                </c:pt>
                <c:pt idx="2635">
                  <c:v>3.5600025249328246E-2</c:v>
                </c:pt>
                <c:pt idx="2636">
                  <c:v>3.5362838362872552E-2</c:v>
                </c:pt>
                <c:pt idx="2637">
                  <c:v>3.512852805265354E-2</c:v>
                </c:pt>
                <c:pt idx="2638">
                  <c:v>3.5234495354997605E-2</c:v>
                </c:pt>
                <c:pt idx="2639">
                  <c:v>3.5267962990271295E-2</c:v>
                </c:pt>
                <c:pt idx="2640">
                  <c:v>3.5267962990271295E-2</c:v>
                </c:pt>
                <c:pt idx="2641">
                  <c:v>3.253257658602899E-2</c:v>
                </c:pt>
                <c:pt idx="2642">
                  <c:v>3.3670712109080542E-2</c:v>
                </c:pt>
                <c:pt idx="2643">
                  <c:v>3.3670712109080549E-2</c:v>
                </c:pt>
                <c:pt idx="2644">
                  <c:v>3.37010652317224E-2</c:v>
                </c:pt>
                <c:pt idx="2645">
                  <c:v>3.37010652317224E-2</c:v>
                </c:pt>
                <c:pt idx="2646">
                  <c:v>3.3279747190051001E-2</c:v>
                </c:pt>
                <c:pt idx="2647">
                  <c:v>3.4357015213519665E-2</c:v>
                </c:pt>
                <c:pt idx="2648">
                  <c:v>3.4357015213519665E-2</c:v>
                </c:pt>
                <c:pt idx="2649">
                  <c:v>3.4171543453910179E-2</c:v>
                </c:pt>
                <c:pt idx="2650">
                  <c:v>3.4171543453910179E-2</c:v>
                </c:pt>
                <c:pt idx="2651">
                  <c:v>3.3981356421862598E-2</c:v>
                </c:pt>
                <c:pt idx="2652">
                  <c:v>3.4634723110540666E-2</c:v>
                </c:pt>
                <c:pt idx="2653">
                  <c:v>3.4634723110540659E-2</c:v>
                </c:pt>
                <c:pt idx="2654">
                  <c:v>3.4634723110540659E-2</c:v>
                </c:pt>
                <c:pt idx="2655">
                  <c:v>3.4284139878244149E-2</c:v>
                </c:pt>
                <c:pt idx="2656">
                  <c:v>3.4230415543995467E-2</c:v>
                </c:pt>
                <c:pt idx="2657">
                  <c:v>3.515404303309981E-2</c:v>
                </c:pt>
                <c:pt idx="2658">
                  <c:v>3.4565163992056391E-2</c:v>
                </c:pt>
                <c:pt idx="2659">
                  <c:v>3.4235929612097489E-2</c:v>
                </c:pt>
                <c:pt idx="2660">
                  <c:v>3.42786335652564E-2</c:v>
                </c:pt>
                <c:pt idx="2661">
                  <c:v>3.411303088856945E-2</c:v>
                </c:pt>
                <c:pt idx="2662">
                  <c:v>3.4439786242142868E-2</c:v>
                </c:pt>
                <c:pt idx="2663">
                  <c:v>3.430386357511022E-2</c:v>
                </c:pt>
                <c:pt idx="2664">
                  <c:v>3.4303863575110227E-2</c:v>
                </c:pt>
                <c:pt idx="2665">
                  <c:v>3.4929592103177809E-2</c:v>
                </c:pt>
                <c:pt idx="2666">
                  <c:v>3.481185385094171E-2</c:v>
                </c:pt>
                <c:pt idx="2667">
                  <c:v>3.500337062421531E-2</c:v>
                </c:pt>
                <c:pt idx="2668">
                  <c:v>3.486423105048457E-2</c:v>
                </c:pt>
                <c:pt idx="2669">
                  <c:v>3.486423105048457E-2</c:v>
                </c:pt>
                <c:pt idx="2670">
                  <c:v>3.4470831180103412E-2</c:v>
                </c:pt>
                <c:pt idx="2671">
                  <c:v>3.4489079854549361E-2</c:v>
                </c:pt>
                <c:pt idx="2672">
                  <c:v>3.504783248358951E-2</c:v>
                </c:pt>
                <c:pt idx="2673">
                  <c:v>3.4913375949981097E-2</c:v>
                </c:pt>
                <c:pt idx="2674">
                  <c:v>3.4254303428485976E-2</c:v>
                </c:pt>
                <c:pt idx="2675">
                  <c:v>3.4113030888569457E-2</c:v>
                </c:pt>
                <c:pt idx="2676">
                  <c:v>3.4113030888569457E-2</c:v>
                </c:pt>
                <c:pt idx="2677">
                  <c:v>3.4603825209088127E-2</c:v>
                </c:pt>
                <c:pt idx="2678">
                  <c:v>3.4402769682072863E-2</c:v>
                </c:pt>
                <c:pt idx="2679">
                  <c:v>3.4402769682072863E-2</c:v>
                </c:pt>
                <c:pt idx="2680">
                  <c:v>3.4552874317421191E-2</c:v>
                </c:pt>
                <c:pt idx="2681">
                  <c:v>3.4505039527712299E-2</c:v>
                </c:pt>
                <c:pt idx="2682">
                  <c:v>3.5055012945144792E-2</c:v>
                </c:pt>
                <c:pt idx="2683">
                  <c:v>3.4837149227399972E-2</c:v>
                </c:pt>
                <c:pt idx="2684">
                  <c:v>3.4377612260293768E-2</c:v>
                </c:pt>
                <c:pt idx="2685">
                  <c:v>3.3903498212002177E-2</c:v>
                </c:pt>
                <c:pt idx="2686">
                  <c:v>3.3903498212002184E-2</c:v>
                </c:pt>
                <c:pt idx="2687">
                  <c:v>3.4419226401350374E-2</c:v>
                </c:pt>
                <c:pt idx="2688">
                  <c:v>3.4256599462608249E-2</c:v>
                </c:pt>
                <c:pt idx="2689">
                  <c:v>3.4336863932501176E-2</c:v>
                </c:pt>
                <c:pt idx="2690">
                  <c:v>3.5527928561417246E-2</c:v>
                </c:pt>
                <c:pt idx="2691">
                  <c:v>3.5600025249328239E-2</c:v>
                </c:pt>
                <c:pt idx="2692">
                  <c:v>3.5111059751222716E-2</c:v>
                </c:pt>
                <c:pt idx="2693">
                  <c:v>3.5101650142074919E-2</c:v>
                </c:pt>
                <c:pt idx="2694">
                  <c:v>3.4640172820494218E-2</c:v>
                </c:pt>
                <c:pt idx="2695">
                  <c:v>3.4646983752500971E-2</c:v>
                </c:pt>
                <c:pt idx="2696">
                  <c:v>3.4411913275505301E-2</c:v>
                </c:pt>
                <c:pt idx="2697">
                  <c:v>3.6576409171283714E-2</c:v>
                </c:pt>
                <c:pt idx="2698">
                  <c:v>3.6576409171283714E-2</c:v>
                </c:pt>
                <c:pt idx="2699">
                  <c:v>3.6575118945024576E-2</c:v>
                </c:pt>
                <c:pt idx="2700">
                  <c:v>3.6495466857180969E-2</c:v>
                </c:pt>
                <c:pt idx="2701">
                  <c:v>3.641477660313433E-2</c:v>
                </c:pt>
                <c:pt idx="2702">
                  <c:v>3.6720627641450003E-2</c:v>
                </c:pt>
                <c:pt idx="2703">
                  <c:v>3.656135369853887E-2</c:v>
                </c:pt>
                <c:pt idx="2704">
                  <c:v>3.6647301661938518E-2</c:v>
                </c:pt>
                <c:pt idx="2705">
                  <c:v>3.6650306189992793E-2</c:v>
                </c:pt>
                <c:pt idx="2706">
                  <c:v>3.7093989337139505E-2</c:v>
                </c:pt>
                <c:pt idx="2707">
                  <c:v>3.6650306189992793E-2</c:v>
                </c:pt>
                <c:pt idx="2708">
                  <c:v>3.6410888604767162E-2</c:v>
                </c:pt>
                <c:pt idx="2709">
                  <c:v>3.6339967782415078E-2</c:v>
                </c:pt>
                <c:pt idx="2710">
                  <c:v>3.5857583467585087E-2</c:v>
                </c:pt>
                <c:pt idx="2711">
                  <c:v>3.6348624071759747E-2</c:v>
                </c:pt>
                <c:pt idx="2712">
                  <c:v>3.6144217993781827E-2</c:v>
                </c:pt>
                <c:pt idx="2713">
                  <c:v>3.6238101495525393E-2</c:v>
                </c:pt>
                <c:pt idx="2714">
                  <c:v>3.640051857884704E-2</c:v>
                </c:pt>
                <c:pt idx="2715">
                  <c:v>3.6316152347795803E-2</c:v>
                </c:pt>
                <c:pt idx="2716">
                  <c:v>3.785127608315994E-2</c:v>
                </c:pt>
                <c:pt idx="2717">
                  <c:v>3.7713467329026203E-2</c:v>
                </c:pt>
                <c:pt idx="2718">
                  <c:v>3.7713467329026196E-2</c:v>
                </c:pt>
                <c:pt idx="2719">
                  <c:v>3.7724727383770106E-2</c:v>
                </c:pt>
                <c:pt idx="2720">
                  <c:v>3.7660040516247349E-2</c:v>
                </c:pt>
                <c:pt idx="2721">
                  <c:v>3.9134857590793444E-2</c:v>
                </c:pt>
                <c:pt idx="2722">
                  <c:v>3.8750309893650269E-2</c:v>
                </c:pt>
                <c:pt idx="2723">
                  <c:v>3.8738535817753467E-2</c:v>
                </c:pt>
                <c:pt idx="2724">
                  <c:v>3.8330731062950298E-2</c:v>
                </c:pt>
                <c:pt idx="2725">
                  <c:v>3.8087008608173718E-2</c:v>
                </c:pt>
                <c:pt idx="2726">
                  <c:v>3.8225528266277148E-2</c:v>
                </c:pt>
                <c:pt idx="2727">
                  <c:v>3.8034106515428531E-2</c:v>
                </c:pt>
                <c:pt idx="2728">
                  <c:v>3.7818430795911739E-2</c:v>
                </c:pt>
                <c:pt idx="2729">
                  <c:v>3.7705124379776009E-2</c:v>
                </c:pt>
                <c:pt idx="2730">
                  <c:v>3.7609465698310002E-2</c:v>
                </c:pt>
                <c:pt idx="2731">
                  <c:v>3.8142724283018035E-2</c:v>
                </c:pt>
                <c:pt idx="2732">
                  <c:v>3.7490493176959974E-2</c:v>
                </c:pt>
                <c:pt idx="2733">
                  <c:v>3.7490493176959967E-2</c:v>
                </c:pt>
                <c:pt idx="2734">
                  <c:v>3.7909413019797798E-2</c:v>
                </c:pt>
                <c:pt idx="2735">
                  <c:v>3.7940935765233427E-2</c:v>
                </c:pt>
                <c:pt idx="2736">
                  <c:v>3.8899004926471574E-2</c:v>
                </c:pt>
                <c:pt idx="2737">
                  <c:v>3.8289670622825837E-2</c:v>
                </c:pt>
                <c:pt idx="2738">
                  <c:v>3.8192181092852114E-2</c:v>
                </c:pt>
                <c:pt idx="2739">
                  <c:v>3.8167872836378118E-2</c:v>
                </c:pt>
                <c:pt idx="2740">
                  <c:v>3.8167872836378118E-2</c:v>
                </c:pt>
                <c:pt idx="2741">
                  <c:v>3.9105906332833625E-2</c:v>
                </c:pt>
                <c:pt idx="2742">
                  <c:v>3.904793942109757E-2</c:v>
                </c:pt>
                <c:pt idx="2743">
                  <c:v>4.1170077494448253E-2</c:v>
                </c:pt>
                <c:pt idx="2744">
                  <c:v>4.1170077494448246E-2</c:v>
                </c:pt>
                <c:pt idx="2745">
                  <c:v>4.118726758642715E-2</c:v>
                </c:pt>
                <c:pt idx="2746">
                  <c:v>4.1776935736726306E-2</c:v>
                </c:pt>
                <c:pt idx="2747">
                  <c:v>4.1170077494448253E-2</c:v>
                </c:pt>
                <c:pt idx="2748">
                  <c:v>4.118726758642715E-2</c:v>
                </c:pt>
                <c:pt idx="2749">
                  <c:v>4.143970847149199E-2</c:v>
                </c:pt>
                <c:pt idx="2750">
                  <c:v>4.1356493450990205E-2</c:v>
                </c:pt>
                <c:pt idx="2751">
                  <c:v>4.1698920849345712E-2</c:v>
                </c:pt>
                <c:pt idx="2752">
                  <c:v>4.1629451545210798E-2</c:v>
                </c:pt>
                <c:pt idx="2753">
                  <c:v>4.187471951943629E-2</c:v>
                </c:pt>
                <c:pt idx="2754">
                  <c:v>4.1793876224725066E-2</c:v>
                </c:pt>
                <c:pt idx="2755">
                  <c:v>4.1032297500898554E-2</c:v>
                </c:pt>
                <c:pt idx="2756">
                  <c:v>4.1530711527735693E-2</c:v>
                </c:pt>
                <c:pt idx="2757">
                  <c:v>4.1368282916513122E-2</c:v>
                </c:pt>
                <c:pt idx="2758">
                  <c:v>4.1368282916513122E-2</c:v>
                </c:pt>
                <c:pt idx="2759">
                  <c:v>4.1394131918707604E-2</c:v>
                </c:pt>
                <c:pt idx="2760">
                  <c:v>4.1371705035302644E-2</c:v>
                </c:pt>
                <c:pt idx="2761">
                  <c:v>4.2144321328320321E-2</c:v>
                </c:pt>
                <c:pt idx="2762">
                  <c:v>4.1819462164527338E-2</c:v>
                </c:pt>
                <c:pt idx="2763">
                  <c:v>4.173926559170426E-2</c:v>
                </c:pt>
                <c:pt idx="2764">
                  <c:v>4.1613956172354034E-2</c:v>
                </c:pt>
                <c:pt idx="2765">
                  <c:v>4.1515937105018615E-2</c:v>
                </c:pt>
                <c:pt idx="2766">
                  <c:v>4.2335365193504726E-2</c:v>
                </c:pt>
                <c:pt idx="2767">
                  <c:v>4.1793876224725024E-2</c:v>
                </c:pt>
                <c:pt idx="2768">
                  <c:v>4.1793876224725031E-2</c:v>
                </c:pt>
                <c:pt idx="2769">
                  <c:v>4.1694016492009385E-2</c:v>
                </c:pt>
                <c:pt idx="2770">
                  <c:v>4.1423002891380546E-2</c:v>
                </c:pt>
                <c:pt idx="2771">
                  <c:v>4.2478917441082321E-2</c:v>
                </c:pt>
                <c:pt idx="2772">
                  <c:v>4.2192443010461086E-2</c:v>
                </c:pt>
                <c:pt idx="2773">
                  <c:v>4.2192443010461093E-2</c:v>
                </c:pt>
                <c:pt idx="2774">
                  <c:v>4.2154771012319819E-2</c:v>
                </c:pt>
                <c:pt idx="2775">
                  <c:v>4.4152697246683581E-2</c:v>
                </c:pt>
                <c:pt idx="2776">
                  <c:v>4.4001378936512903E-2</c:v>
                </c:pt>
                <c:pt idx="2777">
                  <c:v>4.374430299986292E-2</c:v>
                </c:pt>
                <c:pt idx="2778">
                  <c:v>4.3593010469543704E-2</c:v>
                </c:pt>
                <c:pt idx="2779">
                  <c:v>4.3483536856241178E-2</c:v>
                </c:pt>
                <c:pt idx="2780">
                  <c:v>4.2452246800693136E-2</c:v>
                </c:pt>
                <c:pt idx="2781">
                  <c:v>4.2332392569687717E-2</c:v>
                </c:pt>
                <c:pt idx="2782">
                  <c:v>4.1580678313235322E-2</c:v>
                </c:pt>
                <c:pt idx="2783">
                  <c:v>4.1529575220287558E-2</c:v>
                </c:pt>
                <c:pt idx="2784">
                  <c:v>4.1529575220287565E-2</c:v>
                </c:pt>
                <c:pt idx="2785">
                  <c:v>4.1779947881056691E-2</c:v>
                </c:pt>
                <c:pt idx="2786">
                  <c:v>4.1726073006446693E-2</c:v>
                </c:pt>
                <c:pt idx="2787">
                  <c:v>4.015811446399551E-2</c:v>
                </c:pt>
                <c:pt idx="2788">
                  <c:v>4.01251973287877E-2</c:v>
                </c:pt>
                <c:pt idx="2789">
                  <c:v>4.0298883359219696E-2</c:v>
                </c:pt>
                <c:pt idx="2790">
                  <c:v>4.0247716105207589E-2</c:v>
                </c:pt>
                <c:pt idx="2791">
                  <c:v>4.0972832873842874E-2</c:v>
                </c:pt>
                <c:pt idx="2792">
                  <c:v>4.0510672751036446E-2</c:v>
                </c:pt>
                <c:pt idx="2793">
                  <c:v>4.0331658738876668E-2</c:v>
                </c:pt>
                <c:pt idx="2794">
                  <c:v>4.0148712322110515E-2</c:v>
                </c:pt>
                <c:pt idx="2795">
                  <c:v>4.0103237561590233E-2</c:v>
                </c:pt>
                <c:pt idx="2796">
                  <c:v>4.0972832873842853E-2</c:v>
                </c:pt>
                <c:pt idx="2797">
                  <c:v>4.0912512852001162E-2</c:v>
                </c:pt>
                <c:pt idx="2798">
                  <c:v>4.0858649188184604E-2</c:v>
                </c:pt>
                <c:pt idx="2799">
                  <c:v>4.0875970249282356E-2</c:v>
                </c:pt>
                <c:pt idx="2800">
                  <c:v>4.1477650676213201E-2</c:v>
                </c:pt>
                <c:pt idx="2801">
                  <c:v>4.1756221362473665E-2</c:v>
                </c:pt>
                <c:pt idx="2802">
                  <c:v>4.1698920849345629E-2</c:v>
                </c:pt>
                <c:pt idx="2803">
                  <c:v>4.1698920849345629E-2</c:v>
                </c:pt>
                <c:pt idx="2804">
                  <c:v>4.1365621072837346E-2</c:v>
                </c:pt>
                <c:pt idx="2805">
                  <c:v>4.1299780993515577E-2</c:v>
                </c:pt>
                <c:pt idx="2806">
                  <c:v>4.1299780993515584E-2</c:v>
                </c:pt>
                <c:pt idx="2807">
                  <c:v>4.1297114734485378E-2</c:v>
                </c:pt>
                <c:pt idx="2808">
                  <c:v>4.1297114734485378E-2</c:v>
                </c:pt>
                <c:pt idx="2809">
                  <c:v>4.1430597171926729E-2</c:v>
                </c:pt>
                <c:pt idx="2810">
                  <c:v>4.1494713349474383E-2</c:v>
                </c:pt>
                <c:pt idx="2811">
                  <c:v>4.1906262437261886E-2</c:v>
                </c:pt>
                <c:pt idx="2812">
                  <c:v>4.1842025000945721E-2</c:v>
                </c:pt>
                <c:pt idx="2813">
                  <c:v>4.1842025000945721E-2</c:v>
                </c:pt>
                <c:pt idx="2814">
                  <c:v>4.2037062299137472E-2</c:v>
                </c:pt>
                <c:pt idx="2815">
                  <c:v>4.2166710337352011E-2</c:v>
                </c:pt>
                <c:pt idx="2816">
                  <c:v>4.2643017790631628E-2</c:v>
                </c:pt>
                <c:pt idx="2817">
                  <c:v>4.2705313723525207E-2</c:v>
                </c:pt>
                <c:pt idx="2818">
                  <c:v>4.276126568164957E-2</c:v>
                </c:pt>
                <c:pt idx="2819">
                  <c:v>4.3389378910594953E-2</c:v>
                </c:pt>
                <c:pt idx="2820">
                  <c:v>4.338937891059496E-2</c:v>
                </c:pt>
                <c:pt idx="2821">
                  <c:v>4.3657914324278721E-2</c:v>
                </c:pt>
                <c:pt idx="2822">
                  <c:v>4.3714446227634624E-2</c:v>
                </c:pt>
                <c:pt idx="2823">
                  <c:v>4.3535598245651057E-2</c:v>
                </c:pt>
                <c:pt idx="2824">
                  <c:v>4.2964945209483588E-2</c:v>
                </c:pt>
                <c:pt idx="2825">
                  <c:v>4.2964945209483595E-2</c:v>
                </c:pt>
                <c:pt idx="2826">
                  <c:v>4.3297922725686791E-2</c:v>
                </c:pt>
                <c:pt idx="2827">
                  <c:v>4.3236480643398349E-2</c:v>
                </c:pt>
                <c:pt idx="2828">
                  <c:v>4.3174222438233462E-2</c:v>
                </c:pt>
                <c:pt idx="2829">
                  <c:v>4.3174222438233455E-2</c:v>
                </c:pt>
                <c:pt idx="2830">
                  <c:v>4.3111144574423527E-2</c:v>
                </c:pt>
                <c:pt idx="2831">
                  <c:v>4.3440104703248668E-2</c:v>
                </c:pt>
                <c:pt idx="2832">
                  <c:v>4.3048339695762841E-2</c:v>
                </c:pt>
                <c:pt idx="2833">
                  <c:v>4.0580506750038006E-2</c:v>
                </c:pt>
                <c:pt idx="2834">
                  <c:v>4.0355053426784651E-2</c:v>
                </c:pt>
                <c:pt idx="2835">
                  <c:v>4.0275846610899571E-2</c:v>
                </c:pt>
                <c:pt idx="2836">
                  <c:v>4.1286066969895403E-2</c:v>
                </c:pt>
                <c:pt idx="2837">
                  <c:v>4.1286066969895396E-2</c:v>
                </c:pt>
                <c:pt idx="2838">
                  <c:v>4.1205595780130368E-2</c:v>
                </c:pt>
                <c:pt idx="2839">
                  <c:v>4.0750708272606649E-2</c:v>
                </c:pt>
                <c:pt idx="2840">
                  <c:v>4.0666083375199065E-2</c:v>
                </c:pt>
                <c:pt idx="2841">
                  <c:v>4.1444263370123073E-2</c:v>
                </c:pt>
                <c:pt idx="2842">
                  <c:v>4.1202159864843005E-2</c:v>
                </c:pt>
                <c:pt idx="2843">
                  <c:v>4.0726382140415823E-2</c:v>
                </c:pt>
                <c:pt idx="2844">
                  <c:v>4.0726382140415809E-2</c:v>
                </c:pt>
                <c:pt idx="2845">
                  <c:v>4.0726382140415809E-2</c:v>
                </c:pt>
                <c:pt idx="2846">
                  <c:v>4.1689488880844498E-2</c:v>
                </c:pt>
                <c:pt idx="2847">
                  <c:v>4.1689488880844491E-2</c:v>
                </c:pt>
                <c:pt idx="2848">
                  <c:v>4.1665710850460072E-2</c:v>
                </c:pt>
                <c:pt idx="2849">
                  <c:v>4.1665710850460065E-2</c:v>
                </c:pt>
                <c:pt idx="2850">
                  <c:v>4.1665710850460065E-2</c:v>
                </c:pt>
                <c:pt idx="2851">
                  <c:v>4.2357653222491479E-2</c:v>
                </c:pt>
                <c:pt idx="2852">
                  <c:v>4.2357653222491479E-2</c:v>
                </c:pt>
                <c:pt idx="2853">
                  <c:v>4.2382527669847417E-2</c:v>
                </c:pt>
                <c:pt idx="2854">
                  <c:v>4.2357653222491479E-2</c:v>
                </c:pt>
                <c:pt idx="2855">
                  <c:v>4.2265081079440443E-2</c:v>
                </c:pt>
                <c:pt idx="2856">
                  <c:v>4.2942972375052055E-2</c:v>
                </c:pt>
                <c:pt idx="2857">
                  <c:v>4.2915490511500454E-2</c:v>
                </c:pt>
                <c:pt idx="2858">
                  <c:v>4.2915490511500454E-2</c:v>
                </c:pt>
                <c:pt idx="2859">
                  <c:v>4.2821185557901806E-2</c:v>
                </c:pt>
                <c:pt idx="2860">
                  <c:v>4.282118555790182E-2</c:v>
                </c:pt>
                <c:pt idx="2861">
                  <c:v>4.318733688728351E-2</c:v>
                </c:pt>
                <c:pt idx="2862">
                  <c:v>4.318733688728351E-2</c:v>
                </c:pt>
                <c:pt idx="2863">
                  <c:v>4.3092166706498541E-2</c:v>
                </c:pt>
                <c:pt idx="2864">
                  <c:v>4.3092166706498541E-2</c:v>
                </c:pt>
                <c:pt idx="2865">
                  <c:v>4.141122900422587E-2</c:v>
                </c:pt>
                <c:pt idx="2866">
                  <c:v>4.2629735889663456E-2</c:v>
                </c:pt>
                <c:pt idx="2867">
                  <c:v>4.2629735889663456E-2</c:v>
                </c:pt>
                <c:pt idx="2868">
                  <c:v>4.2629735889663456E-2</c:v>
                </c:pt>
                <c:pt idx="2869">
                  <c:v>4.2532578392557981E-2</c:v>
                </c:pt>
                <c:pt idx="2870">
                  <c:v>4.2422593090172725E-2</c:v>
                </c:pt>
                <c:pt idx="2871">
                  <c:v>4.3488962825531233E-2</c:v>
                </c:pt>
                <c:pt idx="2872">
                  <c:v>4.3488962825531233E-2</c:v>
                </c:pt>
                <c:pt idx="2873">
                  <c:v>4.3488962825531233E-2</c:v>
                </c:pt>
              </c:numCache>
            </c:numRef>
          </c:val>
          <c:smooth val="0"/>
        </c:ser>
        <c:ser>
          <c:idx val="2"/>
          <c:order val="1"/>
          <c:tx>
            <c:strRef>
              <c:f>Vol!$D$2</c:f>
              <c:strCache>
                <c:ptCount val="1"/>
                <c:pt idx="0">
                  <c:v>US Treasury index </c:v>
                </c:pt>
              </c:strCache>
            </c:strRef>
          </c:tx>
          <c:spPr>
            <a:ln w="28575" cap="rnd">
              <a:solidFill>
                <a:schemeClr val="accent3"/>
              </a:solidFill>
              <a:round/>
            </a:ln>
            <a:effectLst/>
          </c:spPr>
          <c:marker>
            <c:symbol val="none"/>
          </c:marker>
          <c:cat>
            <c:numRef>
              <c:f>Vol!$A$3:$A$2876</c:f>
              <c:numCache>
                <c:formatCode>m/d/yyyy</c:formatCode>
                <c:ptCount val="2874"/>
                <c:pt idx="0">
                  <c:v>38961</c:v>
                </c:pt>
                <c:pt idx="1">
                  <c:v>38964</c:v>
                </c:pt>
                <c:pt idx="2">
                  <c:v>38965</c:v>
                </c:pt>
                <c:pt idx="3">
                  <c:v>38966</c:v>
                </c:pt>
                <c:pt idx="4">
                  <c:v>38967</c:v>
                </c:pt>
                <c:pt idx="5">
                  <c:v>38968</c:v>
                </c:pt>
                <c:pt idx="6">
                  <c:v>38971</c:v>
                </c:pt>
                <c:pt idx="7">
                  <c:v>38972</c:v>
                </c:pt>
                <c:pt idx="8">
                  <c:v>38973</c:v>
                </c:pt>
                <c:pt idx="9">
                  <c:v>38974</c:v>
                </c:pt>
                <c:pt idx="10">
                  <c:v>38975</c:v>
                </c:pt>
                <c:pt idx="11">
                  <c:v>38978</c:v>
                </c:pt>
                <c:pt idx="12">
                  <c:v>38979</c:v>
                </c:pt>
                <c:pt idx="13">
                  <c:v>38980</c:v>
                </c:pt>
                <c:pt idx="14">
                  <c:v>38981</c:v>
                </c:pt>
                <c:pt idx="15">
                  <c:v>38982</c:v>
                </c:pt>
                <c:pt idx="16">
                  <c:v>38985</c:v>
                </c:pt>
                <c:pt idx="17">
                  <c:v>38986</c:v>
                </c:pt>
                <c:pt idx="18">
                  <c:v>38987</c:v>
                </c:pt>
                <c:pt idx="19">
                  <c:v>38988</c:v>
                </c:pt>
                <c:pt idx="20">
                  <c:v>38989</c:v>
                </c:pt>
                <c:pt idx="21">
                  <c:v>38990</c:v>
                </c:pt>
                <c:pt idx="22">
                  <c:v>38992</c:v>
                </c:pt>
                <c:pt idx="23">
                  <c:v>38993</c:v>
                </c:pt>
                <c:pt idx="24">
                  <c:v>38994</c:v>
                </c:pt>
                <c:pt idx="25">
                  <c:v>38995</c:v>
                </c:pt>
                <c:pt idx="26">
                  <c:v>38996</c:v>
                </c:pt>
                <c:pt idx="27">
                  <c:v>38999</c:v>
                </c:pt>
                <c:pt idx="28">
                  <c:v>39000</c:v>
                </c:pt>
                <c:pt idx="29">
                  <c:v>39001</c:v>
                </c:pt>
                <c:pt idx="30">
                  <c:v>39002</c:v>
                </c:pt>
                <c:pt idx="31">
                  <c:v>39003</c:v>
                </c:pt>
                <c:pt idx="32">
                  <c:v>39006</c:v>
                </c:pt>
                <c:pt idx="33">
                  <c:v>39007</c:v>
                </c:pt>
                <c:pt idx="34">
                  <c:v>39008</c:v>
                </c:pt>
                <c:pt idx="35">
                  <c:v>39009</c:v>
                </c:pt>
                <c:pt idx="36">
                  <c:v>39010</c:v>
                </c:pt>
                <c:pt idx="37">
                  <c:v>39013</c:v>
                </c:pt>
                <c:pt idx="38">
                  <c:v>39014</c:v>
                </c:pt>
                <c:pt idx="39">
                  <c:v>39015</c:v>
                </c:pt>
                <c:pt idx="40">
                  <c:v>39016</c:v>
                </c:pt>
                <c:pt idx="41">
                  <c:v>39017</c:v>
                </c:pt>
                <c:pt idx="42">
                  <c:v>39020</c:v>
                </c:pt>
                <c:pt idx="43">
                  <c:v>39021</c:v>
                </c:pt>
                <c:pt idx="44">
                  <c:v>39022</c:v>
                </c:pt>
                <c:pt idx="45">
                  <c:v>39023</c:v>
                </c:pt>
                <c:pt idx="46">
                  <c:v>39024</c:v>
                </c:pt>
                <c:pt idx="47">
                  <c:v>39027</c:v>
                </c:pt>
                <c:pt idx="48">
                  <c:v>39028</c:v>
                </c:pt>
                <c:pt idx="49">
                  <c:v>39029</c:v>
                </c:pt>
                <c:pt idx="50">
                  <c:v>39030</c:v>
                </c:pt>
                <c:pt idx="51">
                  <c:v>39031</c:v>
                </c:pt>
                <c:pt idx="52">
                  <c:v>39034</c:v>
                </c:pt>
                <c:pt idx="53">
                  <c:v>39035</c:v>
                </c:pt>
                <c:pt idx="54">
                  <c:v>39036</c:v>
                </c:pt>
                <c:pt idx="55">
                  <c:v>39037</c:v>
                </c:pt>
                <c:pt idx="56">
                  <c:v>39038</c:v>
                </c:pt>
                <c:pt idx="57">
                  <c:v>39041</c:v>
                </c:pt>
                <c:pt idx="58">
                  <c:v>39042</c:v>
                </c:pt>
                <c:pt idx="59">
                  <c:v>39043</c:v>
                </c:pt>
                <c:pt idx="60">
                  <c:v>39044</c:v>
                </c:pt>
                <c:pt idx="61">
                  <c:v>39045</c:v>
                </c:pt>
                <c:pt idx="62">
                  <c:v>39048</c:v>
                </c:pt>
                <c:pt idx="63">
                  <c:v>39049</c:v>
                </c:pt>
                <c:pt idx="64">
                  <c:v>39050</c:v>
                </c:pt>
                <c:pt idx="65">
                  <c:v>39051</c:v>
                </c:pt>
                <c:pt idx="66">
                  <c:v>39052</c:v>
                </c:pt>
                <c:pt idx="67">
                  <c:v>39055</c:v>
                </c:pt>
                <c:pt idx="68">
                  <c:v>39056</c:v>
                </c:pt>
                <c:pt idx="69">
                  <c:v>39057</c:v>
                </c:pt>
                <c:pt idx="70">
                  <c:v>39058</c:v>
                </c:pt>
                <c:pt idx="71">
                  <c:v>39059</c:v>
                </c:pt>
                <c:pt idx="72">
                  <c:v>39062</c:v>
                </c:pt>
                <c:pt idx="73">
                  <c:v>39063</c:v>
                </c:pt>
                <c:pt idx="74">
                  <c:v>39064</c:v>
                </c:pt>
                <c:pt idx="75">
                  <c:v>39065</c:v>
                </c:pt>
                <c:pt idx="76">
                  <c:v>39066</c:v>
                </c:pt>
                <c:pt idx="77">
                  <c:v>39069</c:v>
                </c:pt>
                <c:pt idx="78">
                  <c:v>39070</c:v>
                </c:pt>
                <c:pt idx="79">
                  <c:v>39071</c:v>
                </c:pt>
                <c:pt idx="80">
                  <c:v>39072</c:v>
                </c:pt>
                <c:pt idx="81">
                  <c:v>39073</c:v>
                </c:pt>
                <c:pt idx="82">
                  <c:v>39077</c:v>
                </c:pt>
                <c:pt idx="83">
                  <c:v>39078</c:v>
                </c:pt>
                <c:pt idx="84">
                  <c:v>39079</c:v>
                </c:pt>
                <c:pt idx="85">
                  <c:v>39080</c:v>
                </c:pt>
                <c:pt idx="86">
                  <c:v>39082</c:v>
                </c:pt>
                <c:pt idx="87">
                  <c:v>39084</c:v>
                </c:pt>
                <c:pt idx="88">
                  <c:v>39085</c:v>
                </c:pt>
                <c:pt idx="89">
                  <c:v>39086</c:v>
                </c:pt>
                <c:pt idx="90">
                  <c:v>39087</c:v>
                </c:pt>
                <c:pt idx="91">
                  <c:v>39090</c:v>
                </c:pt>
                <c:pt idx="92">
                  <c:v>39091</c:v>
                </c:pt>
                <c:pt idx="93">
                  <c:v>39092</c:v>
                </c:pt>
                <c:pt idx="94">
                  <c:v>39093</c:v>
                </c:pt>
                <c:pt idx="95">
                  <c:v>39094</c:v>
                </c:pt>
                <c:pt idx="96">
                  <c:v>39097</c:v>
                </c:pt>
                <c:pt idx="97">
                  <c:v>39098</c:v>
                </c:pt>
                <c:pt idx="98">
                  <c:v>39099</c:v>
                </c:pt>
                <c:pt idx="99">
                  <c:v>39100</c:v>
                </c:pt>
                <c:pt idx="100">
                  <c:v>39101</c:v>
                </c:pt>
                <c:pt idx="101">
                  <c:v>39104</c:v>
                </c:pt>
                <c:pt idx="102">
                  <c:v>39105</c:v>
                </c:pt>
                <c:pt idx="103">
                  <c:v>39106</c:v>
                </c:pt>
                <c:pt idx="104">
                  <c:v>39107</c:v>
                </c:pt>
                <c:pt idx="105">
                  <c:v>39108</c:v>
                </c:pt>
                <c:pt idx="106">
                  <c:v>39111</c:v>
                </c:pt>
                <c:pt idx="107">
                  <c:v>39112</c:v>
                </c:pt>
                <c:pt idx="108">
                  <c:v>39113</c:v>
                </c:pt>
                <c:pt idx="109">
                  <c:v>39114</c:v>
                </c:pt>
                <c:pt idx="110">
                  <c:v>39115</c:v>
                </c:pt>
                <c:pt idx="111">
                  <c:v>39118</c:v>
                </c:pt>
                <c:pt idx="112">
                  <c:v>39119</c:v>
                </c:pt>
                <c:pt idx="113">
                  <c:v>39120</c:v>
                </c:pt>
                <c:pt idx="114">
                  <c:v>39121</c:v>
                </c:pt>
                <c:pt idx="115">
                  <c:v>39122</c:v>
                </c:pt>
                <c:pt idx="116">
                  <c:v>39125</c:v>
                </c:pt>
                <c:pt idx="117">
                  <c:v>39126</c:v>
                </c:pt>
                <c:pt idx="118">
                  <c:v>39127</c:v>
                </c:pt>
                <c:pt idx="119">
                  <c:v>39128</c:v>
                </c:pt>
                <c:pt idx="120">
                  <c:v>39129</c:v>
                </c:pt>
                <c:pt idx="121">
                  <c:v>39132</c:v>
                </c:pt>
                <c:pt idx="122">
                  <c:v>39133</c:v>
                </c:pt>
                <c:pt idx="123">
                  <c:v>39134</c:v>
                </c:pt>
                <c:pt idx="124">
                  <c:v>39135</c:v>
                </c:pt>
                <c:pt idx="125">
                  <c:v>39136</c:v>
                </c:pt>
                <c:pt idx="126">
                  <c:v>39139</c:v>
                </c:pt>
                <c:pt idx="127">
                  <c:v>39140</c:v>
                </c:pt>
                <c:pt idx="128">
                  <c:v>39141</c:v>
                </c:pt>
                <c:pt idx="129">
                  <c:v>39142</c:v>
                </c:pt>
                <c:pt idx="130">
                  <c:v>39143</c:v>
                </c:pt>
                <c:pt idx="131">
                  <c:v>39146</c:v>
                </c:pt>
                <c:pt idx="132">
                  <c:v>39147</c:v>
                </c:pt>
                <c:pt idx="133">
                  <c:v>39148</c:v>
                </c:pt>
                <c:pt idx="134">
                  <c:v>39149</c:v>
                </c:pt>
                <c:pt idx="135">
                  <c:v>39150</c:v>
                </c:pt>
                <c:pt idx="136">
                  <c:v>39153</c:v>
                </c:pt>
                <c:pt idx="137">
                  <c:v>39154</c:v>
                </c:pt>
                <c:pt idx="138">
                  <c:v>39155</c:v>
                </c:pt>
                <c:pt idx="139">
                  <c:v>39156</c:v>
                </c:pt>
                <c:pt idx="140">
                  <c:v>39157</c:v>
                </c:pt>
                <c:pt idx="141">
                  <c:v>39160</c:v>
                </c:pt>
                <c:pt idx="142">
                  <c:v>39161</c:v>
                </c:pt>
                <c:pt idx="143">
                  <c:v>39162</c:v>
                </c:pt>
                <c:pt idx="144">
                  <c:v>39163</c:v>
                </c:pt>
                <c:pt idx="145">
                  <c:v>39164</c:v>
                </c:pt>
                <c:pt idx="146">
                  <c:v>39167</c:v>
                </c:pt>
                <c:pt idx="147">
                  <c:v>39168</c:v>
                </c:pt>
                <c:pt idx="148">
                  <c:v>39169</c:v>
                </c:pt>
                <c:pt idx="149">
                  <c:v>39170</c:v>
                </c:pt>
                <c:pt idx="150">
                  <c:v>39171</c:v>
                </c:pt>
                <c:pt idx="151">
                  <c:v>39172</c:v>
                </c:pt>
                <c:pt idx="152">
                  <c:v>39174</c:v>
                </c:pt>
                <c:pt idx="153">
                  <c:v>39175</c:v>
                </c:pt>
                <c:pt idx="154">
                  <c:v>39176</c:v>
                </c:pt>
                <c:pt idx="155">
                  <c:v>39177</c:v>
                </c:pt>
                <c:pt idx="156">
                  <c:v>39181</c:v>
                </c:pt>
                <c:pt idx="157">
                  <c:v>39182</c:v>
                </c:pt>
                <c:pt idx="158">
                  <c:v>39183</c:v>
                </c:pt>
                <c:pt idx="159">
                  <c:v>39184</c:v>
                </c:pt>
                <c:pt idx="160">
                  <c:v>39185</c:v>
                </c:pt>
                <c:pt idx="161">
                  <c:v>39188</c:v>
                </c:pt>
                <c:pt idx="162">
                  <c:v>39189</c:v>
                </c:pt>
                <c:pt idx="163">
                  <c:v>39190</c:v>
                </c:pt>
                <c:pt idx="164">
                  <c:v>39191</c:v>
                </c:pt>
                <c:pt idx="165">
                  <c:v>39192</c:v>
                </c:pt>
                <c:pt idx="166">
                  <c:v>39195</c:v>
                </c:pt>
                <c:pt idx="167">
                  <c:v>39196</c:v>
                </c:pt>
                <c:pt idx="168">
                  <c:v>39197</c:v>
                </c:pt>
                <c:pt idx="169">
                  <c:v>39198</c:v>
                </c:pt>
                <c:pt idx="170">
                  <c:v>39199</c:v>
                </c:pt>
                <c:pt idx="171">
                  <c:v>39202</c:v>
                </c:pt>
                <c:pt idx="172">
                  <c:v>39203</c:v>
                </c:pt>
                <c:pt idx="173">
                  <c:v>39204</c:v>
                </c:pt>
                <c:pt idx="174">
                  <c:v>39205</c:v>
                </c:pt>
                <c:pt idx="175">
                  <c:v>39206</c:v>
                </c:pt>
                <c:pt idx="176">
                  <c:v>39209</c:v>
                </c:pt>
                <c:pt idx="177">
                  <c:v>39210</c:v>
                </c:pt>
                <c:pt idx="178">
                  <c:v>39211</c:v>
                </c:pt>
                <c:pt idx="179">
                  <c:v>39212</c:v>
                </c:pt>
                <c:pt idx="180">
                  <c:v>39213</c:v>
                </c:pt>
                <c:pt idx="181">
                  <c:v>39216</c:v>
                </c:pt>
                <c:pt idx="182">
                  <c:v>39217</c:v>
                </c:pt>
                <c:pt idx="183">
                  <c:v>39218</c:v>
                </c:pt>
                <c:pt idx="184">
                  <c:v>39219</c:v>
                </c:pt>
                <c:pt idx="185">
                  <c:v>39220</c:v>
                </c:pt>
                <c:pt idx="186">
                  <c:v>39223</c:v>
                </c:pt>
                <c:pt idx="187">
                  <c:v>39224</c:v>
                </c:pt>
                <c:pt idx="188">
                  <c:v>39225</c:v>
                </c:pt>
                <c:pt idx="189">
                  <c:v>39226</c:v>
                </c:pt>
                <c:pt idx="190">
                  <c:v>39227</c:v>
                </c:pt>
                <c:pt idx="191">
                  <c:v>39231</c:v>
                </c:pt>
                <c:pt idx="192">
                  <c:v>39232</c:v>
                </c:pt>
                <c:pt idx="193">
                  <c:v>39233</c:v>
                </c:pt>
                <c:pt idx="194">
                  <c:v>39234</c:v>
                </c:pt>
                <c:pt idx="195">
                  <c:v>39237</c:v>
                </c:pt>
                <c:pt idx="196">
                  <c:v>39238</c:v>
                </c:pt>
                <c:pt idx="197">
                  <c:v>39239</c:v>
                </c:pt>
                <c:pt idx="198">
                  <c:v>39240</c:v>
                </c:pt>
                <c:pt idx="199">
                  <c:v>39241</c:v>
                </c:pt>
                <c:pt idx="200">
                  <c:v>39244</c:v>
                </c:pt>
                <c:pt idx="201">
                  <c:v>39245</c:v>
                </c:pt>
                <c:pt idx="202">
                  <c:v>39246</c:v>
                </c:pt>
                <c:pt idx="203">
                  <c:v>39247</c:v>
                </c:pt>
                <c:pt idx="204">
                  <c:v>39248</c:v>
                </c:pt>
                <c:pt idx="205">
                  <c:v>39251</c:v>
                </c:pt>
                <c:pt idx="206">
                  <c:v>39252</c:v>
                </c:pt>
                <c:pt idx="207">
                  <c:v>39253</c:v>
                </c:pt>
                <c:pt idx="208">
                  <c:v>39254</c:v>
                </c:pt>
                <c:pt idx="209">
                  <c:v>39255</c:v>
                </c:pt>
                <c:pt idx="210">
                  <c:v>39258</c:v>
                </c:pt>
                <c:pt idx="211">
                  <c:v>39259</c:v>
                </c:pt>
                <c:pt idx="212">
                  <c:v>39260</c:v>
                </c:pt>
                <c:pt idx="213">
                  <c:v>39261</c:v>
                </c:pt>
                <c:pt idx="214">
                  <c:v>39262</c:v>
                </c:pt>
                <c:pt idx="215">
                  <c:v>39263</c:v>
                </c:pt>
                <c:pt idx="216">
                  <c:v>39265</c:v>
                </c:pt>
                <c:pt idx="217">
                  <c:v>39266</c:v>
                </c:pt>
                <c:pt idx="218">
                  <c:v>39267</c:v>
                </c:pt>
                <c:pt idx="219">
                  <c:v>39268</c:v>
                </c:pt>
                <c:pt idx="220">
                  <c:v>39269</c:v>
                </c:pt>
                <c:pt idx="221">
                  <c:v>39272</c:v>
                </c:pt>
                <c:pt idx="222">
                  <c:v>39273</c:v>
                </c:pt>
                <c:pt idx="223">
                  <c:v>39274</c:v>
                </c:pt>
                <c:pt idx="224">
                  <c:v>39275</c:v>
                </c:pt>
                <c:pt idx="225">
                  <c:v>39276</c:v>
                </c:pt>
                <c:pt idx="226">
                  <c:v>39279</c:v>
                </c:pt>
                <c:pt idx="227">
                  <c:v>39280</c:v>
                </c:pt>
                <c:pt idx="228">
                  <c:v>39281</c:v>
                </c:pt>
                <c:pt idx="229">
                  <c:v>39282</c:v>
                </c:pt>
                <c:pt idx="230">
                  <c:v>39283</c:v>
                </c:pt>
                <c:pt idx="231">
                  <c:v>39286</c:v>
                </c:pt>
                <c:pt idx="232">
                  <c:v>39287</c:v>
                </c:pt>
                <c:pt idx="233">
                  <c:v>39288</c:v>
                </c:pt>
                <c:pt idx="234">
                  <c:v>39289</c:v>
                </c:pt>
                <c:pt idx="235">
                  <c:v>39290</c:v>
                </c:pt>
                <c:pt idx="236">
                  <c:v>39293</c:v>
                </c:pt>
                <c:pt idx="237">
                  <c:v>39294</c:v>
                </c:pt>
                <c:pt idx="238">
                  <c:v>39295</c:v>
                </c:pt>
                <c:pt idx="239">
                  <c:v>39296</c:v>
                </c:pt>
                <c:pt idx="240">
                  <c:v>39297</c:v>
                </c:pt>
                <c:pt idx="241">
                  <c:v>39300</c:v>
                </c:pt>
                <c:pt idx="242">
                  <c:v>39301</c:v>
                </c:pt>
                <c:pt idx="243">
                  <c:v>39302</c:v>
                </c:pt>
                <c:pt idx="244">
                  <c:v>39303</c:v>
                </c:pt>
                <c:pt idx="245">
                  <c:v>39304</c:v>
                </c:pt>
                <c:pt idx="246">
                  <c:v>39307</c:v>
                </c:pt>
                <c:pt idx="247">
                  <c:v>39308</c:v>
                </c:pt>
                <c:pt idx="248">
                  <c:v>39309</c:v>
                </c:pt>
                <c:pt idx="249">
                  <c:v>39310</c:v>
                </c:pt>
                <c:pt idx="250">
                  <c:v>39311</c:v>
                </c:pt>
                <c:pt idx="251">
                  <c:v>39314</c:v>
                </c:pt>
                <c:pt idx="252">
                  <c:v>39315</c:v>
                </c:pt>
                <c:pt idx="253">
                  <c:v>39316</c:v>
                </c:pt>
                <c:pt idx="254">
                  <c:v>39317</c:v>
                </c:pt>
                <c:pt idx="255">
                  <c:v>39318</c:v>
                </c:pt>
                <c:pt idx="256">
                  <c:v>39321</c:v>
                </c:pt>
                <c:pt idx="257">
                  <c:v>39322</c:v>
                </c:pt>
                <c:pt idx="258">
                  <c:v>39323</c:v>
                </c:pt>
                <c:pt idx="259">
                  <c:v>39324</c:v>
                </c:pt>
                <c:pt idx="260">
                  <c:v>39325</c:v>
                </c:pt>
                <c:pt idx="261">
                  <c:v>39328</c:v>
                </c:pt>
                <c:pt idx="262">
                  <c:v>39329</c:v>
                </c:pt>
                <c:pt idx="263">
                  <c:v>39330</c:v>
                </c:pt>
                <c:pt idx="264">
                  <c:v>39331</c:v>
                </c:pt>
                <c:pt idx="265">
                  <c:v>39332</c:v>
                </c:pt>
                <c:pt idx="266">
                  <c:v>39335</c:v>
                </c:pt>
                <c:pt idx="267">
                  <c:v>39336</c:v>
                </c:pt>
                <c:pt idx="268">
                  <c:v>39337</c:v>
                </c:pt>
                <c:pt idx="269">
                  <c:v>39338</c:v>
                </c:pt>
                <c:pt idx="270">
                  <c:v>39339</c:v>
                </c:pt>
                <c:pt idx="271">
                  <c:v>39342</c:v>
                </c:pt>
                <c:pt idx="272">
                  <c:v>39343</c:v>
                </c:pt>
                <c:pt idx="273">
                  <c:v>39344</c:v>
                </c:pt>
                <c:pt idx="274">
                  <c:v>39345</c:v>
                </c:pt>
                <c:pt idx="275">
                  <c:v>39346</c:v>
                </c:pt>
                <c:pt idx="276">
                  <c:v>39349</c:v>
                </c:pt>
                <c:pt idx="277">
                  <c:v>39350</c:v>
                </c:pt>
                <c:pt idx="278">
                  <c:v>39351</c:v>
                </c:pt>
                <c:pt idx="279">
                  <c:v>39352</c:v>
                </c:pt>
                <c:pt idx="280">
                  <c:v>39353</c:v>
                </c:pt>
                <c:pt idx="281">
                  <c:v>39355</c:v>
                </c:pt>
                <c:pt idx="282">
                  <c:v>39356</c:v>
                </c:pt>
                <c:pt idx="283">
                  <c:v>39357</c:v>
                </c:pt>
                <c:pt idx="284">
                  <c:v>39358</c:v>
                </c:pt>
                <c:pt idx="285">
                  <c:v>39359</c:v>
                </c:pt>
                <c:pt idx="286">
                  <c:v>39360</c:v>
                </c:pt>
                <c:pt idx="287">
                  <c:v>39363</c:v>
                </c:pt>
                <c:pt idx="288">
                  <c:v>39364</c:v>
                </c:pt>
                <c:pt idx="289">
                  <c:v>39365</c:v>
                </c:pt>
                <c:pt idx="290">
                  <c:v>39366</c:v>
                </c:pt>
                <c:pt idx="291">
                  <c:v>39367</c:v>
                </c:pt>
                <c:pt idx="292">
                  <c:v>39370</c:v>
                </c:pt>
                <c:pt idx="293">
                  <c:v>39371</c:v>
                </c:pt>
                <c:pt idx="294">
                  <c:v>39372</c:v>
                </c:pt>
                <c:pt idx="295">
                  <c:v>39373</c:v>
                </c:pt>
                <c:pt idx="296">
                  <c:v>39374</c:v>
                </c:pt>
                <c:pt idx="297">
                  <c:v>39377</c:v>
                </c:pt>
                <c:pt idx="298">
                  <c:v>39378</c:v>
                </c:pt>
                <c:pt idx="299">
                  <c:v>39379</c:v>
                </c:pt>
                <c:pt idx="300">
                  <c:v>39380</c:v>
                </c:pt>
                <c:pt idx="301">
                  <c:v>39381</c:v>
                </c:pt>
                <c:pt idx="302">
                  <c:v>39384</c:v>
                </c:pt>
                <c:pt idx="303">
                  <c:v>39385</c:v>
                </c:pt>
                <c:pt idx="304">
                  <c:v>39386</c:v>
                </c:pt>
                <c:pt idx="305">
                  <c:v>39387</c:v>
                </c:pt>
                <c:pt idx="306">
                  <c:v>39388</c:v>
                </c:pt>
                <c:pt idx="307">
                  <c:v>39391</c:v>
                </c:pt>
                <c:pt idx="308">
                  <c:v>39392</c:v>
                </c:pt>
                <c:pt idx="309">
                  <c:v>39393</c:v>
                </c:pt>
                <c:pt idx="310">
                  <c:v>39394</c:v>
                </c:pt>
                <c:pt idx="311">
                  <c:v>39395</c:v>
                </c:pt>
                <c:pt idx="312">
                  <c:v>39398</c:v>
                </c:pt>
                <c:pt idx="313">
                  <c:v>39399</c:v>
                </c:pt>
                <c:pt idx="314">
                  <c:v>39400</c:v>
                </c:pt>
                <c:pt idx="315">
                  <c:v>39401</c:v>
                </c:pt>
                <c:pt idx="316">
                  <c:v>39402</c:v>
                </c:pt>
                <c:pt idx="317">
                  <c:v>39405</c:v>
                </c:pt>
                <c:pt idx="318">
                  <c:v>39406</c:v>
                </c:pt>
                <c:pt idx="319">
                  <c:v>39407</c:v>
                </c:pt>
                <c:pt idx="320">
                  <c:v>39408</c:v>
                </c:pt>
                <c:pt idx="321">
                  <c:v>39409</c:v>
                </c:pt>
                <c:pt idx="322">
                  <c:v>39412</c:v>
                </c:pt>
                <c:pt idx="323">
                  <c:v>39413</c:v>
                </c:pt>
                <c:pt idx="324">
                  <c:v>39414</c:v>
                </c:pt>
                <c:pt idx="325">
                  <c:v>39415</c:v>
                </c:pt>
                <c:pt idx="326">
                  <c:v>39416</c:v>
                </c:pt>
                <c:pt idx="327">
                  <c:v>39419</c:v>
                </c:pt>
                <c:pt idx="328">
                  <c:v>39420</c:v>
                </c:pt>
                <c:pt idx="329">
                  <c:v>39421</c:v>
                </c:pt>
                <c:pt idx="330">
                  <c:v>39422</c:v>
                </c:pt>
                <c:pt idx="331">
                  <c:v>39423</c:v>
                </c:pt>
                <c:pt idx="332">
                  <c:v>39426</c:v>
                </c:pt>
                <c:pt idx="333">
                  <c:v>39427</c:v>
                </c:pt>
                <c:pt idx="334">
                  <c:v>39428</c:v>
                </c:pt>
                <c:pt idx="335">
                  <c:v>39429</c:v>
                </c:pt>
                <c:pt idx="336">
                  <c:v>39430</c:v>
                </c:pt>
                <c:pt idx="337">
                  <c:v>39433</c:v>
                </c:pt>
                <c:pt idx="338">
                  <c:v>39434</c:v>
                </c:pt>
                <c:pt idx="339">
                  <c:v>39435</c:v>
                </c:pt>
                <c:pt idx="340">
                  <c:v>39436</c:v>
                </c:pt>
                <c:pt idx="341">
                  <c:v>39437</c:v>
                </c:pt>
                <c:pt idx="342">
                  <c:v>39440</c:v>
                </c:pt>
                <c:pt idx="343">
                  <c:v>39442</c:v>
                </c:pt>
                <c:pt idx="344">
                  <c:v>39443</c:v>
                </c:pt>
                <c:pt idx="345">
                  <c:v>39444</c:v>
                </c:pt>
                <c:pt idx="346">
                  <c:v>39447</c:v>
                </c:pt>
                <c:pt idx="347">
                  <c:v>39449</c:v>
                </c:pt>
                <c:pt idx="348">
                  <c:v>39450</c:v>
                </c:pt>
                <c:pt idx="349">
                  <c:v>39451</c:v>
                </c:pt>
                <c:pt idx="350">
                  <c:v>39454</c:v>
                </c:pt>
                <c:pt idx="351">
                  <c:v>39455</c:v>
                </c:pt>
                <c:pt idx="352">
                  <c:v>39456</c:v>
                </c:pt>
                <c:pt idx="353">
                  <c:v>39457</c:v>
                </c:pt>
                <c:pt idx="354">
                  <c:v>39458</c:v>
                </c:pt>
                <c:pt idx="355">
                  <c:v>39461</c:v>
                </c:pt>
                <c:pt idx="356">
                  <c:v>39462</c:v>
                </c:pt>
                <c:pt idx="357">
                  <c:v>39463</c:v>
                </c:pt>
                <c:pt idx="358">
                  <c:v>39464</c:v>
                </c:pt>
                <c:pt idx="359">
                  <c:v>39465</c:v>
                </c:pt>
                <c:pt idx="360">
                  <c:v>39468</c:v>
                </c:pt>
                <c:pt idx="361">
                  <c:v>39469</c:v>
                </c:pt>
                <c:pt idx="362">
                  <c:v>39470</c:v>
                </c:pt>
                <c:pt idx="363">
                  <c:v>39471</c:v>
                </c:pt>
                <c:pt idx="364">
                  <c:v>39472</c:v>
                </c:pt>
                <c:pt idx="365">
                  <c:v>39475</c:v>
                </c:pt>
                <c:pt idx="366">
                  <c:v>39476</c:v>
                </c:pt>
                <c:pt idx="367">
                  <c:v>39477</c:v>
                </c:pt>
                <c:pt idx="368">
                  <c:v>39478</c:v>
                </c:pt>
                <c:pt idx="369">
                  <c:v>39479</c:v>
                </c:pt>
                <c:pt idx="370">
                  <c:v>39482</c:v>
                </c:pt>
                <c:pt idx="371">
                  <c:v>39483</c:v>
                </c:pt>
                <c:pt idx="372">
                  <c:v>39484</c:v>
                </c:pt>
                <c:pt idx="373">
                  <c:v>39485</c:v>
                </c:pt>
                <c:pt idx="374">
                  <c:v>39486</c:v>
                </c:pt>
                <c:pt idx="375">
                  <c:v>39489</c:v>
                </c:pt>
                <c:pt idx="376">
                  <c:v>39490</c:v>
                </c:pt>
                <c:pt idx="377">
                  <c:v>39491</c:v>
                </c:pt>
                <c:pt idx="378">
                  <c:v>39492</c:v>
                </c:pt>
                <c:pt idx="379">
                  <c:v>39493</c:v>
                </c:pt>
                <c:pt idx="380">
                  <c:v>39496</c:v>
                </c:pt>
                <c:pt idx="381">
                  <c:v>39497</c:v>
                </c:pt>
                <c:pt idx="382">
                  <c:v>39498</c:v>
                </c:pt>
                <c:pt idx="383">
                  <c:v>39499</c:v>
                </c:pt>
                <c:pt idx="384">
                  <c:v>39500</c:v>
                </c:pt>
                <c:pt idx="385">
                  <c:v>39503</c:v>
                </c:pt>
                <c:pt idx="386">
                  <c:v>39504</c:v>
                </c:pt>
                <c:pt idx="387">
                  <c:v>39505</c:v>
                </c:pt>
                <c:pt idx="388">
                  <c:v>39506</c:v>
                </c:pt>
                <c:pt idx="389">
                  <c:v>39507</c:v>
                </c:pt>
                <c:pt idx="390">
                  <c:v>39510</c:v>
                </c:pt>
                <c:pt idx="391">
                  <c:v>39511</c:v>
                </c:pt>
                <c:pt idx="392">
                  <c:v>39512</c:v>
                </c:pt>
                <c:pt idx="393">
                  <c:v>39513</c:v>
                </c:pt>
                <c:pt idx="394">
                  <c:v>39514</c:v>
                </c:pt>
                <c:pt idx="395">
                  <c:v>39517</c:v>
                </c:pt>
                <c:pt idx="396">
                  <c:v>39518</c:v>
                </c:pt>
                <c:pt idx="397">
                  <c:v>39519</c:v>
                </c:pt>
                <c:pt idx="398">
                  <c:v>39520</c:v>
                </c:pt>
                <c:pt idx="399">
                  <c:v>39521</c:v>
                </c:pt>
                <c:pt idx="400">
                  <c:v>39524</c:v>
                </c:pt>
                <c:pt idx="401">
                  <c:v>39525</c:v>
                </c:pt>
                <c:pt idx="402">
                  <c:v>39526</c:v>
                </c:pt>
                <c:pt idx="403">
                  <c:v>39527</c:v>
                </c:pt>
                <c:pt idx="404">
                  <c:v>39531</c:v>
                </c:pt>
                <c:pt idx="405">
                  <c:v>39532</c:v>
                </c:pt>
                <c:pt idx="406">
                  <c:v>39533</c:v>
                </c:pt>
                <c:pt idx="407">
                  <c:v>39534</c:v>
                </c:pt>
                <c:pt idx="408">
                  <c:v>39535</c:v>
                </c:pt>
                <c:pt idx="409">
                  <c:v>39538</c:v>
                </c:pt>
                <c:pt idx="410">
                  <c:v>39539</c:v>
                </c:pt>
                <c:pt idx="411">
                  <c:v>39540</c:v>
                </c:pt>
                <c:pt idx="412">
                  <c:v>39541</c:v>
                </c:pt>
                <c:pt idx="413">
                  <c:v>39542</c:v>
                </c:pt>
                <c:pt idx="414">
                  <c:v>39545</c:v>
                </c:pt>
                <c:pt idx="415">
                  <c:v>39546</c:v>
                </c:pt>
                <c:pt idx="416">
                  <c:v>39547</c:v>
                </c:pt>
                <c:pt idx="417">
                  <c:v>39548</c:v>
                </c:pt>
                <c:pt idx="418">
                  <c:v>39549</c:v>
                </c:pt>
                <c:pt idx="419">
                  <c:v>39552</c:v>
                </c:pt>
                <c:pt idx="420">
                  <c:v>39553</c:v>
                </c:pt>
                <c:pt idx="421">
                  <c:v>39554</c:v>
                </c:pt>
                <c:pt idx="422">
                  <c:v>39555</c:v>
                </c:pt>
                <c:pt idx="423">
                  <c:v>39556</c:v>
                </c:pt>
                <c:pt idx="424">
                  <c:v>39559</c:v>
                </c:pt>
                <c:pt idx="425">
                  <c:v>39560</c:v>
                </c:pt>
                <c:pt idx="426">
                  <c:v>39561</c:v>
                </c:pt>
                <c:pt idx="427">
                  <c:v>39562</c:v>
                </c:pt>
                <c:pt idx="428">
                  <c:v>39563</c:v>
                </c:pt>
                <c:pt idx="429">
                  <c:v>39566</c:v>
                </c:pt>
                <c:pt idx="430">
                  <c:v>39567</c:v>
                </c:pt>
                <c:pt idx="431">
                  <c:v>39568</c:v>
                </c:pt>
                <c:pt idx="432">
                  <c:v>39569</c:v>
                </c:pt>
                <c:pt idx="433">
                  <c:v>39570</c:v>
                </c:pt>
                <c:pt idx="434">
                  <c:v>39573</c:v>
                </c:pt>
                <c:pt idx="435">
                  <c:v>39574</c:v>
                </c:pt>
                <c:pt idx="436">
                  <c:v>39575</c:v>
                </c:pt>
                <c:pt idx="437">
                  <c:v>39576</c:v>
                </c:pt>
                <c:pt idx="438">
                  <c:v>39577</c:v>
                </c:pt>
                <c:pt idx="439">
                  <c:v>39580</c:v>
                </c:pt>
                <c:pt idx="440">
                  <c:v>39581</c:v>
                </c:pt>
                <c:pt idx="441">
                  <c:v>39582</c:v>
                </c:pt>
                <c:pt idx="442">
                  <c:v>39583</c:v>
                </c:pt>
                <c:pt idx="443">
                  <c:v>39584</c:v>
                </c:pt>
                <c:pt idx="444">
                  <c:v>39587</c:v>
                </c:pt>
                <c:pt idx="445">
                  <c:v>39588</c:v>
                </c:pt>
                <c:pt idx="446">
                  <c:v>39589</c:v>
                </c:pt>
                <c:pt idx="447">
                  <c:v>39590</c:v>
                </c:pt>
                <c:pt idx="448">
                  <c:v>39591</c:v>
                </c:pt>
                <c:pt idx="449">
                  <c:v>39594</c:v>
                </c:pt>
                <c:pt idx="450">
                  <c:v>39595</c:v>
                </c:pt>
                <c:pt idx="451">
                  <c:v>39596</c:v>
                </c:pt>
                <c:pt idx="452">
                  <c:v>39597</c:v>
                </c:pt>
                <c:pt idx="453">
                  <c:v>39598</c:v>
                </c:pt>
                <c:pt idx="454">
                  <c:v>39599</c:v>
                </c:pt>
                <c:pt idx="455">
                  <c:v>39601</c:v>
                </c:pt>
                <c:pt idx="456">
                  <c:v>39602</c:v>
                </c:pt>
                <c:pt idx="457">
                  <c:v>39603</c:v>
                </c:pt>
                <c:pt idx="458">
                  <c:v>39604</c:v>
                </c:pt>
                <c:pt idx="459">
                  <c:v>39605</c:v>
                </c:pt>
                <c:pt idx="460">
                  <c:v>39608</c:v>
                </c:pt>
                <c:pt idx="461">
                  <c:v>39609</c:v>
                </c:pt>
                <c:pt idx="462">
                  <c:v>39610</c:v>
                </c:pt>
                <c:pt idx="463">
                  <c:v>39611</c:v>
                </c:pt>
                <c:pt idx="464">
                  <c:v>39612</c:v>
                </c:pt>
                <c:pt idx="465">
                  <c:v>39615</c:v>
                </c:pt>
                <c:pt idx="466">
                  <c:v>39616</c:v>
                </c:pt>
                <c:pt idx="467">
                  <c:v>39617</c:v>
                </c:pt>
                <c:pt idx="468">
                  <c:v>39618</c:v>
                </c:pt>
                <c:pt idx="469">
                  <c:v>39619</c:v>
                </c:pt>
                <c:pt idx="470">
                  <c:v>39622</c:v>
                </c:pt>
                <c:pt idx="471">
                  <c:v>39623</c:v>
                </c:pt>
                <c:pt idx="472">
                  <c:v>39624</c:v>
                </c:pt>
                <c:pt idx="473">
                  <c:v>39625</c:v>
                </c:pt>
                <c:pt idx="474">
                  <c:v>39626</c:v>
                </c:pt>
                <c:pt idx="475">
                  <c:v>39629</c:v>
                </c:pt>
                <c:pt idx="476">
                  <c:v>39630</c:v>
                </c:pt>
                <c:pt idx="477">
                  <c:v>39631</c:v>
                </c:pt>
                <c:pt idx="478">
                  <c:v>39632</c:v>
                </c:pt>
                <c:pt idx="479">
                  <c:v>39633</c:v>
                </c:pt>
                <c:pt idx="480">
                  <c:v>39636</c:v>
                </c:pt>
                <c:pt idx="481">
                  <c:v>39637</c:v>
                </c:pt>
                <c:pt idx="482">
                  <c:v>39638</c:v>
                </c:pt>
                <c:pt idx="483">
                  <c:v>39639</c:v>
                </c:pt>
                <c:pt idx="484">
                  <c:v>39640</c:v>
                </c:pt>
                <c:pt idx="485">
                  <c:v>39643</c:v>
                </c:pt>
                <c:pt idx="486">
                  <c:v>39644</c:v>
                </c:pt>
                <c:pt idx="487">
                  <c:v>39645</c:v>
                </c:pt>
                <c:pt idx="488">
                  <c:v>39646</c:v>
                </c:pt>
                <c:pt idx="489">
                  <c:v>39647</c:v>
                </c:pt>
                <c:pt idx="490">
                  <c:v>39650</c:v>
                </c:pt>
                <c:pt idx="491">
                  <c:v>39651</c:v>
                </c:pt>
                <c:pt idx="492">
                  <c:v>39652</c:v>
                </c:pt>
                <c:pt idx="493">
                  <c:v>39653</c:v>
                </c:pt>
                <c:pt idx="494">
                  <c:v>39654</c:v>
                </c:pt>
                <c:pt idx="495">
                  <c:v>39657</c:v>
                </c:pt>
                <c:pt idx="496">
                  <c:v>39658</c:v>
                </c:pt>
                <c:pt idx="497">
                  <c:v>39659</c:v>
                </c:pt>
                <c:pt idx="498">
                  <c:v>39660</c:v>
                </c:pt>
                <c:pt idx="499">
                  <c:v>39661</c:v>
                </c:pt>
                <c:pt idx="500">
                  <c:v>39664</c:v>
                </c:pt>
                <c:pt idx="501">
                  <c:v>39665</c:v>
                </c:pt>
                <c:pt idx="502">
                  <c:v>39666</c:v>
                </c:pt>
                <c:pt idx="503">
                  <c:v>39667</c:v>
                </c:pt>
                <c:pt idx="504">
                  <c:v>39668</c:v>
                </c:pt>
                <c:pt idx="505">
                  <c:v>39671</c:v>
                </c:pt>
                <c:pt idx="506">
                  <c:v>39672</c:v>
                </c:pt>
                <c:pt idx="507">
                  <c:v>39673</c:v>
                </c:pt>
                <c:pt idx="508">
                  <c:v>39674</c:v>
                </c:pt>
                <c:pt idx="509">
                  <c:v>39675</c:v>
                </c:pt>
                <c:pt idx="510">
                  <c:v>39678</c:v>
                </c:pt>
                <c:pt idx="511">
                  <c:v>39679</c:v>
                </c:pt>
                <c:pt idx="512">
                  <c:v>39680</c:v>
                </c:pt>
                <c:pt idx="513">
                  <c:v>39681</c:v>
                </c:pt>
                <c:pt idx="514">
                  <c:v>39682</c:v>
                </c:pt>
                <c:pt idx="515">
                  <c:v>39685</c:v>
                </c:pt>
                <c:pt idx="516">
                  <c:v>39686</c:v>
                </c:pt>
                <c:pt idx="517">
                  <c:v>39687</c:v>
                </c:pt>
                <c:pt idx="518">
                  <c:v>39688</c:v>
                </c:pt>
                <c:pt idx="519">
                  <c:v>39689</c:v>
                </c:pt>
                <c:pt idx="520">
                  <c:v>39691</c:v>
                </c:pt>
                <c:pt idx="521">
                  <c:v>39692</c:v>
                </c:pt>
                <c:pt idx="522">
                  <c:v>39693</c:v>
                </c:pt>
                <c:pt idx="523">
                  <c:v>39694</c:v>
                </c:pt>
                <c:pt idx="524">
                  <c:v>39695</c:v>
                </c:pt>
                <c:pt idx="525">
                  <c:v>39696</c:v>
                </c:pt>
                <c:pt idx="526">
                  <c:v>39699</c:v>
                </c:pt>
                <c:pt idx="527">
                  <c:v>39700</c:v>
                </c:pt>
                <c:pt idx="528">
                  <c:v>39701</c:v>
                </c:pt>
                <c:pt idx="529">
                  <c:v>39702</c:v>
                </c:pt>
                <c:pt idx="530">
                  <c:v>39703</c:v>
                </c:pt>
                <c:pt idx="531">
                  <c:v>39706</c:v>
                </c:pt>
                <c:pt idx="532">
                  <c:v>39707</c:v>
                </c:pt>
                <c:pt idx="533">
                  <c:v>39708</c:v>
                </c:pt>
                <c:pt idx="534">
                  <c:v>39709</c:v>
                </c:pt>
                <c:pt idx="535">
                  <c:v>39710</c:v>
                </c:pt>
                <c:pt idx="536">
                  <c:v>39713</c:v>
                </c:pt>
                <c:pt idx="537">
                  <c:v>39714</c:v>
                </c:pt>
                <c:pt idx="538">
                  <c:v>39715</c:v>
                </c:pt>
                <c:pt idx="539">
                  <c:v>39716</c:v>
                </c:pt>
                <c:pt idx="540">
                  <c:v>39717</c:v>
                </c:pt>
                <c:pt idx="541">
                  <c:v>39720</c:v>
                </c:pt>
                <c:pt idx="542">
                  <c:v>39721</c:v>
                </c:pt>
                <c:pt idx="543">
                  <c:v>39722</c:v>
                </c:pt>
                <c:pt idx="544">
                  <c:v>39723</c:v>
                </c:pt>
                <c:pt idx="545">
                  <c:v>39724</c:v>
                </c:pt>
                <c:pt idx="546">
                  <c:v>39727</c:v>
                </c:pt>
                <c:pt idx="547">
                  <c:v>39728</c:v>
                </c:pt>
                <c:pt idx="548">
                  <c:v>39729</c:v>
                </c:pt>
                <c:pt idx="549">
                  <c:v>39730</c:v>
                </c:pt>
                <c:pt idx="550">
                  <c:v>39731</c:v>
                </c:pt>
                <c:pt idx="551">
                  <c:v>39734</c:v>
                </c:pt>
                <c:pt idx="552">
                  <c:v>39735</c:v>
                </c:pt>
                <c:pt idx="553">
                  <c:v>39736</c:v>
                </c:pt>
                <c:pt idx="554">
                  <c:v>39737</c:v>
                </c:pt>
                <c:pt idx="555">
                  <c:v>39738</c:v>
                </c:pt>
                <c:pt idx="556">
                  <c:v>39741</c:v>
                </c:pt>
                <c:pt idx="557">
                  <c:v>39742</c:v>
                </c:pt>
                <c:pt idx="558">
                  <c:v>39743</c:v>
                </c:pt>
                <c:pt idx="559">
                  <c:v>39744</c:v>
                </c:pt>
                <c:pt idx="560">
                  <c:v>39745</c:v>
                </c:pt>
                <c:pt idx="561">
                  <c:v>39748</c:v>
                </c:pt>
                <c:pt idx="562">
                  <c:v>39749</c:v>
                </c:pt>
                <c:pt idx="563">
                  <c:v>39750</c:v>
                </c:pt>
                <c:pt idx="564">
                  <c:v>39751</c:v>
                </c:pt>
                <c:pt idx="565">
                  <c:v>39752</c:v>
                </c:pt>
                <c:pt idx="566">
                  <c:v>39755</c:v>
                </c:pt>
                <c:pt idx="567">
                  <c:v>39756</c:v>
                </c:pt>
                <c:pt idx="568">
                  <c:v>39757</c:v>
                </c:pt>
                <c:pt idx="569">
                  <c:v>39758</c:v>
                </c:pt>
                <c:pt idx="570">
                  <c:v>39759</c:v>
                </c:pt>
                <c:pt idx="571">
                  <c:v>39762</c:v>
                </c:pt>
                <c:pt idx="572">
                  <c:v>39763</c:v>
                </c:pt>
                <c:pt idx="573">
                  <c:v>39764</c:v>
                </c:pt>
                <c:pt idx="574">
                  <c:v>39765</c:v>
                </c:pt>
                <c:pt idx="575">
                  <c:v>39766</c:v>
                </c:pt>
                <c:pt idx="576">
                  <c:v>39769</c:v>
                </c:pt>
                <c:pt idx="577">
                  <c:v>39770</c:v>
                </c:pt>
                <c:pt idx="578">
                  <c:v>39771</c:v>
                </c:pt>
                <c:pt idx="579">
                  <c:v>39772</c:v>
                </c:pt>
                <c:pt idx="580">
                  <c:v>39773</c:v>
                </c:pt>
                <c:pt idx="581">
                  <c:v>39776</c:v>
                </c:pt>
                <c:pt idx="582">
                  <c:v>39777</c:v>
                </c:pt>
                <c:pt idx="583">
                  <c:v>39778</c:v>
                </c:pt>
                <c:pt idx="584">
                  <c:v>39779</c:v>
                </c:pt>
                <c:pt idx="585">
                  <c:v>39780</c:v>
                </c:pt>
                <c:pt idx="586">
                  <c:v>39782</c:v>
                </c:pt>
                <c:pt idx="587">
                  <c:v>39783</c:v>
                </c:pt>
                <c:pt idx="588">
                  <c:v>39784</c:v>
                </c:pt>
                <c:pt idx="589">
                  <c:v>39785</c:v>
                </c:pt>
                <c:pt idx="590">
                  <c:v>39786</c:v>
                </c:pt>
                <c:pt idx="591">
                  <c:v>39787</c:v>
                </c:pt>
                <c:pt idx="592">
                  <c:v>39790</c:v>
                </c:pt>
                <c:pt idx="593">
                  <c:v>39791</c:v>
                </c:pt>
                <c:pt idx="594">
                  <c:v>39792</c:v>
                </c:pt>
                <c:pt idx="595">
                  <c:v>39793</c:v>
                </c:pt>
                <c:pt idx="596">
                  <c:v>39794</c:v>
                </c:pt>
                <c:pt idx="597">
                  <c:v>39797</c:v>
                </c:pt>
                <c:pt idx="598">
                  <c:v>39798</c:v>
                </c:pt>
                <c:pt idx="599">
                  <c:v>39799</c:v>
                </c:pt>
                <c:pt idx="600">
                  <c:v>39800</c:v>
                </c:pt>
                <c:pt idx="601">
                  <c:v>39801</c:v>
                </c:pt>
                <c:pt idx="602">
                  <c:v>39804</c:v>
                </c:pt>
                <c:pt idx="603">
                  <c:v>39805</c:v>
                </c:pt>
                <c:pt idx="604">
                  <c:v>39806</c:v>
                </c:pt>
                <c:pt idx="605">
                  <c:v>39808</c:v>
                </c:pt>
                <c:pt idx="606">
                  <c:v>39811</c:v>
                </c:pt>
                <c:pt idx="607">
                  <c:v>39812</c:v>
                </c:pt>
                <c:pt idx="608">
                  <c:v>39813</c:v>
                </c:pt>
                <c:pt idx="609">
                  <c:v>39815</c:v>
                </c:pt>
                <c:pt idx="610">
                  <c:v>39818</c:v>
                </c:pt>
                <c:pt idx="611">
                  <c:v>39819</c:v>
                </c:pt>
                <c:pt idx="612">
                  <c:v>39820</c:v>
                </c:pt>
                <c:pt idx="613">
                  <c:v>39821</c:v>
                </c:pt>
                <c:pt idx="614">
                  <c:v>39822</c:v>
                </c:pt>
                <c:pt idx="615">
                  <c:v>39825</c:v>
                </c:pt>
                <c:pt idx="616">
                  <c:v>39826</c:v>
                </c:pt>
                <c:pt idx="617">
                  <c:v>39827</c:v>
                </c:pt>
                <c:pt idx="618">
                  <c:v>39828</c:v>
                </c:pt>
                <c:pt idx="619">
                  <c:v>39829</c:v>
                </c:pt>
                <c:pt idx="620">
                  <c:v>39832</c:v>
                </c:pt>
                <c:pt idx="621">
                  <c:v>39833</c:v>
                </c:pt>
                <c:pt idx="622">
                  <c:v>39834</c:v>
                </c:pt>
                <c:pt idx="623">
                  <c:v>39835</c:v>
                </c:pt>
                <c:pt idx="624">
                  <c:v>39836</c:v>
                </c:pt>
                <c:pt idx="625">
                  <c:v>39839</c:v>
                </c:pt>
                <c:pt idx="626">
                  <c:v>39840</c:v>
                </c:pt>
                <c:pt idx="627">
                  <c:v>39841</c:v>
                </c:pt>
                <c:pt idx="628">
                  <c:v>39842</c:v>
                </c:pt>
                <c:pt idx="629">
                  <c:v>39843</c:v>
                </c:pt>
                <c:pt idx="630">
                  <c:v>39844</c:v>
                </c:pt>
                <c:pt idx="631">
                  <c:v>39846</c:v>
                </c:pt>
                <c:pt idx="632">
                  <c:v>39847</c:v>
                </c:pt>
                <c:pt idx="633">
                  <c:v>39848</c:v>
                </c:pt>
                <c:pt idx="634">
                  <c:v>39849</c:v>
                </c:pt>
                <c:pt idx="635">
                  <c:v>39850</c:v>
                </c:pt>
                <c:pt idx="636">
                  <c:v>39853</c:v>
                </c:pt>
                <c:pt idx="637">
                  <c:v>39854</c:v>
                </c:pt>
                <c:pt idx="638">
                  <c:v>39855</c:v>
                </c:pt>
                <c:pt idx="639">
                  <c:v>39856</c:v>
                </c:pt>
                <c:pt idx="640">
                  <c:v>39857</c:v>
                </c:pt>
                <c:pt idx="641">
                  <c:v>39860</c:v>
                </c:pt>
                <c:pt idx="642">
                  <c:v>39861</c:v>
                </c:pt>
                <c:pt idx="643">
                  <c:v>39862</c:v>
                </c:pt>
                <c:pt idx="644">
                  <c:v>39863</c:v>
                </c:pt>
                <c:pt idx="645">
                  <c:v>39864</c:v>
                </c:pt>
                <c:pt idx="646">
                  <c:v>39867</c:v>
                </c:pt>
                <c:pt idx="647">
                  <c:v>39868</c:v>
                </c:pt>
                <c:pt idx="648">
                  <c:v>39869</c:v>
                </c:pt>
                <c:pt idx="649">
                  <c:v>39870</c:v>
                </c:pt>
                <c:pt idx="650">
                  <c:v>39871</c:v>
                </c:pt>
                <c:pt idx="651">
                  <c:v>39872</c:v>
                </c:pt>
                <c:pt idx="652">
                  <c:v>39874</c:v>
                </c:pt>
                <c:pt idx="653">
                  <c:v>39875</c:v>
                </c:pt>
                <c:pt idx="654">
                  <c:v>39876</c:v>
                </c:pt>
                <c:pt idx="655">
                  <c:v>39877</c:v>
                </c:pt>
                <c:pt idx="656">
                  <c:v>39878</c:v>
                </c:pt>
                <c:pt idx="657">
                  <c:v>39881</c:v>
                </c:pt>
                <c:pt idx="658">
                  <c:v>39882</c:v>
                </c:pt>
                <c:pt idx="659">
                  <c:v>39883</c:v>
                </c:pt>
                <c:pt idx="660">
                  <c:v>39884</c:v>
                </c:pt>
                <c:pt idx="661">
                  <c:v>39885</c:v>
                </c:pt>
                <c:pt idx="662">
                  <c:v>39888</c:v>
                </c:pt>
                <c:pt idx="663">
                  <c:v>39889</c:v>
                </c:pt>
                <c:pt idx="664">
                  <c:v>39890</c:v>
                </c:pt>
                <c:pt idx="665">
                  <c:v>39891</c:v>
                </c:pt>
                <c:pt idx="666">
                  <c:v>39892</c:v>
                </c:pt>
                <c:pt idx="667">
                  <c:v>39895</c:v>
                </c:pt>
                <c:pt idx="668">
                  <c:v>39896</c:v>
                </c:pt>
                <c:pt idx="669">
                  <c:v>39897</c:v>
                </c:pt>
                <c:pt idx="670">
                  <c:v>39898</c:v>
                </c:pt>
                <c:pt idx="671">
                  <c:v>39899</c:v>
                </c:pt>
                <c:pt idx="672">
                  <c:v>39902</c:v>
                </c:pt>
                <c:pt idx="673">
                  <c:v>39903</c:v>
                </c:pt>
                <c:pt idx="674">
                  <c:v>39904</c:v>
                </c:pt>
                <c:pt idx="675">
                  <c:v>39905</c:v>
                </c:pt>
                <c:pt idx="676">
                  <c:v>39906</c:v>
                </c:pt>
                <c:pt idx="677">
                  <c:v>39909</c:v>
                </c:pt>
                <c:pt idx="678">
                  <c:v>39910</c:v>
                </c:pt>
                <c:pt idx="679">
                  <c:v>39911</c:v>
                </c:pt>
                <c:pt idx="680">
                  <c:v>39912</c:v>
                </c:pt>
                <c:pt idx="681">
                  <c:v>39916</c:v>
                </c:pt>
                <c:pt idx="682">
                  <c:v>39917</c:v>
                </c:pt>
                <c:pt idx="683">
                  <c:v>39918</c:v>
                </c:pt>
                <c:pt idx="684">
                  <c:v>39919</c:v>
                </c:pt>
                <c:pt idx="685">
                  <c:v>39920</c:v>
                </c:pt>
                <c:pt idx="686">
                  <c:v>39923</c:v>
                </c:pt>
                <c:pt idx="687">
                  <c:v>39924</c:v>
                </c:pt>
                <c:pt idx="688">
                  <c:v>39925</c:v>
                </c:pt>
                <c:pt idx="689">
                  <c:v>39926</c:v>
                </c:pt>
                <c:pt idx="690">
                  <c:v>39927</c:v>
                </c:pt>
                <c:pt idx="691">
                  <c:v>39930</c:v>
                </c:pt>
                <c:pt idx="692">
                  <c:v>39931</c:v>
                </c:pt>
                <c:pt idx="693">
                  <c:v>39932</c:v>
                </c:pt>
                <c:pt idx="694">
                  <c:v>39933</c:v>
                </c:pt>
                <c:pt idx="695">
                  <c:v>39934</c:v>
                </c:pt>
                <c:pt idx="696">
                  <c:v>39937</c:v>
                </c:pt>
                <c:pt idx="697">
                  <c:v>39938</c:v>
                </c:pt>
                <c:pt idx="698">
                  <c:v>39939</c:v>
                </c:pt>
                <c:pt idx="699">
                  <c:v>39940</c:v>
                </c:pt>
                <c:pt idx="700">
                  <c:v>39941</c:v>
                </c:pt>
                <c:pt idx="701">
                  <c:v>39944</c:v>
                </c:pt>
                <c:pt idx="702">
                  <c:v>39945</c:v>
                </c:pt>
                <c:pt idx="703">
                  <c:v>39946</c:v>
                </c:pt>
                <c:pt idx="704">
                  <c:v>39947</c:v>
                </c:pt>
                <c:pt idx="705">
                  <c:v>39948</c:v>
                </c:pt>
                <c:pt idx="706">
                  <c:v>39951</c:v>
                </c:pt>
                <c:pt idx="707">
                  <c:v>39952</c:v>
                </c:pt>
                <c:pt idx="708">
                  <c:v>39953</c:v>
                </c:pt>
                <c:pt idx="709">
                  <c:v>39954</c:v>
                </c:pt>
                <c:pt idx="710">
                  <c:v>39955</c:v>
                </c:pt>
                <c:pt idx="711">
                  <c:v>39958</c:v>
                </c:pt>
                <c:pt idx="712">
                  <c:v>39959</c:v>
                </c:pt>
                <c:pt idx="713">
                  <c:v>39960</c:v>
                </c:pt>
                <c:pt idx="714">
                  <c:v>39961</c:v>
                </c:pt>
                <c:pt idx="715">
                  <c:v>39962</c:v>
                </c:pt>
                <c:pt idx="716">
                  <c:v>39964</c:v>
                </c:pt>
                <c:pt idx="717">
                  <c:v>39965</c:v>
                </c:pt>
                <c:pt idx="718">
                  <c:v>39966</c:v>
                </c:pt>
                <c:pt idx="719">
                  <c:v>39967</c:v>
                </c:pt>
                <c:pt idx="720">
                  <c:v>39968</c:v>
                </c:pt>
                <c:pt idx="721">
                  <c:v>39969</c:v>
                </c:pt>
                <c:pt idx="722">
                  <c:v>39972</c:v>
                </c:pt>
                <c:pt idx="723">
                  <c:v>39973</c:v>
                </c:pt>
                <c:pt idx="724">
                  <c:v>39974</c:v>
                </c:pt>
                <c:pt idx="725">
                  <c:v>39975</c:v>
                </c:pt>
                <c:pt idx="726">
                  <c:v>39976</c:v>
                </c:pt>
                <c:pt idx="727">
                  <c:v>39979</c:v>
                </c:pt>
                <c:pt idx="728">
                  <c:v>39980</c:v>
                </c:pt>
                <c:pt idx="729">
                  <c:v>39981</c:v>
                </c:pt>
                <c:pt idx="730">
                  <c:v>39982</c:v>
                </c:pt>
                <c:pt idx="731">
                  <c:v>39983</c:v>
                </c:pt>
                <c:pt idx="732">
                  <c:v>39986</c:v>
                </c:pt>
                <c:pt idx="733">
                  <c:v>39987</c:v>
                </c:pt>
                <c:pt idx="734">
                  <c:v>39988</c:v>
                </c:pt>
                <c:pt idx="735">
                  <c:v>39989</c:v>
                </c:pt>
                <c:pt idx="736">
                  <c:v>39990</c:v>
                </c:pt>
                <c:pt idx="737">
                  <c:v>39993</c:v>
                </c:pt>
                <c:pt idx="738">
                  <c:v>39994</c:v>
                </c:pt>
                <c:pt idx="739">
                  <c:v>39995</c:v>
                </c:pt>
                <c:pt idx="740">
                  <c:v>39996</c:v>
                </c:pt>
                <c:pt idx="741">
                  <c:v>39997</c:v>
                </c:pt>
                <c:pt idx="742">
                  <c:v>40000</c:v>
                </c:pt>
                <c:pt idx="743">
                  <c:v>40001</c:v>
                </c:pt>
                <c:pt idx="744">
                  <c:v>40002</c:v>
                </c:pt>
                <c:pt idx="745">
                  <c:v>40003</c:v>
                </c:pt>
                <c:pt idx="746">
                  <c:v>40004</c:v>
                </c:pt>
                <c:pt idx="747">
                  <c:v>40007</c:v>
                </c:pt>
                <c:pt idx="748">
                  <c:v>40008</c:v>
                </c:pt>
                <c:pt idx="749">
                  <c:v>40009</c:v>
                </c:pt>
                <c:pt idx="750">
                  <c:v>40010</c:v>
                </c:pt>
                <c:pt idx="751">
                  <c:v>40011</c:v>
                </c:pt>
                <c:pt idx="752">
                  <c:v>40014</c:v>
                </c:pt>
                <c:pt idx="753">
                  <c:v>40015</c:v>
                </c:pt>
                <c:pt idx="754">
                  <c:v>40016</c:v>
                </c:pt>
                <c:pt idx="755">
                  <c:v>40017</c:v>
                </c:pt>
                <c:pt idx="756">
                  <c:v>40018</c:v>
                </c:pt>
                <c:pt idx="757">
                  <c:v>40021</c:v>
                </c:pt>
                <c:pt idx="758">
                  <c:v>40022</c:v>
                </c:pt>
                <c:pt idx="759">
                  <c:v>40023</c:v>
                </c:pt>
                <c:pt idx="760">
                  <c:v>40024</c:v>
                </c:pt>
                <c:pt idx="761">
                  <c:v>40025</c:v>
                </c:pt>
                <c:pt idx="762">
                  <c:v>40028</c:v>
                </c:pt>
                <c:pt idx="763">
                  <c:v>40029</c:v>
                </c:pt>
                <c:pt idx="764">
                  <c:v>40030</c:v>
                </c:pt>
                <c:pt idx="765">
                  <c:v>40031</c:v>
                </c:pt>
                <c:pt idx="766">
                  <c:v>40032</c:v>
                </c:pt>
                <c:pt idx="767">
                  <c:v>40035</c:v>
                </c:pt>
                <c:pt idx="768">
                  <c:v>40036</c:v>
                </c:pt>
                <c:pt idx="769">
                  <c:v>40037</c:v>
                </c:pt>
                <c:pt idx="770">
                  <c:v>40038</c:v>
                </c:pt>
                <c:pt idx="771">
                  <c:v>40039</c:v>
                </c:pt>
                <c:pt idx="772">
                  <c:v>40042</c:v>
                </c:pt>
                <c:pt idx="773">
                  <c:v>40043</c:v>
                </c:pt>
                <c:pt idx="774">
                  <c:v>40044</c:v>
                </c:pt>
                <c:pt idx="775">
                  <c:v>40045</c:v>
                </c:pt>
                <c:pt idx="776">
                  <c:v>40046</c:v>
                </c:pt>
                <c:pt idx="777">
                  <c:v>40049</c:v>
                </c:pt>
                <c:pt idx="778">
                  <c:v>40050</c:v>
                </c:pt>
                <c:pt idx="779">
                  <c:v>40051</c:v>
                </c:pt>
                <c:pt idx="780">
                  <c:v>40052</c:v>
                </c:pt>
                <c:pt idx="781">
                  <c:v>40053</c:v>
                </c:pt>
                <c:pt idx="782">
                  <c:v>40056</c:v>
                </c:pt>
                <c:pt idx="783">
                  <c:v>40057</c:v>
                </c:pt>
                <c:pt idx="784">
                  <c:v>40058</c:v>
                </c:pt>
                <c:pt idx="785">
                  <c:v>40059</c:v>
                </c:pt>
                <c:pt idx="786">
                  <c:v>40060</c:v>
                </c:pt>
                <c:pt idx="787">
                  <c:v>40063</c:v>
                </c:pt>
                <c:pt idx="788">
                  <c:v>40064</c:v>
                </c:pt>
                <c:pt idx="789">
                  <c:v>40065</c:v>
                </c:pt>
                <c:pt idx="790">
                  <c:v>40066</c:v>
                </c:pt>
                <c:pt idx="791">
                  <c:v>40067</c:v>
                </c:pt>
                <c:pt idx="792">
                  <c:v>40070</c:v>
                </c:pt>
                <c:pt idx="793">
                  <c:v>40071</c:v>
                </c:pt>
                <c:pt idx="794">
                  <c:v>40072</c:v>
                </c:pt>
                <c:pt idx="795">
                  <c:v>40073</c:v>
                </c:pt>
                <c:pt idx="796">
                  <c:v>40074</c:v>
                </c:pt>
                <c:pt idx="797">
                  <c:v>40077</c:v>
                </c:pt>
                <c:pt idx="798">
                  <c:v>40078</c:v>
                </c:pt>
                <c:pt idx="799">
                  <c:v>40079</c:v>
                </c:pt>
                <c:pt idx="800">
                  <c:v>40080</c:v>
                </c:pt>
                <c:pt idx="801">
                  <c:v>40081</c:v>
                </c:pt>
                <c:pt idx="802">
                  <c:v>40084</c:v>
                </c:pt>
                <c:pt idx="803">
                  <c:v>40085</c:v>
                </c:pt>
                <c:pt idx="804">
                  <c:v>40086</c:v>
                </c:pt>
                <c:pt idx="805">
                  <c:v>40087</c:v>
                </c:pt>
                <c:pt idx="806">
                  <c:v>40088</c:v>
                </c:pt>
                <c:pt idx="807">
                  <c:v>40091</c:v>
                </c:pt>
                <c:pt idx="808">
                  <c:v>40092</c:v>
                </c:pt>
                <c:pt idx="809">
                  <c:v>40093</c:v>
                </c:pt>
                <c:pt idx="810">
                  <c:v>40094</c:v>
                </c:pt>
                <c:pt idx="811">
                  <c:v>40095</c:v>
                </c:pt>
                <c:pt idx="812">
                  <c:v>40098</c:v>
                </c:pt>
                <c:pt idx="813">
                  <c:v>40099</c:v>
                </c:pt>
                <c:pt idx="814">
                  <c:v>40100</c:v>
                </c:pt>
                <c:pt idx="815">
                  <c:v>40101</c:v>
                </c:pt>
                <c:pt idx="816">
                  <c:v>40102</c:v>
                </c:pt>
                <c:pt idx="817">
                  <c:v>40105</c:v>
                </c:pt>
                <c:pt idx="818">
                  <c:v>40106</c:v>
                </c:pt>
                <c:pt idx="819">
                  <c:v>40107</c:v>
                </c:pt>
                <c:pt idx="820">
                  <c:v>40108</c:v>
                </c:pt>
                <c:pt idx="821">
                  <c:v>40109</c:v>
                </c:pt>
                <c:pt idx="822">
                  <c:v>40112</c:v>
                </c:pt>
                <c:pt idx="823">
                  <c:v>40113</c:v>
                </c:pt>
                <c:pt idx="824">
                  <c:v>40114</c:v>
                </c:pt>
                <c:pt idx="825">
                  <c:v>40115</c:v>
                </c:pt>
                <c:pt idx="826">
                  <c:v>40116</c:v>
                </c:pt>
                <c:pt idx="827">
                  <c:v>40117</c:v>
                </c:pt>
                <c:pt idx="828">
                  <c:v>40119</c:v>
                </c:pt>
                <c:pt idx="829">
                  <c:v>40120</c:v>
                </c:pt>
                <c:pt idx="830">
                  <c:v>40121</c:v>
                </c:pt>
                <c:pt idx="831">
                  <c:v>40122</c:v>
                </c:pt>
                <c:pt idx="832">
                  <c:v>40123</c:v>
                </c:pt>
                <c:pt idx="833">
                  <c:v>40126</c:v>
                </c:pt>
                <c:pt idx="834">
                  <c:v>40127</c:v>
                </c:pt>
                <c:pt idx="835">
                  <c:v>40128</c:v>
                </c:pt>
                <c:pt idx="836">
                  <c:v>40129</c:v>
                </c:pt>
                <c:pt idx="837">
                  <c:v>40130</c:v>
                </c:pt>
                <c:pt idx="838">
                  <c:v>40133</c:v>
                </c:pt>
                <c:pt idx="839">
                  <c:v>40134</c:v>
                </c:pt>
                <c:pt idx="840">
                  <c:v>40135</c:v>
                </c:pt>
                <c:pt idx="841">
                  <c:v>40136</c:v>
                </c:pt>
                <c:pt idx="842">
                  <c:v>40137</c:v>
                </c:pt>
                <c:pt idx="843">
                  <c:v>40140</c:v>
                </c:pt>
                <c:pt idx="844">
                  <c:v>40141</c:v>
                </c:pt>
                <c:pt idx="845">
                  <c:v>40142</c:v>
                </c:pt>
                <c:pt idx="846">
                  <c:v>40143</c:v>
                </c:pt>
                <c:pt idx="847">
                  <c:v>40144</c:v>
                </c:pt>
                <c:pt idx="848">
                  <c:v>40147</c:v>
                </c:pt>
                <c:pt idx="849">
                  <c:v>40148</c:v>
                </c:pt>
                <c:pt idx="850">
                  <c:v>40149</c:v>
                </c:pt>
                <c:pt idx="851">
                  <c:v>40150</c:v>
                </c:pt>
                <c:pt idx="852">
                  <c:v>40151</c:v>
                </c:pt>
                <c:pt idx="853">
                  <c:v>40154</c:v>
                </c:pt>
                <c:pt idx="854">
                  <c:v>40155</c:v>
                </c:pt>
                <c:pt idx="855">
                  <c:v>40156</c:v>
                </c:pt>
                <c:pt idx="856">
                  <c:v>40157</c:v>
                </c:pt>
                <c:pt idx="857">
                  <c:v>40158</c:v>
                </c:pt>
                <c:pt idx="858">
                  <c:v>40161</c:v>
                </c:pt>
                <c:pt idx="859">
                  <c:v>40162</c:v>
                </c:pt>
                <c:pt idx="860">
                  <c:v>40163</c:v>
                </c:pt>
                <c:pt idx="861">
                  <c:v>40164</c:v>
                </c:pt>
                <c:pt idx="862">
                  <c:v>40165</c:v>
                </c:pt>
                <c:pt idx="863">
                  <c:v>40168</c:v>
                </c:pt>
                <c:pt idx="864">
                  <c:v>40169</c:v>
                </c:pt>
                <c:pt idx="865">
                  <c:v>40170</c:v>
                </c:pt>
                <c:pt idx="866">
                  <c:v>40171</c:v>
                </c:pt>
                <c:pt idx="867">
                  <c:v>40175</c:v>
                </c:pt>
                <c:pt idx="868">
                  <c:v>40176</c:v>
                </c:pt>
                <c:pt idx="869">
                  <c:v>40177</c:v>
                </c:pt>
                <c:pt idx="870">
                  <c:v>40178</c:v>
                </c:pt>
                <c:pt idx="871">
                  <c:v>40182</c:v>
                </c:pt>
                <c:pt idx="872">
                  <c:v>40183</c:v>
                </c:pt>
                <c:pt idx="873">
                  <c:v>40184</c:v>
                </c:pt>
                <c:pt idx="874">
                  <c:v>40185</c:v>
                </c:pt>
                <c:pt idx="875">
                  <c:v>40186</c:v>
                </c:pt>
                <c:pt idx="876">
                  <c:v>40189</c:v>
                </c:pt>
                <c:pt idx="877">
                  <c:v>40190</c:v>
                </c:pt>
                <c:pt idx="878">
                  <c:v>40191</c:v>
                </c:pt>
                <c:pt idx="879">
                  <c:v>40192</c:v>
                </c:pt>
                <c:pt idx="880">
                  <c:v>40193</c:v>
                </c:pt>
                <c:pt idx="881">
                  <c:v>40196</c:v>
                </c:pt>
                <c:pt idx="882">
                  <c:v>40197</c:v>
                </c:pt>
                <c:pt idx="883">
                  <c:v>40198</c:v>
                </c:pt>
                <c:pt idx="884">
                  <c:v>40199</c:v>
                </c:pt>
                <c:pt idx="885">
                  <c:v>40200</c:v>
                </c:pt>
                <c:pt idx="886">
                  <c:v>40203</c:v>
                </c:pt>
                <c:pt idx="887">
                  <c:v>40204</c:v>
                </c:pt>
                <c:pt idx="888">
                  <c:v>40205</c:v>
                </c:pt>
                <c:pt idx="889">
                  <c:v>40206</c:v>
                </c:pt>
                <c:pt idx="890">
                  <c:v>40207</c:v>
                </c:pt>
                <c:pt idx="891">
                  <c:v>40209</c:v>
                </c:pt>
                <c:pt idx="892">
                  <c:v>40210</c:v>
                </c:pt>
                <c:pt idx="893">
                  <c:v>40211</c:v>
                </c:pt>
                <c:pt idx="894">
                  <c:v>40212</c:v>
                </c:pt>
                <c:pt idx="895">
                  <c:v>40213</c:v>
                </c:pt>
                <c:pt idx="896">
                  <c:v>40214</c:v>
                </c:pt>
                <c:pt idx="897">
                  <c:v>40217</c:v>
                </c:pt>
                <c:pt idx="898">
                  <c:v>40218</c:v>
                </c:pt>
                <c:pt idx="899">
                  <c:v>40219</c:v>
                </c:pt>
                <c:pt idx="900">
                  <c:v>40220</c:v>
                </c:pt>
                <c:pt idx="901">
                  <c:v>40221</c:v>
                </c:pt>
                <c:pt idx="902">
                  <c:v>40224</c:v>
                </c:pt>
                <c:pt idx="903">
                  <c:v>40225</c:v>
                </c:pt>
                <c:pt idx="904">
                  <c:v>40226</c:v>
                </c:pt>
                <c:pt idx="905">
                  <c:v>40227</c:v>
                </c:pt>
                <c:pt idx="906">
                  <c:v>40228</c:v>
                </c:pt>
                <c:pt idx="907">
                  <c:v>40231</c:v>
                </c:pt>
                <c:pt idx="908">
                  <c:v>40232</c:v>
                </c:pt>
                <c:pt idx="909">
                  <c:v>40233</c:v>
                </c:pt>
                <c:pt idx="910">
                  <c:v>40234</c:v>
                </c:pt>
                <c:pt idx="911">
                  <c:v>40235</c:v>
                </c:pt>
                <c:pt idx="912">
                  <c:v>40237</c:v>
                </c:pt>
                <c:pt idx="913">
                  <c:v>40238</c:v>
                </c:pt>
                <c:pt idx="914">
                  <c:v>40239</c:v>
                </c:pt>
                <c:pt idx="915">
                  <c:v>40240</c:v>
                </c:pt>
                <c:pt idx="916">
                  <c:v>40241</c:v>
                </c:pt>
                <c:pt idx="917">
                  <c:v>40242</c:v>
                </c:pt>
                <c:pt idx="918">
                  <c:v>40245</c:v>
                </c:pt>
                <c:pt idx="919">
                  <c:v>40246</c:v>
                </c:pt>
                <c:pt idx="920">
                  <c:v>40247</c:v>
                </c:pt>
                <c:pt idx="921">
                  <c:v>40248</c:v>
                </c:pt>
                <c:pt idx="922">
                  <c:v>40249</c:v>
                </c:pt>
                <c:pt idx="923">
                  <c:v>40252</c:v>
                </c:pt>
                <c:pt idx="924">
                  <c:v>40253</c:v>
                </c:pt>
                <c:pt idx="925">
                  <c:v>40254</c:v>
                </c:pt>
                <c:pt idx="926">
                  <c:v>40255</c:v>
                </c:pt>
                <c:pt idx="927">
                  <c:v>40256</c:v>
                </c:pt>
                <c:pt idx="928">
                  <c:v>40259</c:v>
                </c:pt>
                <c:pt idx="929">
                  <c:v>40260</c:v>
                </c:pt>
                <c:pt idx="930">
                  <c:v>40261</c:v>
                </c:pt>
                <c:pt idx="931">
                  <c:v>40262</c:v>
                </c:pt>
                <c:pt idx="932">
                  <c:v>40263</c:v>
                </c:pt>
                <c:pt idx="933">
                  <c:v>40266</c:v>
                </c:pt>
                <c:pt idx="934">
                  <c:v>40267</c:v>
                </c:pt>
                <c:pt idx="935">
                  <c:v>40268</c:v>
                </c:pt>
                <c:pt idx="936">
                  <c:v>40269</c:v>
                </c:pt>
                <c:pt idx="937">
                  <c:v>40273</c:v>
                </c:pt>
                <c:pt idx="938">
                  <c:v>40274</c:v>
                </c:pt>
                <c:pt idx="939">
                  <c:v>40275</c:v>
                </c:pt>
                <c:pt idx="940">
                  <c:v>40276</c:v>
                </c:pt>
                <c:pt idx="941">
                  <c:v>40277</c:v>
                </c:pt>
                <c:pt idx="942">
                  <c:v>40280</c:v>
                </c:pt>
                <c:pt idx="943">
                  <c:v>40281</c:v>
                </c:pt>
                <c:pt idx="944">
                  <c:v>40282</c:v>
                </c:pt>
                <c:pt idx="945">
                  <c:v>40283</c:v>
                </c:pt>
                <c:pt idx="946">
                  <c:v>40284</c:v>
                </c:pt>
                <c:pt idx="947">
                  <c:v>40287</c:v>
                </c:pt>
                <c:pt idx="948">
                  <c:v>40288</c:v>
                </c:pt>
                <c:pt idx="949">
                  <c:v>40289</c:v>
                </c:pt>
                <c:pt idx="950">
                  <c:v>40290</c:v>
                </c:pt>
                <c:pt idx="951">
                  <c:v>40291</c:v>
                </c:pt>
                <c:pt idx="952">
                  <c:v>40294</c:v>
                </c:pt>
                <c:pt idx="953">
                  <c:v>40295</c:v>
                </c:pt>
                <c:pt idx="954">
                  <c:v>40296</c:v>
                </c:pt>
                <c:pt idx="955">
                  <c:v>40297</c:v>
                </c:pt>
                <c:pt idx="956">
                  <c:v>40298</c:v>
                </c:pt>
                <c:pt idx="957">
                  <c:v>40301</c:v>
                </c:pt>
                <c:pt idx="958">
                  <c:v>40302</c:v>
                </c:pt>
                <c:pt idx="959">
                  <c:v>40303</c:v>
                </c:pt>
                <c:pt idx="960">
                  <c:v>40304</c:v>
                </c:pt>
                <c:pt idx="961">
                  <c:v>40305</c:v>
                </c:pt>
                <c:pt idx="962">
                  <c:v>40308</c:v>
                </c:pt>
                <c:pt idx="963">
                  <c:v>40309</c:v>
                </c:pt>
                <c:pt idx="964">
                  <c:v>40310</c:v>
                </c:pt>
                <c:pt idx="965">
                  <c:v>40311</c:v>
                </c:pt>
                <c:pt idx="966">
                  <c:v>40312</c:v>
                </c:pt>
                <c:pt idx="967">
                  <c:v>40315</c:v>
                </c:pt>
                <c:pt idx="968">
                  <c:v>40316</c:v>
                </c:pt>
                <c:pt idx="969">
                  <c:v>40317</c:v>
                </c:pt>
                <c:pt idx="970">
                  <c:v>40318</c:v>
                </c:pt>
                <c:pt idx="971">
                  <c:v>40319</c:v>
                </c:pt>
                <c:pt idx="972">
                  <c:v>40322</c:v>
                </c:pt>
                <c:pt idx="973">
                  <c:v>40323</c:v>
                </c:pt>
                <c:pt idx="974">
                  <c:v>40324</c:v>
                </c:pt>
                <c:pt idx="975">
                  <c:v>40325</c:v>
                </c:pt>
                <c:pt idx="976">
                  <c:v>40326</c:v>
                </c:pt>
                <c:pt idx="977">
                  <c:v>40329</c:v>
                </c:pt>
                <c:pt idx="978">
                  <c:v>40330</c:v>
                </c:pt>
                <c:pt idx="979">
                  <c:v>40331</c:v>
                </c:pt>
                <c:pt idx="980">
                  <c:v>40332</c:v>
                </c:pt>
                <c:pt idx="981">
                  <c:v>40333</c:v>
                </c:pt>
                <c:pt idx="982">
                  <c:v>40336</c:v>
                </c:pt>
                <c:pt idx="983">
                  <c:v>40337</c:v>
                </c:pt>
                <c:pt idx="984">
                  <c:v>40338</c:v>
                </c:pt>
                <c:pt idx="985">
                  <c:v>40339</c:v>
                </c:pt>
                <c:pt idx="986">
                  <c:v>40340</c:v>
                </c:pt>
                <c:pt idx="987">
                  <c:v>40343</c:v>
                </c:pt>
                <c:pt idx="988">
                  <c:v>40344</c:v>
                </c:pt>
                <c:pt idx="989">
                  <c:v>40345</c:v>
                </c:pt>
                <c:pt idx="990">
                  <c:v>40346</c:v>
                </c:pt>
                <c:pt idx="991">
                  <c:v>40347</c:v>
                </c:pt>
                <c:pt idx="992">
                  <c:v>40350</c:v>
                </c:pt>
                <c:pt idx="993">
                  <c:v>40351</c:v>
                </c:pt>
                <c:pt idx="994">
                  <c:v>40352</c:v>
                </c:pt>
                <c:pt idx="995">
                  <c:v>40353</c:v>
                </c:pt>
                <c:pt idx="996">
                  <c:v>40354</c:v>
                </c:pt>
                <c:pt idx="997">
                  <c:v>40357</c:v>
                </c:pt>
                <c:pt idx="998">
                  <c:v>40358</c:v>
                </c:pt>
                <c:pt idx="999">
                  <c:v>40359</c:v>
                </c:pt>
                <c:pt idx="1000">
                  <c:v>40360</c:v>
                </c:pt>
                <c:pt idx="1001">
                  <c:v>40361</c:v>
                </c:pt>
                <c:pt idx="1002">
                  <c:v>40364</c:v>
                </c:pt>
                <c:pt idx="1003">
                  <c:v>40365</c:v>
                </c:pt>
                <c:pt idx="1004">
                  <c:v>40366</c:v>
                </c:pt>
                <c:pt idx="1005">
                  <c:v>40367</c:v>
                </c:pt>
                <c:pt idx="1006">
                  <c:v>40368</c:v>
                </c:pt>
                <c:pt idx="1007">
                  <c:v>40371</c:v>
                </c:pt>
                <c:pt idx="1008">
                  <c:v>40372</c:v>
                </c:pt>
                <c:pt idx="1009">
                  <c:v>40373</c:v>
                </c:pt>
                <c:pt idx="1010">
                  <c:v>40374</c:v>
                </c:pt>
                <c:pt idx="1011">
                  <c:v>40375</c:v>
                </c:pt>
                <c:pt idx="1012">
                  <c:v>40378</c:v>
                </c:pt>
                <c:pt idx="1013">
                  <c:v>40379</c:v>
                </c:pt>
                <c:pt idx="1014">
                  <c:v>40380</c:v>
                </c:pt>
                <c:pt idx="1015">
                  <c:v>40381</c:v>
                </c:pt>
                <c:pt idx="1016">
                  <c:v>40382</c:v>
                </c:pt>
                <c:pt idx="1017">
                  <c:v>40385</c:v>
                </c:pt>
                <c:pt idx="1018">
                  <c:v>40386</c:v>
                </c:pt>
                <c:pt idx="1019">
                  <c:v>40387</c:v>
                </c:pt>
                <c:pt idx="1020">
                  <c:v>40388</c:v>
                </c:pt>
                <c:pt idx="1021">
                  <c:v>40389</c:v>
                </c:pt>
                <c:pt idx="1022">
                  <c:v>40390</c:v>
                </c:pt>
                <c:pt idx="1023">
                  <c:v>40392</c:v>
                </c:pt>
                <c:pt idx="1024">
                  <c:v>40393</c:v>
                </c:pt>
                <c:pt idx="1025">
                  <c:v>40394</c:v>
                </c:pt>
                <c:pt idx="1026">
                  <c:v>40395</c:v>
                </c:pt>
                <c:pt idx="1027">
                  <c:v>40396</c:v>
                </c:pt>
                <c:pt idx="1028">
                  <c:v>40399</c:v>
                </c:pt>
                <c:pt idx="1029">
                  <c:v>40400</c:v>
                </c:pt>
                <c:pt idx="1030">
                  <c:v>40401</c:v>
                </c:pt>
                <c:pt idx="1031">
                  <c:v>40402</c:v>
                </c:pt>
                <c:pt idx="1032">
                  <c:v>40403</c:v>
                </c:pt>
                <c:pt idx="1033">
                  <c:v>40406</c:v>
                </c:pt>
                <c:pt idx="1034">
                  <c:v>40407</c:v>
                </c:pt>
                <c:pt idx="1035">
                  <c:v>40408</c:v>
                </c:pt>
                <c:pt idx="1036">
                  <c:v>40409</c:v>
                </c:pt>
                <c:pt idx="1037">
                  <c:v>40410</c:v>
                </c:pt>
                <c:pt idx="1038">
                  <c:v>40413</c:v>
                </c:pt>
                <c:pt idx="1039">
                  <c:v>40414</c:v>
                </c:pt>
                <c:pt idx="1040">
                  <c:v>40415</c:v>
                </c:pt>
                <c:pt idx="1041">
                  <c:v>40416</c:v>
                </c:pt>
                <c:pt idx="1042">
                  <c:v>40417</c:v>
                </c:pt>
                <c:pt idx="1043">
                  <c:v>40420</c:v>
                </c:pt>
                <c:pt idx="1044">
                  <c:v>40421</c:v>
                </c:pt>
                <c:pt idx="1045">
                  <c:v>40422</c:v>
                </c:pt>
                <c:pt idx="1046">
                  <c:v>40423</c:v>
                </c:pt>
                <c:pt idx="1047">
                  <c:v>40424</c:v>
                </c:pt>
                <c:pt idx="1048">
                  <c:v>40427</c:v>
                </c:pt>
                <c:pt idx="1049">
                  <c:v>40428</c:v>
                </c:pt>
                <c:pt idx="1050">
                  <c:v>40429</c:v>
                </c:pt>
                <c:pt idx="1051">
                  <c:v>40430</c:v>
                </c:pt>
                <c:pt idx="1052">
                  <c:v>40431</c:v>
                </c:pt>
                <c:pt idx="1053">
                  <c:v>40434</c:v>
                </c:pt>
                <c:pt idx="1054">
                  <c:v>40435</c:v>
                </c:pt>
                <c:pt idx="1055">
                  <c:v>40436</c:v>
                </c:pt>
                <c:pt idx="1056">
                  <c:v>40437</c:v>
                </c:pt>
                <c:pt idx="1057">
                  <c:v>40438</c:v>
                </c:pt>
                <c:pt idx="1058">
                  <c:v>40441</c:v>
                </c:pt>
                <c:pt idx="1059">
                  <c:v>40442</c:v>
                </c:pt>
                <c:pt idx="1060">
                  <c:v>40443</c:v>
                </c:pt>
                <c:pt idx="1061">
                  <c:v>40444</c:v>
                </c:pt>
                <c:pt idx="1062">
                  <c:v>40445</c:v>
                </c:pt>
                <c:pt idx="1063">
                  <c:v>40448</c:v>
                </c:pt>
                <c:pt idx="1064">
                  <c:v>40449</c:v>
                </c:pt>
                <c:pt idx="1065">
                  <c:v>40450</c:v>
                </c:pt>
                <c:pt idx="1066">
                  <c:v>40451</c:v>
                </c:pt>
                <c:pt idx="1067">
                  <c:v>40452</c:v>
                </c:pt>
                <c:pt idx="1068">
                  <c:v>40455</c:v>
                </c:pt>
                <c:pt idx="1069">
                  <c:v>40456</c:v>
                </c:pt>
                <c:pt idx="1070">
                  <c:v>40457</c:v>
                </c:pt>
                <c:pt idx="1071">
                  <c:v>40458</c:v>
                </c:pt>
                <c:pt idx="1072">
                  <c:v>40459</c:v>
                </c:pt>
                <c:pt idx="1073">
                  <c:v>40462</c:v>
                </c:pt>
                <c:pt idx="1074">
                  <c:v>40463</c:v>
                </c:pt>
                <c:pt idx="1075">
                  <c:v>40464</c:v>
                </c:pt>
                <c:pt idx="1076">
                  <c:v>40465</c:v>
                </c:pt>
                <c:pt idx="1077">
                  <c:v>40466</c:v>
                </c:pt>
                <c:pt idx="1078">
                  <c:v>40469</c:v>
                </c:pt>
                <c:pt idx="1079">
                  <c:v>40470</c:v>
                </c:pt>
                <c:pt idx="1080">
                  <c:v>40471</c:v>
                </c:pt>
                <c:pt idx="1081">
                  <c:v>40472</c:v>
                </c:pt>
                <c:pt idx="1082">
                  <c:v>40473</c:v>
                </c:pt>
                <c:pt idx="1083">
                  <c:v>40476</c:v>
                </c:pt>
                <c:pt idx="1084">
                  <c:v>40477</c:v>
                </c:pt>
                <c:pt idx="1085">
                  <c:v>40478</c:v>
                </c:pt>
                <c:pt idx="1086">
                  <c:v>40479</c:v>
                </c:pt>
                <c:pt idx="1087">
                  <c:v>40480</c:v>
                </c:pt>
                <c:pt idx="1088">
                  <c:v>40482</c:v>
                </c:pt>
                <c:pt idx="1089">
                  <c:v>40483</c:v>
                </c:pt>
                <c:pt idx="1090">
                  <c:v>40484</c:v>
                </c:pt>
                <c:pt idx="1091">
                  <c:v>40485</c:v>
                </c:pt>
                <c:pt idx="1092">
                  <c:v>40486</c:v>
                </c:pt>
                <c:pt idx="1093">
                  <c:v>40487</c:v>
                </c:pt>
                <c:pt idx="1094">
                  <c:v>40490</c:v>
                </c:pt>
                <c:pt idx="1095">
                  <c:v>40491</c:v>
                </c:pt>
                <c:pt idx="1096">
                  <c:v>40492</c:v>
                </c:pt>
                <c:pt idx="1097">
                  <c:v>40493</c:v>
                </c:pt>
                <c:pt idx="1098">
                  <c:v>40494</c:v>
                </c:pt>
                <c:pt idx="1099">
                  <c:v>40497</c:v>
                </c:pt>
                <c:pt idx="1100">
                  <c:v>40498</c:v>
                </c:pt>
                <c:pt idx="1101">
                  <c:v>40499</c:v>
                </c:pt>
                <c:pt idx="1102">
                  <c:v>40500</c:v>
                </c:pt>
                <c:pt idx="1103">
                  <c:v>40501</c:v>
                </c:pt>
                <c:pt idx="1104">
                  <c:v>40504</c:v>
                </c:pt>
                <c:pt idx="1105">
                  <c:v>40505</c:v>
                </c:pt>
                <c:pt idx="1106">
                  <c:v>40506</c:v>
                </c:pt>
                <c:pt idx="1107">
                  <c:v>40507</c:v>
                </c:pt>
                <c:pt idx="1108">
                  <c:v>40508</c:v>
                </c:pt>
                <c:pt idx="1109">
                  <c:v>40511</c:v>
                </c:pt>
                <c:pt idx="1110">
                  <c:v>40512</c:v>
                </c:pt>
                <c:pt idx="1111">
                  <c:v>40513</c:v>
                </c:pt>
                <c:pt idx="1112">
                  <c:v>40514</c:v>
                </c:pt>
                <c:pt idx="1113">
                  <c:v>40515</c:v>
                </c:pt>
                <c:pt idx="1114">
                  <c:v>40518</c:v>
                </c:pt>
                <c:pt idx="1115">
                  <c:v>40519</c:v>
                </c:pt>
                <c:pt idx="1116">
                  <c:v>40520</c:v>
                </c:pt>
                <c:pt idx="1117">
                  <c:v>40521</c:v>
                </c:pt>
                <c:pt idx="1118">
                  <c:v>40522</c:v>
                </c:pt>
                <c:pt idx="1119">
                  <c:v>40525</c:v>
                </c:pt>
                <c:pt idx="1120">
                  <c:v>40526</c:v>
                </c:pt>
                <c:pt idx="1121">
                  <c:v>40527</c:v>
                </c:pt>
                <c:pt idx="1122">
                  <c:v>40528</c:v>
                </c:pt>
                <c:pt idx="1123">
                  <c:v>40529</c:v>
                </c:pt>
                <c:pt idx="1124">
                  <c:v>40532</c:v>
                </c:pt>
                <c:pt idx="1125">
                  <c:v>40533</c:v>
                </c:pt>
                <c:pt idx="1126">
                  <c:v>40534</c:v>
                </c:pt>
                <c:pt idx="1127">
                  <c:v>40535</c:v>
                </c:pt>
                <c:pt idx="1128">
                  <c:v>40536</c:v>
                </c:pt>
                <c:pt idx="1129">
                  <c:v>40539</c:v>
                </c:pt>
                <c:pt idx="1130">
                  <c:v>40540</c:v>
                </c:pt>
                <c:pt idx="1131">
                  <c:v>40541</c:v>
                </c:pt>
                <c:pt idx="1132">
                  <c:v>40542</c:v>
                </c:pt>
                <c:pt idx="1133">
                  <c:v>40543</c:v>
                </c:pt>
                <c:pt idx="1134">
                  <c:v>40546</c:v>
                </c:pt>
                <c:pt idx="1135">
                  <c:v>40547</c:v>
                </c:pt>
                <c:pt idx="1136">
                  <c:v>40548</c:v>
                </c:pt>
                <c:pt idx="1137">
                  <c:v>40549</c:v>
                </c:pt>
                <c:pt idx="1138">
                  <c:v>40550</c:v>
                </c:pt>
                <c:pt idx="1139">
                  <c:v>40553</c:v>
                </c:pt>
                <c:pt idx="1140">
                  <c:v>40554</c:v>
                </c:pt>
                <c:pt idx="1141">
                  <c:v>40555</c:v>
                </c:pt>
                <c:pt idx="1142">
                  <c:v>40556</c:v>
                </c:pt>
                <c:pt idx="1143">
                  <c:v>40557</c:v>
                </c:pt>
                <c:pt idx="1144">
                  <c:v>40560</c:v>
                </c:pt>
                <c:pt idx="1145">
                  <c:v>40561</c:v>
                </c:pt>
                <c:pt idx="1146">
                  <c:v>40562</c:v>
                </c:pt>
                <c:pt idx="1147">
                  <c:v>40563</c:v>
                </c:pt>
                <c:pt idx="1148">
                  <c:v>40564</c:v>
                </c:pt>
                <c:pt idx="1149">
                  <c:v>40567</c:v>
                </c:pt>
                <c:pt idx="1150">
                  <c:v>40568</c:v>
                </c:pt>
                <c:pt idx="1151">
                  <c:v>40569</c:v>
                </c:pt>
                <c:pt idx="1152">
                  <c:v>40570</c:v>
                </c:pt>
                <c:pt idx="1153">
                  <c:v>40571</c:v>
                </c:pt>
                <c:pt idx="1154">
                  <c:v>40574</c:v>
                </c:pt>
                <c:pt idx="1155">
                  <c:v>40575</c:v>
                </c:pt>
                <c:pt idx="1156">
                  <c:v>40576</c:v>
                </c:pt>
                <c:pt idx="1157">
                  <c:v>40577</c:v>
                </c:pt>
                <c:pt idx="1158">
                  <c:v>40578</c:v>
                </c:pt>
                <c:pt idx="1159">
                  <c:v>40581</c:v>
                </c:pt>
                <c:pt idx="1160">
                  <c:v>40582</c:v>
                </c:pt>
                <c:pt idx="1161">
                  <c:v>40583</c:v>
                </c:pt>
                <c:pt idx="1162">
                  <c:v>40584</c:v>
                </c:pt>
                <c:pt idx="1163">
                  <c:v>40585</c:v>
                </c:pt>
                <c:pt idx="1164">
                  <c:v>40588</c:v>
                </c:pt>
                <c:pt idx="1165">
                  <c:v>40589</c:v>
                </c:pt>
                <c:pt idx="1166">
                  <c:v>40590</c:v>
                </c:pt>
                <c:pt idx="1167">
                  <c:v>40591</c:v>
                </c:pt>
                <c:pt idx="1168">
                  <c:v>40592</c:v>
                </c:pt>
                <c:pt idx="1169">
                  <c:v>40595</c:v>
                </c:pt>
                <c:pt idx="1170">
                  <c:v>40596</c:v>
                </c:pt>
                <c:pt idx="1171">
                  <c:v>40597</c:v>
                </c:pt>
                <c:pt idx="1172">
                  <c:v>40598</c:v>
                </c:pt>
                <c:pt idx="1173">
                  <c:v>40599</c:v>
                </c:pt>
                <c:pt idx="1174">
                  <c:v>40602</c:v>
                </c:pt>
                <c:pt idx="1175">
                  <c:v>40603</c:v>
                </c:pt>
                <c:pt idx="1176">
                  <c:v>40604</c:v>
                </c:pt>
                <c:pt idx="1177">
                  <c:v>40605</c:v>
                </c:pt>
                <c:pt idx="1178">
                  <c:v>40606</c:v>
                </c:pt>
                <c:pt idx="1179">
                  <c:v>40609</c:v>
                </c:pt>
                <c:pt idx="1180">
                  <c:v>40610</c:v>
                </c:pt>
                <c:pt idx="1181">
                  <c:v>40611</c:v>
                </c:pt>
                <c:pt idx="1182">
                  <c:v>40612</c:v>
                </c:pt>
                <c:pt idx="1183">
                  <c:v>40613</c:v>
                </c:pt>
                <c:pt idx="1184">
                  <c:v>40616</c:v>
                </c:pt>
                <c:pt idx="1185">
                  <c:v>40617</c:v>
                </c:pt>
                <c:pt idx="1186">
                  <c:v>40618</c:v>
                </c:pt>
                <c:pt idx="1187">
                  <c:v>40619</c:v>
                </c:pt>
                <c:pt idx="1188">
                  <c:v>40620</c:v>
                </c:pt>
                <c:pt idx="1189">
                  <c:v>40623</c:v>
                </c:pt>
                <c:pt idx="1190">
                  <c:v>40624</c:v>
                </c:pt>
                <c:pt idx="1191">
                  <c:v>40625</c:v>
                </c:pt>
                <c:pt idx="1192">
                  <c:v>40626</c:v>
                </c:pt>
                <c:pt idx="1193">
                  <c:v>40627</c:v>
                </c:pt>
                <c:pt idx="1194">
                  <c:v>40630</c:v>
                </c:pt>
                <c:pt idx="1195">
                  <c:v>40631</c:v>
                </c:pt>
                <c:pt idx="1196">
                  <c:v>40632</c:v>
                </c:pt>
                <c:pt idx="1197">
                  <c:v>40633</c:v>
                </c:pt>
                <c:pt idx="1198">
                  <c:v>40634</c:v>
                </c:pt>
                <c:pt idx="1199">
                  <c:v>40637</c:v>
                </c:pt>
                <c:pt idx="1200">
                  <c:v>40638</c:v>
                </c:pt>
                <c:pt idx="1201">
                  <c:v>40639</c:v>
                </c:pt>
                <c:pt idx="1202">
                  <c:v>40640</c:v>
                </c:pt>
                <c:pt idx="1203">
                  <c:v>40641</c:v>
                </c:pt>
                <c:pt idx="1204">
                  <c:v>40644</c:v>
                </c:pt>
                <c:pt idx="1205">
                  <c:v>40645</c:v>
                </c:pt>
                <c:pt idx="1206">
                  <c:v>40646</c:v>
                </c:pt>
                <c:pt idx="1207">
                  <c:v>40647</c:v>
                </c:pt>
                <c:pt idx="1208">
                  <c:v>40648</c:v>
                </c:pt>
                <c:pt idx="1209">
                  <c:v>40651</c:v>
                </c:pt>
                <c:pt idx="1210">
                  <c:v>40652</c:v>
                </c:pt>
                <c:pt idx="1211">
                  <c:v>40653</c:v>
                </c:pt>
                <c:pt idx="1212">
                  <c:v>40654</c:v>
                </c:pt>
                <c:pt idx="1213">
                  <c:v>40658</c:v>
                </c:pt>
                <c:pt idx="1214">
                  <c:v>40659</c:v>
                </c:pt>
                <c:pt idx="1215">
                  <c:v>40660</c:v>
                </c:pt>
                <c:pt idx="1216">
                  <c:v>40661</c:v>
                </c:pt>
                <c:pt idx="1217">
                  <c:v>40662</c:v>
                </c:pt>
                <c:pt idx="1218">
                  <c:v>40663</c:v>
                </c:pt>
                <c:pt idx="1219">
                  <c:v>40665</c:v>
                </c:pt>
                <c:pt idx="1220">
                  <c:v>40666</c:v>
                </c:pt>
                <c:pt idx="1221">
                  <c:v>40667</c:v>
                </c:pt>
                <c:pt idx="1222">
                  <c:v>40668</c:v>
                </c:pt>
                <c:pt idx="1223">
                  <c:v>40669</c:v>
                </c:pt>
                <c:pt idx="1224">
                  <c:v>40672</c:v>
                </c:pt>
                <c:pt idx="1225">
                  <c:v>40673</c:v>
                </c:pt>
                <c:pt idx="1226">
                  <c:v>40674</c:v>
                </c:pt>
                <c:pt idx="1227">
                  <c:v>40675</c:v>
                </c:pt>
                <c:pt idx="1228">
                  <c:v>40676</c:v>
                </c:pt>
                <c:pt idx="1229">
                  <c:v>40679</c:v>
                </c:pt>
                <c:pt idx="1230">
                  <c:v>40680</c:v>
                </c:pt>
                <c:pt idx="1231">
                  <c:v>40681</c:v>
                </c:pt>
                <c:pt idx="1232">
                  <c:v>40682</c:v>
                </c:pt>
                <c:pt idx="1233">
                  <c:v>40683</c:v>
                </c:pt>
                <c:pt idx="1234">
                  <c:v>40686</c:v>
                </c:pt>
                <c:pt idx="1235">
                  <c:v>40687</c:v>
                </c:pt>
                <c:pt idx="1236">
                  <c:v>40688</c:v>
                </c:pt>
                <c:pt idx="1237">
                  <c:v>40689</c:v>
                </c:pt>
                <c:pt idx="1238">
                  <c:v>40690</c:v>
                </c:pt>
                <c:pt idx="1239">
                  <c:v>40693</c:v>
                </c:pt>
                <c:pt idx="1240">
                  <c:v>40694</c:v>
                </c:pt>
                <c:pt idx="1241">
                  <c:v>40695</c:v>
                </c:pt>
                <c:pt idx="1242">
                  <c:v>40696</c:v>
                </c:pt>
                <c:pt idx="1243">
                  <c:v>40697</c:v>
                </c:pt>
                <c:pt idx="1244">
                  <c:v>40700</c:v>
                </c:pt>
                <c:pt idx="1245">
                  <c:v>40701</c:v>
                </c:pt>
                <c:pt idx="1246">
                  <c:v>40702</c:v>
                </c:pt>
                <c:pt idx="1247">
                  <c:v>40703</c:v>
                </c:pt>
                <c:pt idx="1248">
                  <c:v>40704</c:v>
                </c:pt>
                <c:pt idx="1249">
                  <c:v>40707</c:v>
                </c:pt>
                <c:pt idx="1250">
                  <c:v>40708</c:v>
                </c:pt>
                <c:pt idx="1251">
                  <c:v>40709</c:v>
                </c:pt>
                <c:pt idx="1252">
                  <c:v>40710</c:v>
                </c:pt>
                <c:pt idx="1253">
                  <c:v>40711</c:v>
                </c:pt>
                <c:pt idx="1254">
                  <c:v>40714</c:v>
                </c:pt>
                <c:pt idx="1255">
                  <c:v>40715</c:v>
                </c:pt>
                <c:pt idx="1256">
                  <c:v>40716</c:v>
                </c:pt>
                <c:pt idx="1257">
                  <c:v>40717</c:v>
                </c:pt>
                <c:pt idx="1258">
                  <c:v>40718</c:v>
                </c:pt>
                <c:pt idx="1259">
                  <c:v>40721</c:v>
                </c:pt>
                <c:pt idx="1260">
                  <c:v>40722</c:v>
                </c:pt>
                <c:pt idx="1261">
                  <c:v>40723</c:v>
                </c:pt>
                <c:pt idx="1262">
                  <c:v>40724</c:v>
                </c:pt>
                <c:pt idx="1263">
                  <c:v>40725</c:v>
                </c:pt>
                <c:pt idx="1264">
                  <c:v>40728</c:v>
                </c:pt>
                <c:pt idx="1265">
                  <c:v>40729</c:v>
                </c:pt>
                <c:pt idx="1266">
                  <c:v>40730</c:v>
                </c:pt>
                <c:pt idx="1267">
                  <c:v>40731</c:v>
                </c:pt>
                <c:pt idx="1268">
                  <c:v>40732</c:v>
                </c:pt>
                <c:pt idx="1269">
                  <c:v>40735</c:v>
                </c:pt>
                <c:pt idx="1270">
                  <c:v>40736</c:v>
                </c:pt>
                <c:pt idx="1271">
                  <c:v>40737</c:v>
                </c:pt>
                <c:pt idx="1272">
                  <c:v>40738</c:v>
                </c:pt>
                <c:pt idx="1273">
                  <c:v>40739</c:v>
                </c:pt>
                <c:pt idx="1274">
                  <c:v>40742</c:v>
                </c:pt>
                <c:pt idx="1275">
                  <c:v>40743</c:v>
                </c:pt>
                <c:pt idx="1276">
                  <c:v>40744</c:v>
                </c:pt>
                <c:pt idx="1277">
                  <c:v>40745</c:v>
                </c:pt>
                <c:pt idx="1278">
                  <c:v>40746</c:v>
                </c:pt>
                <c:pt idx="1279">
                  <c:v>40749</c:v>
                </c:pt>
                <c:pt idx="1280">
                  <c:v>40750</c:v>
                </c:pt>
                <c:pt idx="1281">
                  <c:v>40751</c:v>
                </c:pt>
                <c:pt idx="1282">
                  <c:v>40752</c:v>
                </c:pt>
                <c:pt idx="1283">
                  <c:v>40753</c:v>
                </c:pt>
                <c:pt idx="1284">
                  <c:v>40755</c:v>
                </c:pt>
                <c:pt idx="1285">
                  <c:v>40756</c:v>
                </c:pt>
                <c:pt idx="1286">
                  <c:v>40757</c:v>
                </c:pt>
                <c:pt idx="1287">
                  <c:v>40758</c:v>
                </c:pt>
                <c:pt idx="1288">
                  <c:v>40759</c:v>
                </c:pt>
                <c:pt idx="1289">
                  <c:v>40760</c:v>
                </c:pt>
                <c:pt idx="1290">
                  <c:v>40763</c:v>
                </c:pt>
                <c:pt idx="1291">
                  <c:v>40764</c:v>
                </c:pt>
                <c:pt idx="1292">
                  <c:v>40765</c:v>
                </c:pt>
                <c:pt idx="1293">
                  <c:v>40766</c:v>
                </c:pt>
                <c:pt idx="1294">
                  <c:v>40767</c:v>
                </c:pt>
                <c:pt idx="1295">
                  <c:v>40770</c:v>
                </c:pt>
                <c:pt idx="1296">
                  <c:v>40771</c:v>
                </c:pt>
                <c:pt idx="1297">
                  <c:v>40772</c:v>
                </c:pt>
                <c:pt idx="1298">
                  <c:v>40773</c:v>
                </c:pt>
                <c:pt idx="1299">
                  <c:v>40774</c:v>
                </c:pt>
                <c:pt idx="1300">
                  <c:v>40777</c:v>
                </c:pt>
                <c:pt idx="1301">
                  <c:v>40778</c:v>
                </c:pt>
                <c:pt idx="1302">
                  <c:v>40779</c:v>
                </c:pt>
                <c:pt idx="1303">
                  <c:v>40780</c:v>
                </c:pt>
                <c:pt idx="1304">
                  <c:v>40781</c:v>
                </c:pt>
                <c:pt idx="1305">
                  <c:v>40784</c:v>
                </c:pt>
                <c:pt idx="1306">
                  <c:v>40785</c:v>
                </c:pt>
                <c:pt idx="1307">
                  <c:v>40786</c:v>
                </c:pt>
                <c:pt idx="1308">
                  <c:v>40787</c:v>
                </c:pt>
                <c:pt idx="1309">
                  <c:v>40788</c:v>
                </c:pt>
                <c:pt idx="1310">
                  <c:v>40791</c:v>
                </c:pt>
                <c:pt idx="1311">
                  <c:v>40792</c:v>
                </c:pt>
                <c:pt idx="1312">
                  <c:v>40793</c:v>
                </c:pt>
                <c:pt idx="1313">
                  <c:v>40794</c:v>
                </c:pt>
                <c:pt idx="1314">
                  <c:v>40795</c:v>
                </c:pt>
                <c:pt idx="1315">
                  <c:v>40798</c:v>
                </c:pt>
                <c:pt idx="1316">
                  <c:v>40799</c:v>
                </c:pt>
                <c:pt idx="1317">
                  <c:v>40800</c:v>
                </c:pt>
                <c:pt idx="1318">
                  <c:v>40801</c:v>
                </c:pt>
                <c:pt idx="1319">
                  <c:v>40802</c:v>
                </c:pt>
                <c:pt idx="1320">
                  <c:v>40805</c:v>
                </c:pt>
                <c:pt idx="1321">
                  <c:v>40806</c:v>
                </c:pt>
                <c:pt idx="1322">
                  <c:v>40807</c:v>
                </c:pt>
                <c:pt idx="1323">
                  <c:v>40808</c:v>
                </c:pt>
                <c:pt idx="1324">
                  <c:v>40809</c:v>
                </c:pt>
                <c:pt idx="1325">
                  <c:v>40812</c:v>
                </c:pt>
                <c:pt idx="1326">
                  <c:v>40813</c:v>
                </c:pt>
                <c:pt idx="1327">
                  <c:v>40814</c:v>
                </c:pt>
                <c:pt idx="1328">
                  <c:v>40815</c:v>
                </c:pt>
                <c:pt idx="1329">
                  <c:v>40816</c:v>
                </c:pt>
                <c:pt idx="1330">
                  <c:v>40819</c:v>
                </c:pt>
                <c:pt idx="1331">
                  <c:v>40820</c:v>
                </c:pt>
                <c:pt idx="1332">
                  <c:v>40821</c:v>
                </c:pt>
                <c:pt idx="1333">
                  <c:v>40822</c:v>
                </c:pt>
                <c:pt idx="1334">
                  <c:v>40823</c:v>
                </c:pt>
                <c:pt idx="1335">
                  <c:v>40826</c:v>
                </c:pt>
                <c:pt idx="1336">
                  <c:v>40827</c:v>
                </c:pt>
                <c:pt idx="1337">
                  <c:v>40828</c:v>
                </c:pt>
                <c:pt idx="1338">
                  <c:v>40829</c:v>
                </c:pt>
                <c:pt idx="1339">
                  <c:v>40830</c:v>
                </c:pt>
                <c:pt idx="1340">
                  <c:v>40833</c:v>
                </c:pt>
                <c:pt idx="1341">
                  <c:v>40834</c:v>
                </c:pt>
                <c:pt idx="1342">
                  <c:v>40835</c:v>
                </c:pt>
                <c:pt idx="1343">
                  <c:v>40836</c:v>
                </c:pt>
                <c:pt idx="1344">
                  <c:v>40837</c:v>
                </c:pt>
                <c:pt idx="1345">
                  <c:v>40840</c:v>
                </c:pt>
                <c:pt idx="1346">
                  <c:v>40841</c:v>
                </c:pt>
                <c:pt idx="1347">
                  <c:v>40842</c:v>
                </c:pt>
                <c:pt idx="1348">
                  <c:v>40843</c:v>
                </c:pt>
                <c:pt idx="1349">
                  <c:v>40844</c:v>
                </c:pt>
                <c:pt idx="1350">
                  <c:v>40847</c:v>
                </c:pt>
                <c:pt idx="1351">
                  <c:v>40848</c:v>
                </c:pt>
                <c:pt idx="1352">
                  <c:v>40849</c:v>
                </c:pt>
                <c:pt idx="1353">
                  <c:v>40850</c:v>
                </c:pt>
                <c:pt idx="1354">
                  <c:v>40851</c:v>
                </c:pt>
                <c:pt idx="1355">
                  <c:v>40854</c:v>
                </c:pt>
                <c:pt idx="1356">
                  <c:v>40855</c:v>
                </c:pt>
                <c:pt idx="1357">
                  <c:v>40856</c:v>
                </c:pt>
                <c:pt idx="1358">
                  <c:v>40857</c:v>
                </c:pt>
                <c:pt idx="1359">
                  <c:v>40858</c:v>
                </c:pt>
                <c:pt idx="1360">
                  <c:v>40861</c:v>
                </c:pt>
                <c:pt idx="1361">
                  <c:v>40862</c:v>
                </c:pt>
                <c:pt idx="1362">
                  <c:v>40863</c:v>
                </c:pt>
                <c:pt idx="1363">
                  <c:v>40864</c:v>
                </c:pt>
                <c:pt idx="1364">
                  <c:v>40865</c:v>
                </c:pt>
                <c:pt idx="1365">
                  <c:v>40868</c:v>
                </c:pt>
                <c:pt idx="1366">
                  <c:v>40869</c:v>
                </c:pt>
                <c:pt idx="1367">
                  <c:v>40870</c:v>
                </c:pt>
                <c:pt idx="1368">
                  <c:v>40871</c:v>
                </c:pt>
                <c:pt idx="1369">
                  <c:v>40872</c:v>
                </c:pt>
                <c:pt idx="1370">
                  <c:v>40875</c:v>
                </c:pt>
                <c:pt idx="1371">
                  <c:v>40876</c:v>
                </c:pt>
                <c:pt idx="1372">
                  <c:v>40877</c:v>
                </c:pt>
                <c:pt idx="1373">
                  <c:v>40878</c:v>
                </c:pt>
                <c:pt idx="1374">
                  <c:v>40879</c:v>
                </c:pt>
                <c:pt idx="1375">
                  <c:v>40882</c:v>
                </c:pt>
                <c:pt idx="1376">
                  <c:v>40883</c:v>
                </c:pt>
                <c:pt idx="1377">
                  <c:v>40884</c:v>
                </c:pt>
                <c:pt idx="1378">
                  <c:v>40885</c:v>
                </c:pt>
                <c:pt idx="1379">
                  <c:v>40886</c:v>
                </c:pt>
                <c:pt idx="1380">
                  <c:v>40889</c:v>
                </c:pt>
                <c:pt idx="1381">
                  <c:v>40890</c:v>
                </c:pt>
                <c:pt idx="1382">
                  <c:v>40891</c:v>
                </c:pt>
                <c:pt idx="1383">
                  <c:v>40892</c:v>
                </c:pt>
                <c:pt idx="1384">
                  <c:v>40893</c:v>
                </c:pt>
                <c:pt idx="1385">
                  <c:v>40896</c:v>
                </c:pt>
                <c:pt idx="1386">
                  <c:v>40897</c:v>
                </c:pt>
                <c:pt idx="1387">
                  <c:v>40898</c:v>
                </c:pt>
                <c:pt idx="1388">
                  <c:v>40899</c:v>
                </c:pt>
                <c:pt idx="1389">
                  <c:v>40900</c:v>
                </c:pt>
                <c:pt idx="1390">
                  <c:v>40904</c:v>
                </c:pt>
                <c:pt idx="1391">
                  <c:v>40905</c:v>
                </c:pt>
                <c:pt idx="1392">
                  <c:v>40906</c:v>
                </c:pt>
                <c:pt idx="1393">
                  <c:v>40907</c:v>
                </c:pt>
                <c:pt idx="1394">
                  <c:v>40908</c:v>
                </c:pt>
                <c:pt idx="1395">
                  <c:v>40911</c:v>
                </c:pt>
                <c:pt idx="1396">
                  <c:v>40912</c:v>
                </c:pt>
                <c:pt idx="1397">
                  <c:v>40913</c:v>
                </c:pt>
                <c:pt idx="1398">
                  <c:v>40914</c:v>
                </c:pt>
                <c:pt idx="1399">
                  <c:v>40917</c:v>
                </c:pt>
                <c:pt idx="1400">
                  <c:v>40918</c:v>
                </c:pt>
                <c:pt idx="1401">
                  <c:v>40919</c:v>
                </c:pt>
                <c:pt idx="1402">
                  <c:v>40920</c:v>
                </c:pt>
                <c:pt idx="1403">
                  <c:v>40921</c:v>
                </c:pt>
                <c:pt idx="1404">
                  <c:v>40924</c:v>
                </c:pt>
                <c:pt idx="1405">
                  <c:v>40925</c:v>
                </c:pt>
                <c:pt idx="1406">
                  <c:v>40926</c:v>
                </c:pt>
                <c:pt idx="1407">
                  <c:v>40927</c:v>
                </c:pt>
                <c:pt idx="1408">
                  <c:v>40928</c:v>
                </c:pt>
                <c:pt idx="1409">
                  <c:v>40931</c:v>
                </c:pt>
                <c:pt idx="1410">
                  <c:v>40932</c:v>
                </c:pt>
                <c:pt idx="1411">
                  <c:v>40933</c:v>
                </c:pt>
                <c:pt idx="1412">
                  <c:v>40934</c:v>
                </c:pt>
                <c:pt idx="1413">
                  <c:v>40935</c:v>
                </c:pt>
                <c:pt idx="1414">
                  <c:v>40938</c:v>
                </c:pt>
                <c:pt idx="1415">
                  <c:v>40939</c:v>
                </c:pt>
                <c:pt idx="1416">
                  <c:v>40940</c:v>
                </c:pt>
                <c:pt idx="1417">
                  <c:v>40941</c:v>
                </c:pt>
                <c:pt idx="1418">
                  <c:v>40942</c:v>
                </c:pt>
                <c:pt idx="1419">
                  <c:v>40945</c:v>
                </c:pt>
                <c:pt idx="1420">
                  <c:v>40946</c:v>
                </c:pt>
                <c:pt idx="1421">
                  <c:v>40947</c:v>
                </c:pt>
                <c:pt idx="1422">
                  <c:v>40948</c:v>
                </c:pt>
                <c:pt idx="1423">
                  <c:v>40949</c:v>
                </c:pt>
                <c:pt idx="1424">
                  <c:v>40952</c:v>
                </c:pt>
                <c:pt idx="1425">
                  <c:v>40953</c:v>
                </c:pt>
                <c:pt idx="1426">
                  <c:v>40954</c:v>
                </c:pt>
                <c:pt idx="1427">
                  <c:v>40955</c:v>
                </c:pt>
                <c:pt idx="1428">
                  <c:v>40956</c:v>
                </c:pt>
                <c:pt idx="1429">
                  <c:v>40959</c:v>
                </c:pt>
                <c:pt idx="1430">
                  <c:v>40960</c:v>
                </c:pt>
                <c:pt idx="1431">
                  <c:v>40961</c:v>
                </c:pt>
                <c:pt idx="1432">
                  <c:v>40962</c:v>
                </c:pt>
                <c:pt idx="1433">
                  <c:v>40963</c:v>
                </c:pt>
                <c:pt idx="1434">
                  <c:v>40966</c:v>
                </c:pt>
                <c:pt idx="1435">
                  <c:v>40967</c:v>
                </c:pt>
                <c:pt idx="1436">
                  <c:v>40968</c:v>
                </c:pt>
                <c:pt idx="1437">
                  <c:v>40969</c:v>
                </c:pt>
                <c:pt idx="1438">
                  <c:v>40970</c:v>
                </c:pt>
                <c:pt idx="1439">
                  <c:v>40973</c:v>
                </c:pt>
                <c:pt idx="1440">
                  <c:v>40974</c:v>
                </c:pt>
                <c:pt idx="1441">
                  <c:v>40975</c:v>
                </c:pt>
                <c:pt idx="1442">
                  <c:v>40976</c:v>
                </c:pt>
                <c:pt idx="1443">
                  <c:v>40977</c:v>
                </c:pt>
                <c:pt idx="1444">
                  <c:v>40980</c:v>
                </c:pt>
                <c:pt idx="1445">
                  <c:v>40981</c:v>
                </c:pt>
                <c:pt idx="1446">
                  <c:v>40982</c:v>
                </c:pt>
                <c:pt idx="1447">
                  <c:v>40983</c:v>
                </c:pt>
                <c:pt idx="1448">
                  <c:v>40984</c:v>
                </c:pt>
                <c:pt idx="1449">
                  <c:v>40987</c:v>
                </c:pt>
                <c:pt idx="1450">
                  <c:v>40988</c:v>
                </c:pt>
                <c:pt idx="1451">
                  <c:v>40989</c:v>
                </c:pt>
                <c:pt idx="1452">
                  <c:v>40990</c:v>
                </c:pt>
                <c:pt idx="1453">
                  <c:v>40991</c:v>
                </c:pt>
                <c:pt idx="1454">
                  <c:v>40994</c:v>
                </c:pt>
                <c:pt idx="1455">
                  <c:v>40995</c:v>
                </c:pt>
                <c:pt idx="1456">
                  <c:v>40996</c:v>
                </c:pt>
                <c:pt idx="1457">
                  <c:v>40997</c:v>
                </c:pt>
                <c:pt idx="1458">
                  <c:v>40998</c:v>
                </c:pt>
                <c:pt idx="1459">
                  <c:v>40999</c:v>
                </c:pt>
                <c:pt idx="1460">
                  <c:v>41001</c:v>
                </c:pt>
                <c:pt idx="1461">
                  <c:v>41002</c:v>
                </c:pt>
                <c:pt idx="1462">
                  <c:v>41003</c:v>
                </c:pt>
                <c:pt idx="1463">
                  <c:v>41004</c:v>
                </c:pt>
                <c:pt idx="1464">
                  <c:v>41008</c:v>
                </c:pt>
                <c:pt idx="1465">
                  <c:v>41009</c:v>
                </c:pt>
                <c:pt idx="1466">
                  <c:v>41010</c:v>
                </c:pt>
                <c:pt idx="1467">
                  <c:v>41011</c:v>
                </c:pt>
                <c:pt idx="1468">
                  <c:v>41012</c:v>
                </c:pt>
                <c:pt idx="1469">
                  <c:v>41015</c:v>
                </c:pt>
                <c:pt idx="1470">
                  <c:v>41016</c:v>
                </c:pt>
                <c:pt idx="1471">
                  <c:v>41017</c:v>
                </c:pt>
                <c:pt idx="1472">
                  <c:v>41018</c:v>
                </c:pt>
                <c:pt idx="1473">
                  <c:v>41019</c:v>
                </c:pt>
                <c:pt idx="1474">
                  <c:v>41022</c:v>
                </c:pt>
                <c:pt idx="1475">
                  <c:v>41023</c:v>
                </c:pt>
                <c:pt idx="1476">
                  <c:v>41024</c:v>
                </c:pt>
                <c:pt idx="1477">
                  <c:v>41025</c:v>
                </c:pt>
                <c:pt idx="1478">
                  <c:v>41026</c:v>
                </c:pt>
                <c:pt idx="1479">
                  <c:v>41029</c:v>
                </c:pt>
                <c:pt idx="1480">
                  <c:v>41030</c:v>
                </c:pt>
                <c:pt idx="1481">
                  <c:v>41031</c:v>
                </c:pt>
                <c:pt idx="1482">
                  <c:v>41032</c:v>
                </c:pt>
                <c:pt idx="1483">
                  <c:v>41033</c:v>
                </c:pt>
                <c:pt idx="1484">
                  <c:v>41036</c:v>
                </c:pt>
                <c:pt idx="1485">
                  <c:v>41037</c:v>
                </c:pt>
                <c:pt idx="1486">
                  <c:v>41038</c:v>
                </c:pt>
                <c:pt idx="1487">
                  <c:v>41039</c:v>
                </c:pt>
                <c:pt idx="1488">
                  <c:v>41040</c:v>
                </c:pt>
                <c:pt idx="1489">
                  <c:v>41043</c:v>
                </c:pt>
                <c:pt idx="1490">
                  <c:v>41044</c:v>
                </c:pt>
                <c:pt idx="1491">
                  <c:v>41045</c:v>
                </c:pt>
                <c:pt idx="1492">
                  <c:v>41046</c:v>
                </c:pt>
                <c:pt idx="1493">
                  <c:v>41047</c:v>
                </c:pt>
                <c:pt idx="1494">
                  <c:v>41050</c:v>
                </c:pt>
                <c:pt idx="1495">
                  <c:v>41051</c:v>
                </c:pt>
                <c:pt idx="1496">
                  <c:v>41052</c:v>
                </c:pt>
                <c:pt idx="1497">
                  <c:v>41053</c:v>
                </c:pt>
                <c:pt idx="1498">
                  <c:v>41054</c:v>
                </c:pt>
                <c:pt idx="1499">
                  <c:v>41057</c:v>
                </c:pt>
                <c:pt idx="1500">
                  <c:v>41058</c:v>
                </c:pt>
                <c:pt idx="1501">
                  <c:v>41059</c:v>
                </c:pt>
                <c:pt idx="1502">
                  <c:v>41060</c:v>
                </c:pt>
                <c:pt idx="1503">
                  <c:v>41061</c:v>
                </c:pt>
                <c:pt idx="1504">
                  <c:v>41064</c:v>
                </c:pt>
                <c:pt idx="1505">
                  <c:v>41065</c:v>
                </c:pt>
                <c:pt idx="1506">
                  <c:v>41066</c:v>
                </c:pt>
                <c:pt idx="1507">
                  <c:v>41067</c:v>
                </c:pt>
                <c:pt idx="1508">
                  <c:v>41068</c:v>
                </c:pt>
                <c:pt idx="1509">
                  <c:v>41071</c:v>
                </c:pt>
                <c:pt idx="1510">
                  <c:v>41072</c:v>
                </c:pt>
                <c:pt idx="1511">
                  <c:v>41073</c:v>
                </c:pt>
                <c:pt idx="1512">
                  <c:v>41074</c:v>
                </c:pt>
                <c:pt idx="1513">
                  <c:v>41075</c:v>
                </c:pt>
                <c:pt idx="1514">
                  <c:v>41078</c:v>
                </c:pt>
                <c:pt idx="1515">
                  <c:v>41079</c:v>
                </c:pt>
                <c:pt idx="1516">
                  <c:v>41080</c:v>
                </c:pt>
                <c:pt idx="1517">
                  <c:v>41081</c:v>
                </c:pt>
                <c:pt idx="1518">
                  <c:v>41082</c:v>
                </c:pt>
                <c:pt idx="1519">
                  <c:v>41085</c:v>
                </c:pt>
                <c:pt idx="1520">
                  <c:v>41086</c:v>
                </c:pt>
                <c:pt idx="1521">
                  <c:v>41087</c:v>
                </c:pt>
                <c:pt idx="1522">
                  <c:v>41088</c:v>
                </c:pt>
                <c:pt idx="1523">
                  <c:v>41089</c:v>
                </c:pt>
                <c:pt idx="1524">
                  <c:v>41090</c:v>
                </c:pt>
                <c:pt idx="1525">
                  <c:v>41092</c:v>
                </c:pt>
                <c:pt idx="1526">
                  <c:v>41093</c:v>
                </c:pt>
                <c:pt idx="1527">
                  <c:v>41094</c:v>
                </c:pt>
                <c:pt idx="1528">
                  <c:v>41095</c:v>
                </c:pt>
                <c:pt idx="1529">
                  <c:v>41096</c:v>
                </c:pt>
                <c:pt idx="1530">
                  <c:v>41099</c:v>
                </c:pt>
                <c:pt idx="1531">
                  <c:v>41100</c:v>
                </c:pt>
                <c:pt idx="1532">
                  <c:v>41101</c:v>
                </c:pt>
                <c:pt idx="1533">
                  <c:v>41102</c:v>
                </c:pt>
                <c:pt idx="1534">
                  <c:v>41103</c:v>
                </c:pt>
                <c:pt idx="1535">
                  <c:v>41106</c:v>
                </c:pt>
                <c:pt idx="1536">
                  <c:v>41107</c:v>
                </c:pt>
                <c:pt idx="1537">
                  <c:v>41108</c:v>
                </c:pt>
                <c:pt idx="1538">
                  <c:v>41109</c:v>
                </c:pt>
                <c:pt idx="1539">
                  <c:v>41110</c:v>
                </c:pt>
                <c:pt idx="1540">
                  <c:v>41113</c:v>
                </c:pt>
                <c:pt idx="1541">
                  <c:v>41114</c:v>
                </c:pt>
                <c:pt idx="1542">
                  <c:v>41115</c:v>
                </c:pt>
                <c:pt idx="1543">
                  <c:v>41116</c:v>
                </c:pt>
                <c:pt idx="1544">
                  <c:v>41117</c:v>
                </c:pt>
                <c:pt idx="1545">
                  <c:v>41120</c:v>
                </c:pt>
                <c:pt idx="1546">
                  <c:v>41121</c:v>
                </c:pt>
                <c:pt idx="1547">
                  <c:v>41122</c:v>
                </c:pt>
                <c:pt idx="1548">
                  <c:v>41123</c:v>
                </c:pt>
                <c:pt idx="1549">
                  <c:v>41124</c:v>
                </c:pt>
                <c:pt idx="1550">
                  <c:v>41127</c:v>
                </c:pt>
                <c:pt idx="1551">
                  <c:v>41128</c:v>
                </c:pt>
                <c:pt idx="1552">
                  <c:v>41129</c:v>
                </c:pt>
                <c:pt idx="1553">
                  <c:v>41130</c:v>
                </c:pt>
                <c:pt idx="1554">
                  <c:v>41131</c:v>
                </c:pt>
                <c:pt idx="1555">
                  <c:v>41134</c:v>
                </c:pt>
                <c:pt idx="1556">
                  <c:v>41135</c:v>
                </c:pt>
                <c:pt idx="1557">
                  <c:v>41136</c:v>
                </c:pt>
                <c:pt idx="1558">
                  <c:v>41137</c:v>
                </c:pt>
                <c:pt idx="1559">
                  <c:v>41138</c:v>
                </c:pt>
                <c:pt idx="1560">
                  <c:v>41141</c:v>
                </c:pt>
                <c:pt idx="1561">
                  <c:v>41142</c:v>
                </c:pt>
                <c:pt idx="1562">
                  <c:v>41143</c:v>
                </c:pt>
                <c:pt idx="1563">
                  <c:v>41144</c:v>
                </c:pt>
                <c:pt idx="1564">
                  <c:v>41145</c:v>
                </c:pt>
                <c:pt idx="1565">
                  <c:v>41148</c:v>
                </c:pt>
                <c:pt idx="1566">
                  <c:v>41149</c:v>
                </c:pt>
                <c:pt idx="1567">
                  <c:v>41150</c:v>
                </c:pt>
                <c:pt idx="1568">
                  <c:v>41151</c:v>
                </c:pt>
                <c:pt idx="1569">
                  <c:v>41152</c:v>
                </c:pt>
                <c:pt idx="1570">
                  <c:v>41155</c:v>
                </c:pt>
                <c:pt idx="1571">
                  <c:v>41156</c:v>
                </c:pt>
                <c:pt idx="1572">
                  <c:v>41157</c:v>
                </c:pt>
                <c:pt idx="1573">
                  <c:v>41158</c:v>
                </c:pt>
                <c:pt idx="1574">
                  <c:v>41159</c:v>
                </c:pt>
                <c:pt idx="1575">
                  <c:v>41162</c:v>
                </c:pt>
                <c:pt idx="1576">
                  <c:v>41163</c:v>
                </c:pt>
                <c:pt idx="1577">
                  <c:v>41164</c:v>
                </c:pt>
                <c:pt idx="1578">
                  <c:v>41165</c:v>
                </c:pt>
                <c:pt idx="1579">
                  <c:v>41166</c:v>
                </c:pt>
                <c:pt idx="1580">
                  <c:v>41169</c:v>
                </c:pt>
                <c:pt idx="1581">
                  <c:v>41170</c:v>
                </c:pt>
                <c:pt idx="1582">
                  <c:v>41171</c:v>
                </c:pt>
                <c:pt idx="1583">
                  <c:v>41172</c:v>
                </c:pt>
                <c:pt idx="1584">
                  <c:v>41173</c:v>
                </c:pt>
                <c:pt idx="1585">
                  <c:v>41176</c:v>
                </c:pt>
                <c:pt idx="1586">
                  <c:v>41177</c:v>
                </c:pt>
                <c:pt idx="1587">
                  <c:v>41178</c:v>
                </c:pt>
                <c:pt idx="1588">
                  <c:v>41179</c:v>
                </c:pt>
                <c:pt idx="1589">
                  <c:v>41180</c:v>
                </c:pt>
                <c:pt idx="1590">
                  <c:v>41182</c:v>
                </c:pt>
                <c:pt idx="1591">
                  <c:v>41183</c:v>
                </c:pt>
                <c:pt idx="1592">
                  <c:v>41184</c:v>
                </c:pt>
                <c:pt idx="1593">
                  <c:v>41185</c:v>
                </c:pt>
                <c:pt idx="1594">
                  <c:v>41186</c:v>
                </c:pt>
                <c:pt idx="1595">
                  <c:v>41187</c:v>
                </c:pt>
                <c:pt idx="1596">
                  <c:v>41190</c:v>
                </c:pt>
                <c:pt idx="1597">
                  <c:v>41191</c:v>
                </c:pt>
                <c:pt idx="1598">
                  <c:v>41192</c:v>
                </c:pt>
                <c:pt idx="1599">
                  <c:v>41193</c:v>
                </c:pt>
                <c:pt idx="1600">
                  <c:v>41194</c:v>
                </c:pt>
                <c:pt idx="1601">
                  <c:v>41197</c:v>
                </c:pt>
                <c:pt idx="1602">
                  <c:v>41198</c:v>
                </c:pt>
                <c:pt idx="1603">
                  <c:v>41199</c:v>
                </c:pt>
                <c:pt idx="1604">
                  <c:v>41200</c:v>
                </c:pt>
                <c:pt idx="1605">
                  <c:v>41201</c:v>
                </c:pt>
                <c:pt idx="1606">
                  <c:v>41204</c:v>
                </c:pt>
                <c:pt idx="1607">
                  <c:v>41205</c:v>
                </c:pt>
                <c:pt idx="1608">
                  <c:v>41206</c:v>
                </c:pt>
                <c:pt idx="1609">
                  <c:v>41207</c:v>
                </c:pt>
                <c:pt idx="1610">
                  <c:v>41208</c:v>
                </c:pt>
                <c:pt idx="1611">
                  <c:v>41211</c:v>
                </c:pt>
                <c:pt idx="1612">
                  <c:v>41213</c:v>
                </c:pt>
                <c:pt idx="1613">
                  <c:v>41214</c:v>
                </c:pt>
                <c:pt idx="1614">
                  <c:v>41215</c:v>
                </c:pt>
                <c:pt idx="1615">
                  <c:v>41218</c:v>
                </c:pt>
                <c:pt idx="1616">
                  <c:v>41219</c:v>
                </c:pt>
                <c:pt idx="1617">
                  <c:v>41220</c:v>
                </c:pt>
                <c:pt idx="1618">
                  <c:v>41221</c:v>
                </c:pt>
                <c:pt idx="1619">
                  <c:v>41222</c:v>
                </c:pt>
                <c:pt idx="1620">
                  <c:v>41225</c:v>
                </c:pt>
                <c:pt idx="1621">
                  <c:v>41226</c:v>
                </c:pt>
                <c:pt idx="1622">
                  <c:v>41227</c:v>
                </c:pt>
                <c:pt idx="1623">
                  <c:v>41228</c:v>
                </c:pt>
                <c:pt idx="1624">
                  <c:v>41229</c:v>
                </c:pt>
                <c:pt idx="1625">
                  <c:v>41232</c:v>
                </c:pt>
                <c:pt idx="1626">
                  <c:v>41233</c:v>
                </c:pt>
                <c:pt idx="1627">
                  <c:v>41234</c:v>
                </c:pt>
                <c:pt idx="1628">
                  <c:v>41235</c:v>
                </c:pt>
                <c:pt idx="1629">
                  <c:v>41236</c:v>
                </c:pt>
                <c:pt idx="1630">
                  <c:v>41239</c:v>
                </c:pt>
                <c:pt idx="1631">
                  <c:v>41240</c:v>
                </c:pt>
                <c:pt idx="1632">
                  <c:v>41241</c:v>
                </c:pt>
                <c:pt idx="1633">
                  <c:v>41242</c:v>
                </c:pt>
                <c:pt idx="1634">
                  <c:v>41243</c:v>
                </c:pt>
                <c:pt idx="1635">
                  <c:v>41246</c:v>
                </c:pt>
                <c:pt idx="1636">
                  <c:v>41247</c:v>
                </c:pt>
                <c:pt idx="1637">
                  <c:v>41248</c:v>
                </c:pt>
                <c:pt idx="1638">
                  <c:v>41249</c:v>
                </c:pt>
                <c:pt idx="1639">
                  <c:v>41250</c:v>
                </c:pt>
                <c:pt idx="1640">
                  <c:v>41253</c:v>
                </c:pt>
                <c:pt idx="1641">
                  <c:v>41254</c:v>
                </c:pt>
                <c:pt idx="1642">
                  <c:v>41255</c:v>
                </c:pt>
                <c:pt idx="1643">
                  <c:v>41256</c:v>
                </c:pt>
                <c:pt idx="1644">
                  <c:v>41257</c:v>
                </c:pt>
                <c:pt idx="1645">
                  <c:v>41260</c:v>
                </c:pt>
                <c:pt idx="1646">
                  <c:v>41261</c:v>
                </c:pt>
                <c:pt idx="1647">
                  <c:v>41262</c:v>
                </c:pt>
                <c:pt idx="1648">
                  <c:v>41263</c:v>
                </c:pt>
                <c:pt idx="1649">
                  <c:v>41264</c:v>
                </c:pt>
                <c:pt idx="1650">
                  <c:v>41267</c:v>
                </c:pt>
                <c:pt idx="1651">
                  <c:v>41269</c:v>
                </c:pt>
                <c:pt idx="1652">
                  <c:v>41270</c:v>
                </c:pt>
                <c:pt idx="1653">
                  <c:v>41271</c:v>
                </c:pt>
                <c:pt idx="1654">
                  <c:v>41274</c:v>
                </c:pt>
                <c:pt idx="1655">
                  <c:v>41276</c:v>
                </c:pt>
                <c:pt idx="1656">
                  <c:v>41277</c:v>
                </c:pt>
                <c:pt idx="1657">
                  <c:v>41278</c:v>
                </c:pt>
                <c:pt idx="1658">
                  <c:v>41281</c:v>
                </c:pt>
                <c:pt idx="1659">
                  <c:v>41282</c:v>
                </c:pt>
                <c:pt idx="1660">
                  <c:v>41283</c:v>
                </c:pt>
                <c:pt idx="1661">
                  <c:v>41284</c:v>
                </c:pt>
                <c:pt idx="1662">
                  <c:v>41285</c:v>
                </c:pt>
                <c:pt idx="1663">
                  <c:v>41288</c:v>
                </c:pt>
                <c:pt idx="1664">
                  <c:v>41289</c:v>
                </c:pt>
                <c:pt idx="1665">
                  <c:v>41290</c:v>
                </c:pt>
                <c:pt idx="1666">
                  <c:v>41291</c:v>
                </c:pt>
                <c:pt idx="1667">
                  <c:v>41292</c:v>
                </c:pt>
                <c:pt idx="1668">
                  <c:v>41295</c:v>
                </c:pt>
                <c:pt idx="1669">
                  <c:v>41296</c:v>
                </c:pt>
                <c:pt idx="1670">
                  <c:v>41297</c:v>
                </c:pt>
                <c:pt idx="1671">
                  <c:v>41298</c:v>
                </c:pt>
                <c:pt idx="1672">
                  <c:v>41299</c:v>
                </c:pt>
                <c:pt idx="1673">
                  <c:v>41302</c:v>
                </c:pt>
                <c:pt idx="1674">
                  <c:v>41303</c:v>
                </c:pt>
                <c:pt idx="1675">
                  <c:v>41304</c:v>
                </c:pt>
                <c:pt idx="1676">
                  <c:v>41305</c:v>
                </c:pt>
                <c:pt idx="1677">
                  <c:v>41306</c:v>
                </c:pt>
                <c:pt idx="1678">
                  <c:v>41309</c:v>
                </c:pt>
                <c:pt idx="1679">
                  <c:v>41310</c:v>
                </c:pt>
                <c:pt idx="1680">
                  <c:v>41311</c:v>
                </c:pt>
                <c:pt idx="1681">
                  <c:v>41312</c:v>
                </c:pt>
                <c:pt idx="1682">
                  <c:v>41313</c:v>
                </c:pt>
                <c:pt idx="1683">
                  <c:v>41316</c:v>
                </c:pt>
                <c:pt idx="1684">
                  <c:v>41317</c:v>
                </c:pt>
                <c:pt idx="1685">
                  <c:v>41318</c:v>
                </c:pt>
                <c:pt idx="1686">
                  <c:v>41319</c:v>
                </c:pt>
                <c:pt idx="1687">
                  <c:v>41320</c:v>
                </c:pt>
                <c:pt idx="1688">
                  <c:v>41323</c:v>
                </c:pt>
                <c:pt idx="1689">
                  <c:v>41324</c:v>
                </c:pt>
                <c:pt idx="1690">
                  <c:v>41325</c:v>
                </c:pt>
                <c:pt idx="1691">
                  <c:v>41326</c:v>
                </c:pt>
                <c:pt idx="1692">
                  <c:v>41327</c:v>
                </c:pt>
                <c:pt idx="1693">
                  <c:v>41330</c:v>
                </c:pt>
                <c:pt idx="1694">
                  <c:v>41331</c:v>
                </c:pt>
                <c:pt idx="1695">
                  <c:v>41332</c:v>
                </c:pt>
                <c:pt idx="1696">
                  <c:v>41333</c:v>
                </c:pt>
                <c:pt idx="1697">
                  <c:v>41334</c:v>
                </c:pt>
                <c:pt idx="1698">
                  <c:v>41337</c:v>
                </c:pt>
                <c:pt idx="1699">
                  <c:v>41338</c:v>
                </c:pt>
                <c:pt idx="1700">
                  <c:v>41339</c:v>
                </c:pt>
                <c:pt idx="1701">
                  <c:v>41340</c:v>
                </c:pt>
                <c:pt idx="1702">
                  <c:v>41341</c:v>
                </c:pt>
                <c:pt idx="1703">
                  <c:v>41344</c:v>
                </c:pt>
                <c:pt idx="1704">
                  <c:v>41345</c:v>
                </c:pt>
                <c:pt idx="1705">
                  <c:v>41346</c:v>
                </c:pt>
                <c:pt idx="1706">
                  <c:v>41347</c:v>
                </c:pt>
                <c:pt idx="1707">
                  <c:v>41348</c:v>
                </c:pt>
                <c:pt idx="1708">
                  <c:v>41351</c:v>
                </c:pt>
                <c:pt idx="1709">
                  <c:v>41352</c:v>
                </c:pt>
                <c:pt idx="1710">
                  <c:v>41353</c:v>
                </c:pt>
                <c:pt idx="1711">
                  <c:v>41354</c:v>
                </c:pt>
                <c:pt idx="1712">
                  <c:v>41355</c:v>
                </c:pt>
                <c:pt idx="1713">
                  <c:v>41358</c:v>
                </c:pt>
                <c:pt idx="1714">
                  <c:v>41359</c:v>
                </c:pt>
                <c:pt idx="1715">
                  <c:v>41360</c:v>
                </c:pt>
                <c:pt idx="1716">
                  <c:v>41361</c:v>
                </c:pt>
                <c:pt idx="1717">
                  <c:v>41364</c:v>
                </c:pt>
                <c:pt idx="1718">
                  <c:v>41365</c:v>
                </c:pt>
                <c:pt idx="1719">
                  <c:v>41366</c:v>
                </c:pt>
                <c:pt idx="1720">
                  <c:v>41367</c:v>
                </c:pt>
                <c:pt idx="1721">
                  <c:v>41368</c:v>
                </c:pt>
                <c:pt idx="1722">
                  <c:v>41369</c:v>
                </c:pt>
                <c:pt idx="1723">
                  <c:v>41372</c:v>
                </c:pt>
                <c:pt idx="1724">
                  <c:v>41373</c:v>
                </c:pt>
                <c:pt idx="1725">
                  <c:v>41374</c:v>
                </c:pt>
                <c:pt idx="1726">
                  <c:v>41375</c:v>
                </c:pt>
                <c:pt idx="1727">
                  <c:v>41376</c:v>
                </c:pt>
                <c:pt idx="1728">
                  <c:v>41379</c:v>
                </c:pt>
                <c:pt idx="1729">
                  <c:v>41380</c:v>
                </c:pt>
                <c:pt idx="1730">
                  <c:v>41381</c:v>
                </c:pt>
                <c:pt idx="1731">
                  <c:v>41382</c:v>
                </c:pt>
                <c:pt idx="1732">
                  <c:v>41383</c:v>
                </c:pt>
                <c:pt idx="1733">
                  <c:v>41386</c:v>
                </c:pt>
                <c:pt idx="1734">
                  <c:v>41387</c:v>
                </c:pt>
                <c:pt idx="1735">
                  <c:v>41388</c:v>
                </c:pt>
                <c:pt idx="1736">
                  <c:v>41389</c:v>
                </c:pt>
                <c:pt idx="1737">
                  <c:v>41390</c:v>
                </c:pt>
                <c:pt idx="1738">
                  <c:v>41393</c:v>
                </c:pt>
                <c:pt idx="1739">
                  <c:v>41394</c:v>
                </c:pt>
                <c:pt idx="1740">
                  <c:v>41395</c:v>
                </c:pt>
                <c:pt idx="1741">
                  <c:v>41396</c:v>
                </c:pt>
                <c:pt idx="1742">
                  <c:v>41397</c:v>
                </c:pt>
                <c:pt idx="1743">
                  <c:v>41400</c:v>
                </c:pt>
                <c:pt idx="1744">
                  <c:v>41401</c:v>
                </c:pt>
                <c:pt idx="1745">
                  <c:v>41402</c:v>
                </c:pt>
                <c:pt idx="1746">
                  <c:v>41403</c:v>
                </c:pt>
                <c:pt idx="1747">
                  <c:v>41404</c:v>
                </c:pt>
                <c:pt idx="1748">
                  <c:v>41407</c:v>
                </c:pt>
                <c:pt idx="1749">
                  <c:v>41408</c:v>
                </c:pt>
                <c:pt idx="1750">
                  <c:v>41409</c:v>
                </c:pt>
                <c:pt idx="1751">
                  <c:v>41410</c:v>
                </c:pt>
                <c:pt idx="1752">
                  <c:v>41411</c:v>
                </c:pt>
                <c:pt idx="1753">
                  <c:v>41414</c:v>
                </c:pt>
                <c:pt idx="1754">
                  <c:v>41415</c:v>
                </c:pt>
                <c:pt idx="1755">
                  <c:v>41416</c:v>
                </c:pt>
                <c:pt idx="1756">
                  <c:v>41417</c:v>
                </c:pt>
                <c:pt idx="1757">
                  <c:v>41418</c:v>
                </c:pt>
                <c:pt idx="1758">
                  <c:v>41421</c:v>
                </c:pt>
                <c:pt idx="1759">
                  <c:v>41422</c:v>
                </c:pt>
                <c:pt idx="1760">
                  <c:v>41423</c:v>
                </c:pt>
                <c:pt idx="1761">
                  <c:v>41424</c:v>
                </c:pt>
                <c:pt idx="1762">
                  <c:v>41425</c:v>
                </c:pt>
                <c:pt idx="1763">
                  <c:v>41428</c:v>
                </c:pt>
                <c:pt idx="1764">
                  <c:v>41429</c:v>
                </c:pt>
                <c:pt idx="1765">
                  <c:v>41430</c:v>
                </c:pt>
                <c:pt idx="1766">
                  <c:v>41431</c:v>
                </c:pt>
                <c:pt idx="1767">
                  <c:v>41432</c:v>
                </c:pt>
                <c:pt idx="1768">
                  <c:v>41435</c:v>
                </c:pt>
                <c:pt idx="1769">
                  <c:v>41436</c:v>
                </c:pt>
                <c:pt idx="1770">
                  <c:v>41437</c:v>
                </c:pt>
                <c:pt idx="1771">
                  <c:v>41438</c:v>
                </c:pt>
                <c:pt idx="1772">
                  <c:v>41439</c:v>
                </c:pt>
                <c:pt idx="1773">
                  <c:v>41442</c:v>
                </c:pt>
                <c:pt idx="1774">
                  <c:v>41443</c:v>
                </c:pt>
                <c:pt idx="1775">
                  <c:v>41444</c:v>
                </c:pt>
                <c:pt idx="1776">
                  <c:v>41445</c:v>
                </c:pt>
                <c:pt idx="1777">
                  <c:v>41446</c:v>
                </c:pt>
                <c:pt idx="1778">
                  <c:v>41449</c:v>
                </c:pt>
                <c:pt idx="1779">
                  <c:v>41450</c:v>
                </c:pt>
                <c:pt idx="1780">
                  <c:v>41451</c:v>
                </c:pt>
                <c:pt idx="1781">
                  <c:v>41452</c:v>
                </c:pt>
                <c:pt idx="1782">
                  <c:v>41453</c:v>
                </c:pt>
                <c:pt idx="1783">
                  <c:v>41455</c:v>
                </c:pt>
                <c:pt idx="1784">
                  <c:v>41456</c:v>
                </c:pt>
                <c:pt idx="1785">
                  <c:v>41457</c:v>
                </c:pt>
                <c:pt idx="1786">
                  <c:v>41458</c:v>
                </c:pt>
                <c:pt idx="1787">
                  <c:v>41459</c:v>
                </c:pt>
                <c:pt idx="1788">
                  <c:v>41460</c:v>
                </c:pt>
                <c:pt idx="1789">
                  <c:v>41463</c:v>
                </c:pt>
                <c:pt idx="1790">
                  <c:v>41464</c:v>
                </c:pt>
                <c:pt idx="1791">
                  <c:v>41465</c:v>
                </c:pt>
                <c:pt idx="1792">
                  <c:v>41466</c:v>
                </c:pt>
                <c:pt idx="1793">
                  <c:v>41467</c:v>
                </c:pt>
                <c:pt idx="1794">
                  <c:v>41470</c:v>
                </c:pt>
                <c:pt idx="1795">
                  <c:v>41471</c:v>
                </c:pt>
                <c:pt idx="1796">
                  <c:v>41472</c:v>
                </c:pt>
                <c:pt idx="1797">
                  <c:v>41473</c:v>
                </c:pt>
                <c:pt idx="1798">
                  <c:v>41474</c:v>
                </c:pt>
                <c:pt idx="1799">
                  <c:v>41477</c:v>
                </c:pt>
                <c:pt idx="1800">
                  <c:v>41478</c:v>
                </c:pt>
                <c:pt idx="1801">
                  <c:v>41479</c:v>
                </c:pt>
                <c:pt idx="1802">
                  <c:v>41480</c:v>
                </c:pt>
                <c:pt idx="1803">
                  <c:v>41481</c:v>
                </c:pt>
                <c:pt idx="1804">
                  <c:v>41484</c:v>
                </c:pt>
                <c:pt idx="1805">
                  <c:v>41485</c:v>
                </c:pt>
                <c:pt idx="1806">
                  <c:v>41486</c:v>
                </c:pt>
                <c:pt idx="1807">
                  <c:v>41487</c:v>
                </c:pt>
                <c:pt idx="1808">
                  <c:v>41488</c:v>
                </c:pt>
                <c:pt idx="1809">
                  <c:v>41491</c:v>
                </c:pt>
                <c:pt idx="1810">
                  <c:v>41492</c:v>
                </c:pt>
                <c:pt idx="1811">
                  <c:v>41493</c:v>
                </c:pt>
                <c:pt idx="1812">
                  <c:v>41494</c:v>
                </c:pt>
                <c:pt idx="1813">
                  <c:v>41495</c:v>
                </c:pt>
                <c:pt idx="1814">
                  <c:v>41498</c:v>
                </c:pt>
                <c:pt idx="1815">
                  <c:v>41499</c:v>
                </c:pt>
                <c:pt idx="1816">
                  <c:v>41500</c:v>
                </c:pt>
                <c:pt idx="1817">
                  <c:v>41501</c:v>
                </c:pt>
                <c:pt idx="1818">
                  <c:v>41502</c:v>
                </c:pt>
                <c:pt idx="1819">
                  <c:v>41505</c:v>
                </c:pt>
                <c:pt idx="1820">
                  <c:v>41506</c:v>
                </c:pt>
                <c:pt idx="1821">
                  <c:v>41507</c:v>
                </c:pt>
                <c:pt idx="1822">
                  <c:v>41508</c:v>
                </c:pt>
                <c:pt idx="1823">
                  <c:v>41509</c:v>
                </c:pt>
                <c:pt idx="1824">
                  <c:v>41512</c:v>
                </c:pt>
                <c:pt idx="1825">
                  <c:v>41513</c:v>
                </c:pt>
                <c:pt idx="1826">
                  <c:v>41514</c:v>
                </c:pt>
                <c:pt idx="1827">
                  <c:v>41515</c:v>
                </c:pt>
                <c:pt idx="1828">
                  <c:v>41516</c:v>
                </c:pt>
                <c:pt idx="1829">
                  <c:v>41517</c:v>
                </c:pt>
                <c:pt idx="1830">
                  <c:v>41519</c:v>
                </c:pt>
                <c:pt idx="1831">
                  <c:v>41520</c:v>
                </c:pt>
                <c:pt idx="1832">
                  <c:v>41521</c:v>
                </c:pt>
                <c:pt idx="1833">
                  <c:v>41522</c:v>
                </c:pt>
                <c:pt idx="1834">
                  <c:v>41523</c:v>
                </c:pt>
                <c:pt idx="1835">
                  <c:v>41526</c:v>
                </c:pt>
                <c:pt idx="1836">
                  <c:v>41527</c:v>
                </c:pt>
                <c:pt idx="1837">
                  <c:v>41528</c:v>
                </c:pt>
                <c:pt idx="1838">
                  <c:v>41529</c:v>
                </c:pt>
                <c:pt idx="1839">
                  <c:v>41530</c:v>
                </c:pt>
                <c:pt idx="1840">
                  <c:v>41533</c:v>
                </c:pt>
                <c:pt idx="1841">
                  <c:v>41534</c:v>
                </c:pt>
                <c:pt idx="1842">
                  <c:v>41535</c:v>
                </c:pt>
                <c:pt idx="1843">
                  <c:v>41536</c:v>
                </c:pt>
                <c:pt idx="1844">
                  <c:v>41537</c:v>
                </c:pt>
                <c:pt idx="1845">
                  <c:v>41540</c:v>
                </c:pt>
                <c:pt idx="1846">
                  <c:v>41541</c:v>
                </c:pt>
                <c:pt idx="1847">
                  <c:v>41542</c:v>
                </c:pt>
                <c:pt idx="1848">
                  <c:v>41543</c:v>
                </c:pt>
                <c:pt idx="1849">
                  <c:v>41544</c:v>
                </c:pt>
                <c:pt idx="1850">
                  <c:v>41547</c:v>
                </c:pt>
                <c:pt idx="1851">
                  <c:v>41548</c:v>
                </c:pt>
                <c:pt idx="1852">
                  <c:v>41549</c:v>
                </c:pt>
                <c:pt idx="1853">
                  <c:v>41550</c:v>
                </c:pt>
                <c:pt idx="1854">
                  <c:v>41551</c:v>
                </c:pt>
                <c:pt idx="1855">
                  <c:v>41554</c:v>
                </c:pt>
                <c:pt idx="1856">
                  <c:v>41555</c:v>
                </c:pt>
                <c:pt idx="1857">
                  <c:v>41556</c:v>
                </c:pt>
                <c:pt idx="1858">
                  <c:v>41557</c:v>
                </c:pt>
                <c:pt idx="1859">
                  <c:v>41558</c:v>
                </c:pt>
                <c:pt idx="1860">
                  <c:v>41561</c:v>
                </c:pt>
                <c:pt idx="1861">
                  <c:v>41562</c:v>
                </c:pt>
                <c:pt idx="1862">
                  <c:v>41563</c:v>
                </c:pt>
                <c:pt idx="1863">
                  <c:v>41564</c:v>
                </c:pt>
                <c:pt idx="1864">
                  <c:v>41565</c:v>
                </c:pt>
                <c:pt idx="1865">
                  <c:v>41568</c:v>
                </c:pt>
                <c:pt idx="1866">
                  <c:v>41569</c:v>
                </c:pt>
                <c:pt idx="1867">
                  <c:v>41570</c:v>
                </c:pt>
                <c:pt idx="1868">
                  <c:v>41571</c:v>
                </c:pt>
                <c:pt idx="1869">
                  <c:v>41572</c:v>
                </c:pt>
                <c:pt idx="1870">
                  <c:v>41575</c:v>
                </c:pt>
                <c:pt idx="1871">
                  <c:v>41576</c:v>
                </c:pt>
                <c:pt idx="1872">
                  <c:v>41577</c:v>
                </c:pt>
                <c:pt idx="1873">
                  <c:v>41578</c:v>
                </c:pt>
                <c:pt idx="1874">
                  <c:v>41579</c:v>
                </c:pt>
                <c:pt idx="1875">
                  <c:v>41582</c:v>
                </c:pt>
                <c:pt idx="1876">
                  <c:v>41583</c:v>
                </c:pt>
                <c:pt idx="1877">
                  <c:v>41584</c:v>
                </c:pt>
                <c:pt idx="1878">
                  <c:v>41585</c:v>
                </c:pt>
                <c:pt idx="1879">
                  <c:v>41586</c:v>
                </c:pt>
                <c:pt idx="1880">
                  <c:v>41589</c:v>
                </c:pt>
                <c:pt idx="1881">
                  <c:v>41590</c:v>
                </c:pt>
                <c:pt idx="1882">
                  <c:v>41591</c:v>
                </c:pt>
                <c:pt idx="1883">
                  <c:v>41592</c:v>
                </c:pt>
                <c:pt idx="1884">
                  <c:v>41593</c:v>
                </c:pt>
                <c:pt idx="1885">
                  <c:v>41596</c:v>
                </c:pt>
                <c:pt idx="1886">
                  <c:v>41597</c:v>
                </c:pt>
                <c:pt idx="1887">
                  <c:v>41598</c:v>
                </c:pt>
                <c:pt idx="1888">
                  <c:v>41599</c:v>
                </c:pt>
                <c:pt idx="1889">
                  <c:v>41600</c:v>
                </c:pt>
                <c:pt idx="1890">
                  <c:v>41603</c:v>
                </c:pt>
                <c:pt idx="1891">
                  <c:v>41604</c:v>
                </c:pt>
                <c:pt idx="1892">
                  <c:v>41605</c:v>
                </c:pt>
                <c:pt idx="1893">
                  <c:v>41606</c:v>
                </c:pt>
                <c:pt idx="1894">
                  <c:v>41607</c:v>
                </c:pt>
                <c:pt idx="1895">
                  <c:v>41608</c:v>
                </c:pt>
                <c:pt idx="1896">
                  <c:v>41610</c:v>
                </c:pt>
                <c:pt idx="1897">
                  <c:v>41611</c:v>
                </c:pt>
                <c:pt idx="1898">
                  <c:v>41612</c:v>
                </c:pt>
                <c:pt idx="1899">
                  <c:v>41613</c:v>
                </c:pt>
                <c:pt idx="1900">
                  <c:v>41614</c:v>
                </c:pt>
                <c:pt idx="1901">
                  <c:v>41617</c:v>
                </c:pt>
                <c:pt idx="1902">
                  <c:v>41618</c:v>
                </c:pt>
                <c:pt idx="1903">
                  <c:v>41619</c:v>
                </c:pt>
                <c:pt idx="1904">
                  <c:v>41620</c:v>
                </c:pt>
                <c:pt idx="1905">
                  <c:v>41621</c:v>
                </c:pt>
                <c:pt idx="1906">
                  <c:v>41624</c:v>
                </c:pt>
                <c:pt idx="1907">
                  <c:v>41625</c:v>
                </c:pt>
                <c:pt idx="1908">
                  <c:v>41626</c:v>
                </c:pt>
                <c:pt idx="1909">
                  <c:v>41627</c:v>
                </c:pt>
                <c:pt idx="1910">
                  <c:v>41628</c:v>
                </c:pt>
                <c:pt idx="1911">
                  <c:v>41631</c:v>
                </c:pt>
                <c:pt idx="1912">
                  <c:v>41632</c:v>
                </c:pt>
                <c:pt idx="1913">
                  <c:v>41634</c:v>
                </c:pt>
                <c:pt idx="1914">
                  <c:v>41635</c:v>
                </c:pt>
                <c:pt idx="1915">
                  <c:v>41638</c:v>
                </c:pt>
                <c:pt idx="1916">
                  <c:v>41639</c:v>
                </c:pt>
                <c:pt idx="1917">
                  <c:v>41641</c:v>
                </c:pt>
                <c:pt idx="1918">
                  <c:v>41642</c:v>
                </c:pt>
                <c:pt idx="1919">
                  <c:v>41645</c:v>
                </c:pt>
                <c:pt idx="1920">
                  <c:v>41646</c:v>
                </c:pt>
                <c:pt idx="1921">
                  <c:v>41647</c:v>
                </c:pt>
                <c:pt idx="1922">
                  <c:v>41648</c:v>
                </c:pt>
                <c:pt idx="1923">
                  <c:v>41649</c:v>
                </c:pt>
                <c:pt idx="1924">
                  <c:v>41652</c:v>
                </c:pt>
                <c:pt idx="1925">
                  <c:v>41653</c:v>
                </c:pt>
                <c:pt idx="1926">
                  <c:v>41654</c:v>
                </c:pt>
                <c:pt idx="1927">
                  <c:v>41655</c:v>
                </c:pt>
                <c:pt idx="1928">
                  <c:v>41656</c:v>
                </c:pt>
                <c:pt idx="1929">
                  <c:v>41659</c:v>
                </c:pt>
                <c:pt idx="1930">
                  <c:v>41660</c:v>
                </c:pt>
                <c:pt idx="1931">
                  <c:v>41661</c:v>
                </c:pt>
                <c:pt idx="1932">
                  <c:v>41662</c:v>
                </c:pt>
                <c:pt idx="1933">
                  <c:v>41663</c:v>
                </c:pt>
                <c:pt idx="1934">
                  <c:v>41666</c:v>
                </c:pt>
                <c:pt idx="1935">
                  <c:v>41667</c:v>
                </c:pt>
                <c:pt idx="1936">
                  <c:v>41668</c:v>
                </c:pt>
                <c:pt idx="1937">
                  <c:v>41669</c:v>
                </c:pt>
                <c:pt idx="1938">
                  <c:v>41670</c:v>
                </c:pt>
                <c:pt idx="1939">
                  <c:v>41673</c:v>
                </c:pt>
                <c:pt idx="1940">
                  <c:v>41674</c:v>
                </c:pt>
                <c:pt idx="1941">
                  <c:v>41675</c:v>
                </c:pt>
                <c:pt idx="1942">
                  <c:v>41676</c:v>
                </c:pt>
                <c:pt idx="1943">
                  <c:v>41677</c:v>
                </c:pt>
                <c:pt idx="1944">
                  <c:v>41680</c:v>
                </c:pt>
                <c:pt idx="1945">
                  <c:v>41681</c:v>
                </c:pt>
                <c:pt idx="1946">
                  <c:v>41682</c:v>
                </c:pt>
                <c:pt idx="1947">
                  <c:v>41683</c:v>
                </c:pt>
                <c:pt idx="1948">
                  <c:v>41684</c:v>
                </c:pt>
                <c:pt idx="1949">
                  <c:v>41687</c:v>
                </c:pt>
                <c:pt idx="1950">
                  <c:v>41688</c:v>
                </c:pt>
                <c:pt idx="1951">
                  <c:v>41689</c:v>
                </c:pt>
                <c:pt idx="1952">
                  <c:v>41690</c:v>
                </c:pt>
                <c:pt idx="1953">
                  <c:v>41691</c:v>
                </c:pt>
                <c:pt idx="1954">
                  <c:v>41694</c:v>
                </c:pt>
                <c:pt idx="1955">
                  <c:v>41695</c:v>
                </c:pt>
                <c:pt idx="1956">
                  <c:v>41696</c:v>
                </c:pt>
                <c:pt idx="1957">
                  <c:v>41697</c:v>
                </c:pt>
                <c:pt idx="1958">
                  <c:v>41698</c:v>
                </c:pt>
                <c:pt idx="1959">
                  <c:v>41701</c:v>
                </c:pt>
                <c:pt idx="1960">
                  <c:v>41702</c:v>
                </c:pt>
                <c:pt idx="1961">
                  <c:v>41703</c:v>
                </c:pt>
                <c:pt idx="1962">
                  <c:v>41704</c:v>
                </c:pt>
                <c:pt idx="1963">
                  <c:v>41705</c:v>
                </c:pt>
                <c:pt idx="1964">
                  <c:v>41708</c:v>
                </c:pt>
                <c:pt idx="1965">
                  <c:v>41709</c:v>
                </c:pt>
                <c:pt idx="1966">
                  <c:v>41710</c:v>
                </c:pt>
                <c:pt idx="1967">
                  <c:v>41711</c:v>
                </c:pt>
                <c:pt idx="1968">
                  <c:v>41712</c:v>
                </c:pt>
                <c:pt idx="1969">
                  <c:v>41715</c:v>
                </c:pt>
                <c:pt idx="1970">
                  <c:v>41716</c:v>
                </c:pt>
                <c:pt idx="1971">
                  <c:v>41717</c:v>
                </c:pt>
                <c:pt idx="1972">
                  <c:v>41718</c:v>
                </c:pt>
                <c:pt idx="1973">
                  <c:v>41719</c:v>
                </c:pt>
                <c:pt idx="1974">
                  <c:v>41722</c:v>
                </c:pt>
                <c:pt idx="1975">
                  <c:v>41723</c:v>
                </c:pt>
                <c:pt idx="1976">
                  <c:v>41724</c:v>
                </c:pt>
                <c:pt idx="1977">
                  <c:v>41725</c:v>
                </c:pt>
                <c:pt idx="1978">
                  <c:v>41726</c:v>
                </c:pt>
                <c:pt idx="1979">
                  <c:v>41729</c:v>
                </c:pt>
                <c:pt idx="1980">
                  <c:v>41730</c:v>
                </c:pt>
                <c:pt idx="1981">
                  <c:v>41731</c:v>
                </c:pt>
                <c:pt idx="1982">
                  <c:v>41732</c:v>
                </c:pt>
                <c:pt idx="1983">
                  <c:v>41733</c:v>
                </c:pt>
                <c:pt idx="1984">
                  <c:v>41736</c:v>
                </c:pt>
                <c:pt idx="1985">
                  <c:v>41737</c:v>
                </c:pt>
                <c:pt idx="1986">
                  <c:v>41738</c:v>
                </c:pt>
                <c:pt idx="1987">
                  <c:v>41739</c:v>
                </c:pt>
                <c:pt idx="1988">
                  <c:v>41740</c:v>
                </c:pt>
                <c:pt idx="1989">
                  <c:v>41743</c:v>
                </c:pt>
                <c:pt idx="1990">
                  <c:v>41744</c:v>
                </c:pt>
                <c:pt idx="1991">
                  <c:v>41745</c:v>
                </c:pt>
                <c:pt idx="1992">
                  <c:v>41746</c:v>
                </c:pt>
                <c:pt idx="1993">
                  <c:v>41750</c:v>
                </c:pt>
                <c:pt idx="1994">
                  <c:v>41751</c:v>
                </c:pt>
                <c:pt idx="1995">
                  <c:v>41752</c:v>
                </c:pt>
                <c:pt idx="1996">
                  <c:v>41753</c:v>
                </c:pt>
                <c:pt idx="1997">
                  <c:v>41754</c:v>
                </c:pt>
                <c:pt idx="1998">
                  <c:v>41757</c:v>
                </c:pt>
                <c:pt idx="1999">
                  <c:v>41758</c:v>
                </c:pt>
                <c:pt idx="2000">
                  <c:v>41759</c:v>
                </c:pt>
                <c:pt idx="2001">
                  <c:v>41760</c:v>
                </c:pt>
                <c:pt idx="2002">
                  <c:v>41761</c:v>
                </c:pt>
                <c:pt idx="2003">
                  <c:v>41764</c:v>
                </c:pt>
                <c:pt idx="2004">
                  <c:v>41765</c:v>
                </c:pt>
                <c:pt idx="2005">
                  <c:v>41766</c:v>
                </c:pt>
                <c:pt idx="2006">
                  <c:v>41767</c:v>
                </c:pt>
                <c:pt idx="2007">
                  <c:v>41768</c:v>
                </c:pt>
                <c:pt idx="2008">
                  <c:v>41771</c:v>
                </c:pt>
                <c:pt idx="2009">
                  <c:v>41772</c:v>
                </c:pt>
                <c:pt idx="2010">
                  <c:v>41773</c:v>
                </c:pt>
                <c:pt idx="2011">
                  <c:v>41774</c:v>
                </c:pt>
                <c:pt idx="2012">
                  <c:v>41775</c:v>
                </c:pt>
                <c:pt idx="2013">
                  <c:v>41778</c:v>
                </c:pt>
                <c:pt idx="2014">
                  <c:v>41779</c:v>
                </c:pt>
                <c:pt idx="2015">
                  <c:v>41780</c:v>
                </c:pt>
                <c:pt idx="2016">
                  <c:v>41781</c:v>
                </c:pt>
                <c:pt idx="2017">
                  <c:v>41782</c:v>
                </c:pt>
                <c:pt idx="2018">
                  <c:v>41785</c:v>
                </c:pt>
                <c:pt idx="2019">
                  <c:v>41786</c:v>
                </c:pt>
                <c:pt idx="2020">
                  <c:v>41787</c:v>
                </c:pt>
                <c:pt idx="2021">
                  <c:v>41788</c:v>
                </c:pt>
                <c:pt idx="2022">
                  <c:v>41789</c:v>
                </c:pt>
                <c:pt idx="2023">
                  <c:v>41790</c:v>
                </c:pt>
                <c:pt idx="2024">
                  <c:v>41792</c:v>
                </c:pt>
                <c:pt idx="2025">
                  <c:v>41793</c:v>
                </c:pt>
                <c:pt idx="2026">
                  <c:v>41794</c:v>
                </c:pt>
                <c:pt idx="2027">
                  <c:v>41795</c:v>
                </c:pt>
                <c:pt idx="2028">
                  <c:v>41796</c:v>
                </c:pt>
                <c:pt idx="2029">
                  <c:v>41799</c:v>
                </c:pt>
                <c:pt idx="2030">
                  <c:v>41800</c:v>
                </c:pt>
                <c:pt idx="2031">
                  <c:v>41801</c:v>
                </c:pt>
                <c:pt idx="2032">
                  <c:v>41802</c:v>
                </c:pt>
                <c:pt idx="2033">
                  <c:v>41803</c:v>
                </c:pt>
                <c:pt idx="2034">
                  <c:v>41806</c:v>
                </c:pt>
                <c:pt idx="2035">
                  <c:v>41807</c:v>
                </c:pt>
                <c:pt idx="2036">
                  <c:v>41808</c:v>
                </c:pt>
                <c:pt idx="2037">
                  <c:v>41809</c:v>
                </c:pt>
                <c:pt idx="2038">
                  <c:v>41810</c:v>
                </c:pt>
                <c:pt idx="2039">
                  <c:v>41813</c:v>
                </c:pt>
                <c:pt idx="2040">
                  <c:v>41814</c:v>
                </c:pt>
                <c:pt idx="2041">
                  <c:v>41815</c:v>
                </c:pt>
                <c:pt idx="2042">
                  <c:v>41816</c:v>
                </c:pt>
                <c:pt idx="2043">
                  <c:v>41817</c:v>
                </c:pt>
                <c:pt idx="2044">
                  <c:v>41820</c:v>
                </c:pt>
                <c:pt idx="2045">
                  <c:v>41821</c:v>
                </c:pt>
                <c:pt idx="2046">
                  <c:v>41822</c:v>
                </c:pt>
                <c:pt idx="2047">
                  <c:v>41823</c:v>
                </c:pt>
                <c:pt idx="2048">
                  <c:v>41824</c:v>
                </c:pt>
                <c:pt idx="2049">
                  <c:v>41827</c:v>
                </c:pt>
                <c:pt idx="2050">
                  <c:v>41828</c:v>
                </c:pt>
                <c:pt idx="2051">
                  <c:v>41829</c:v>
                </c:pt>
                <c:pt idx="2052">
                  <c:v>41830</c:v>
                </c:pt>
                <c:pt idx="2053">
                  <c:v>41831</c:v>
                </c:pt>
                <c:pt idx="2054">
                  <c:v>41834</c:v>
                </c:pt>
                <c:pt idx="2055">
                  <c:v>41835</c:v>
                </c:pt>
                <c:pt idx="2056">
                  <c:v>41836</c:v>
                </c:pt>
                <c:pt idx="2057">
                  <c:v>41837</c:v>
                </c:pt>
                <c:pt idx="2058">
                  <c:v>41838</c:v>
                </c:pt>
                <c:pt idx="2059">
                  <c:v>41841</c:v>
                </c:pt>
                <c:pt idx="2060">
                  <c:v>41842</c:v>
                </c:pt>
                <c:pt idx="2061">
                  <c:v>41843</c:v>
                </c:pt>
                <c:pt idx="2062">
                  <c:v>41844</c:v>
                </c:pt>
                <c:pt idx="2063">
                  <c:v>41845</c:v>
                </c:pt>
                <c:pt idx="2064">
                  <c:v>41848</c:v>
                </c:pt>
                <c:pt idx="2065">
                  <c:v>41849</c:v>
                </c:pt>
                <c:pt idx="2066">
                  <c:v>41850</c:v>
                </c:pt>
                <c:pt idx="2067">
                  <c:v>41851</c:v>
                </c:pt>
                <c:pt idx="2068">
                  <c:v>41852</c:v>
                </c:pt>
                <c:pt idx="2069">
                  <c:v>41855</c:v>
                </c:pt>
                <c:pt idx="2070">
                  <c:v>41856</c:v>
                </c:pt>
                <c:pt idx="2071">
                  <c:v>41857</c:v>
                </c:pt>
                <c:pt idx="2072">
                  <c:v>41858</c:v>
                </c:pt>
                <c:pt idx="2073">
                  <c:v>41859</c:v>
                </c:pt>
                <c:pt idx="2074">
                  <c:v>41862</c:v>
                </c:pt>
                <c:pt idx="2075">
                  <c:v>41863</c:v>
                </c:pt>
                <c:pt idx="2076">
                  <c:v>41864</c:v>
                </c:pt>
                <c:pt idx="2077">
                  <c:v>41865</c:v>
                </c:pt>
                <c:pt idx="2078">
                  <c:v>41866</c:v>
                </c:pt>
                <c:pt idx="2079">
                  <c:v>41869</c:v>
                </c:pt>
                <c:pt idx="2080">
                  <c:v>41870</c:v>
                </c:pt>
                <c:pt idx="2081">
                  <c:v>41871</c:v>
                </c:pt>
                <c:pt idx="2082">
                  <c:v>41872</c:v>
                </c:pt>
                <c:pt idx="2083">
                  <c:v>41873</c:v>
                </c:pt>
                <c:pt idx="2084">
                  <c:v>41876</c:v>
                </c:pt>
                <c:pt idx="2085">
                  <c:v>41877</c:v>
                </c:pt>
                <c:pt idx="2086">
                  <c:v>41878</c:v>
                </c:pt>
                <c:pt idx="2087">
                  <c:v>41879</c:v>
                </c:pt>
                <c:pt idx="2088">
                  <c:v>41880</c:v>
                </c:pt>
                <c:pt idx="2089">
                  <c:v>41882</c:v>
                </c:pt>
                <c:pt idx="2090">
                  <c:v>41883</c:v>
                </c:pt>
                <c:pt idx="2091">
                  <c:v>41884</c:v>
                </c:pt>
                <c:pt idx="2092">
                  <c:v>41885</c:v>
                </c:pt>
                <c:pt idx="2093">
                  <c:v>41886</c:v>
                </c:pt>
                <c:pt idx="2094">
                  <c:v>41887</c:v>
                </c:pt>
                <c:pt idx="2095">
                  <c:v>41890</c:v>
                </c:pt>
                <c:pt idx="2096">
                  <c:v>41891</c:v>
                </c:pt>
                <c:pt idx="2097">
                  <c:v>41892</c:v>
                </c:pt>
                <c:pt idx="2098">
                  <c:v>41893</c:v>
                </c:pt>
                <c:pt idx="2099">
                  <c:v>41894</c:v>
                </c:pt>
                <c:pt idx="2100">
                  <c:v>41897</c:v>
                </c:pt>
                <c:pt idx="2101">
                  <c:v>41898</c:v>
                </c:pt>
                <c:pt idx="2102">
                  <c:v>41899</c:v>
                </c:pt>
                <c:pt idx="2103">
                  <c:v>41900</c:v>
                </c:pt>
                <c:pt idx="2104">
                  <c:v>41901</c:v>
                </c:pt>
                <c:pt idx="2105">
                  <c:v>41904</c:v>
                </c:pt>
                <c:pt idx="2106">
                  <c:v>41905</c:v>
                </c:pt>
                <c:pt idx="2107">
                  <c:v>41906</c:v>
                </c:pt>
                <c:pt idx="2108">
                  <c:v>41907</c:v>
                </c:pt>
                <c:pt idx="2109">
                  <c:v>41908</c:v>
                </c:pt>
                <c:pt idx="2110">
                  <c:v>41911</c:v>
                </c:pt>
                <c:pt idx="2111">
                  <c:v>41912</c:v>
                </c:pt>
                <c:pt idx="2112">
                  <c:v>41913</c:v>
                </c:pt>
                <c:pt idx="2113">
                  <c:v>41914</c:v>
                </c:pt>
                <c:pt idx="2114">
                  <c:v>41915</c:v>
                </c:pt>
                <c:pt idx="2115">
                  <c:v>41918</c:v>
                </c:pt>
                <c:pt idx="2116">
                  <c:v>41919</c:v>
                </c:pt>
                <c:pt idx="2117">
                  <c:v>41920</c:v>
                </c:pt>
                <c:pt idx="2118">
                  <c:v>41921</c:v>
                </c:pt>
                <c:pt idx="2119">
                  <c:v>41922</c:v>
                </c:pt>
                <c:pt idx="2120">
                  <c:v>41925</c:v>
                </c:pt>
                <c:pt idx="2121">
                  <c:v>41926</c:v>
                </c:pt>
                <c:pt idx="2122">
                  <c:v>41927</c:v>
                </c:pt>
                <c:pt idx="2123">
                  <c:v>41928</c:v>
                </c:pt>
                <c:pt idx="2124">
                  <c:v>41929</c:v>
                </c:pt>
                <c:pt idx="2125">
                  <c:v>41932</c:v>
                </c:pt>
                <c:pt idx="2126">
                  <c:v>41933</c:v>
                </c:pt>
                <c:pt idx="2127">
                  <c:v>41934</c:v>
                </c:pt>
                <c:pt idx="2128">
                  <c:v>41935</c:v>
                </c:pt>
                <c:pt idx="2129">
                  <c:v>41936</c:v>
                </c:pt>
                <c:pt idx="2130">
                  <c:v>41939</c:v>
                </c:pt>
                <c:pt idx="2131">
                  <c:v>41940</c:v>
                </c:pt>
                <c:pt idx="2132">
                  <c:v>41941</c:v>
                </c:pt>
                <c:pt idx="2133">
                  <c:v>41942</c:v>
                </c:pt>
                <c:pt idx="2134">
                  <c:v>41943</c:v>
                </c:pt>
                <c:pt idx="2135">
                  <c:v>41946</c:v>
                </c:pt>
                <c:pt idx="2136">
                  <c:v>41947</c:v>
                </c:pt>
                <c:pt idx="2137">
                  <c:v>41948</c:v>
                </c:pt>
                <c:pt idx="2138">
                  <c:v>41949</c:v>
                </c:pt>
                <c:pt idx="2139">
                  <c:v>41950</c:v>
                </c:pt>
                <c:pt idx="2140">
                  <c:v>41953</c:v>
                </c:pt>
                <c:pt idx="2141">
                  <c:v>41954</c:v>
                </c:pt>
                <c:pt idx="2142">
                  <c:v>41955</c:v>
                </c:pt>
                <c:pt idx="2143">
                  <c:v>41956</c:v>
                </c:pt>
                <c:pt idx="2144">
                  <c:v>41957</c:v>
                </c:pt>
                <c:pt idx="2145">
                  <c:v>41960</c:v>
                </c:pt>
                <c:pt idx="2146">
                  <c:v>41961</c:v>
                </c:pt>
                <c:pt idx="2147">
                  <c:v>41962</c:v>
                </c:pt>
                <c:pt idx="2148">
                  <c:v>41963</c:v>
                </c:pt>
                <c:pt idx="2149">
                  <c:v>41964</c:v>
                </c:pt>
                <c:pt idx="2150">
                  <c:v>41967</c:v>
                </c:pt>
                <c:pt idx="2151">
                  <c:v>41968</c:v>
                </c:pt>
                <c:pt idx="2152">
                  <c:v>41969</c:v>
                </c:pt>
                <c:pt idx="2153">
                  <c:v>41970</c:v>
                </c:pt>
                <c:pt idx="2154">
                  <c:v>41971</c:v>
                </c:pt>
                <c:pt idx="2155">
                  <c:v>41973</c:v>
                </c:pt>
                <c:pt idx="2156">
                  <c:v>41974</c:v>
                </c:pt>
                <c:pt idx="2157">
                  <c:v>41975</c:v>
                </c:pt>
                <c:pt idx="2158">
                  <c:v>41976</c:v>
                </c:pt>
                <c:pt idx="2159">
                  <c:v>41977</c:v>
                </c:pt>
                <c:pt idx="2160">
                  <c:v>41978</c:v>
                </c:pt>
                <c:pt idx="2161">
                  <c:v>41981</c:v>
                </c:pt>
                <c:pt idx="2162">
                  <c:v>41982</c:v>
                </c:pt>
                <c:pt idx="2163">
                  <c:v>41983</c:v>
                </c:pt>
                <c:pt idx="2164">
                  <c:v>41984</c:v>
                </c:pt>
                <c:pt idx="2165">
                  <c:v>41985</c:v>
                </c:pt>
                <c:pt idx="2166">
                  <c:v>41988</c:v>
                </c:pt>
                <c:pt idx="2167">
                  <c:v>41989</c:v>
                </c:pt>
                <c:pt idx="2168">
                  <c:v>41990</c:v>
                </c:pt>
                <c:pt idx="2169">
                  <c:v>41991</c:v>
                </c:pt>
                <c:pt idx="2170">
                  <c:v>41992</c:v>
                </c:pt>
                <c:pt idx="2171">
                  <c:v>41995</c:v>
                </c:pt>
                <c:pt idx="2172">
                  <c:v>41996</c:v>
                </c:pt>
                <c:pt idx="2173">
                  <c:v>41997</c:v>
                </c:pt>
                <c:pt idx="2174">
                  <c:v>41999</c:v>
                </c:pt>
                <c:pt idx="2175">
                  <c:v>42002</c:v>
                </c:pt>
                <c:pt idx="2176">
                  <c:v>42003</c:v>
                </c:pt>
                <c:pt idx="2177">
                  <c:v>42004</c:v>
                </c:pt>
                <c:pt idx="2178">
                  <c:v>42006</c:v>
                </c:pt>
                <c:pt idx="2179">
                  <c:v>42009</c:v>
                </c:pt>
                <c:pt idx="2180">
                  <c:v>42010</c:v>
                </c:pt>
                <c:pt idx="2181">
                  <c:v>42011</c:v>
                </c:pt>
                <c:pt idx="2182">
                  <c:v>42012</c:v>
                </c:pt>
                <c:pt idx="2183">
                  <c:v>42013</c:v>
                </c:pt>
                <c:pt idx="2184">
                  <c:v>42016</c:v>
                </c:pt>
                <c:pt idx="2185">
                  <c:v>42017</c:v>
                </c:pt>
                <c:pt idx="2186">
                  <c:v>42018</c:v>
                </c:pt>
                <c:pt idx="2187">
                  <c:v>42019</c:v>
                </c:pt>
                <c:pt idx="2188">
                  <c:v>42020</c:v>
                </c:pt>
                <c:pt idx="2189">
                  <c:v>42023</c:v>
                </c:pt>
                <c:pt idx="2190">
                  <c:v>42024</c:v>
                </c:pt>
                <c:pt idx="2191">
                  <c:v>42025</c:v>
                </c:pt>
                <c:pt idx="2192">
                  <c:v>42026</c:v>
                </c:pt>
                <c:pt idx="2193">
                  <c:v>42027</c:v>
                </c:pt>
                <c:pt idx="2194">
                  <c:v>42030</c:v>
                </c:pt>
                <c:pt idx="2195">
                  <c:v>42031</c:v>
                </c:pt>
                <c:pt idx="2196">
                  <c:v>42032</c:v>
                </c:pt>
                <c:pt idx="2197">
                  <c:v>42033</c:v>
                </c:pt>
                <c:pt idx="2198">
                  <c:v>42034</c:v>
                </c:pt>
                <c:pt idx="2199">
                  <c:v>42035</c:v>
                </c:pt>
                <c:pt idx="2200">
                  <c:v>42037</c:v>
                </c:pt>
                <c:pt idx="2201">
                  <c:v>42038</c:v>
                </c:pt>
                <c:pt idx="2202">
                  <c:v>42039</c:v>
                </c:pt>
                <c:pt idx="2203">
                  <c:v>42040</c:v>
                </c:pt>
                <c:pt idx="2204">
                  <c:v>42041</c:v>
                </c:pt>
                <c:pt idx="2205">
                  <c:v>42044</c:v>
                </c:pt>
                <c:pt idx="2206">
                  <c:v>42045</c:v>
                </c:pt>
                <c:pt idx="2207">
                  <c:v>42046</c:v>
                </c:pt>
                <c:pt idx="2208">
                  <c:v>42047</c:v>
                </c:pt>
                <c:pt idx="2209">
                  <c:v>42048</c:v>
                </c:pt>
                <c:pt idx="2210">
                  <c:v>42051</c:v>
                </c:pt>
                <c:pt idx="2211">
                  <c:v>42052</c:v>
                </c:pt>
                <c:pt idx="2212">
                  <c:v>42053</c:v>
                </c:pt>
                <c:pt idx="2213">
                  <c:v>42054</c:v>
                </c:pt>
                <c:pt idx="2214">
                  <c:v>42055</c:v>
                </c:pt>
                <c:pt idx="2215">
                  <c:v>42058</c:v>
                </c:pt>
                <c:pt idx="2216">
                  <c:v>42059</c:v>
                </c:pt>
                <c:pt idx="2217">
                  <c:v>42060</c:v>
                </c:pt>
                <c:pt idx="2218">
                  <c:v>42061</c:v>
                </c:pt>
                <c:pt idx="2219">
                  <c:v>42062</c:v>
                </c:pt>
                <c:pt idx="2220">
                  <c:v>42063</c:v>
                </c:pt>
                <c:pt idx="2221">
                  <c:v>42065</c:v>
                </c:pt>
                <c:pt idx="2222">
                  <c:v>42066</c:v>
                </c:pt>
                <c:pt idx="2223">
                  <c:v>42067</c:v>
                </c:pt>
                <c:pt idx="2224">
                  <c:v>42068</c:v>
                </c:pt>
                <c:pt idx="2225">
                  <c:v>42069</c:v>
                </c:pt>
                <c:pt idx="2226">
                  <c:v>42072</c:v>
                </c:pt>
                <c:pt idx="2227">
                  <c:v>42073</c:v>
                </c:pt>
                <c:pt idx="2228">
                  <c:v>42074</c:v>
                </c:pt>
                <c:pt idx="2229">
                  <c:v>42075</c:v>
                </c:pt>
                <c:pt idx="2230">
                  <c:v>42076</c:v>
                </c:pt>
                <c:pt idx="2231">
                  <c:v>42079</c:v>
                </c:pt>
                <c:pt idx="2232">
                  <c:v>42080</c:v>
                </c:pt>
                <c:pt idx="2233">
                  <c:v>42081</c:v>
                </c:pt>
                <c:pt idx="2234">
                  <c:v>42082</c:v>
                </c:pt>
                <c:pt idx="2235">
                  <c:v>42083</c:v>
                </c:pt>
                <c:pt idx="2236">
                  <c:v>42086</c:v>
                </c:pt>
                <c:pt idx="2237">
                  <c:v>42087</c:v>
                </c:pt>
                <c:pt idx="2238">
                  <c:v>42088</c:v>
                </c:pt>
                <c:pt idx="2239">
                  <c:v>42089</c:v>
                </c:pt>
                <c:pt idx="2240">
                  <c:v>42090</c:v>
                </c:pt>
                <c:pt idx="2241">
                  <c:v>42093</c:v>
                </c:pt>
                <c:pt idx="2242">
                  <c:v>42094</c:v>
                </c:pt>
                <c:pt idx="2243">
                  <c:v>42095</c:v>
                </c:pt>
                <c:pt idx="2244">
                  <c:v>42096</c:v>
                </c:pt>
                <c:pt idx="2245">
                  <c:v>42100</c:v>
                </c:pt>
                <c:pt idx="2246">
                  <c:v>42101</c:v>
                </c:pt>
                <c:pt idx="2247">
                  <c:v>42102</c:v>
                </c:pt>
                <c:pt idx="2248">
                  <c:v>42103</c:v>
                </c:pt>
                <c:pt idx="2249">
                  <c:v>42104</c:v>
                </c:pt>
                <c:pt idx="2250">
                  <c:v>42107</c:v>
                </c:pt>
                <c:pt idx="2251">
                  <c:v>42108</c:v>
                </c:pt>
                <c:pt idx="2252">
                  <c:v>42109</c:v>
                </c:pt>
                <c:pt idx="2253">
                  <c:v>42110</c:v>
                </c:pt>
                <c:pt idx="2254">
                  <c:v>42111</c:v>
                </c:pt>
                <c:pt idx="2255">
                  <c:v>42114</c:v>
                </c:pt>
                <c:pt idx="2256">
                  <c:v>42115</c:v>
                </c:pt>
                <c:pt idx="2257">
                  <c:v>42116</c:v>
                </c:pt>
                <c:pt idx="2258">
                  <c:v>42117</c:v>
                </c:pt>
                <c:pt idx="2259">
                  <c:v>42118</c:v>
                </c:pt>
                <c:pt idx="2260">
                  <c:v>42121</c:v>
                </c:pt>
                <c:pt idx="2261">
                  <c:v>42122</c:v>
                </c:pt>
                <c:pt idx="2262">
                  <c:v>42123</c:v>
                </c:pt>
                <c:pt idx="2263">
                  <c:v>42124</c:v>
                </c:pt>
                <c:pt idx="2264">
                  <c:v>42125</c:v>
                </c:pt>
                <c:pt idx="2265">
                  <c:v>42128</c:v>
                </c:pt>
                <c:pt idx="2266">
                  <c:v>42129</c:v>
                </c:pt>
                <c:pt idx="2267">
                  <c:v>42130</c:v>
                </c:pt>
                <c:pt idx="2268">
                  <c:v>42131</c:v>
                </c:pt>
                <c:pt idx="2269">
                  <c:v>42132</c:v>
                </c:pt>
                <c:pt idx="2270">
                  <c:v>42135</c:v>
                </c:pt>
                <c:pt idx="2271">
                  <c:v>42136</c:v>
                </c:pt>
                <c:pt idx="2272">
                  <c:v>42137</c:v>
                </c:pt>
                <c:pt idx="2273">
                  <c:v>42138</c:v>
                </c:pt>
                <c:pt idx="2274">
                  <c:v>42139</c:v>
                </c:pt>
                <c:pt idx="2275">
                  <c:v>42142</c:v>
                </c:pt>
                <c:pt idx="2276">
                  <c:v>42143</c:v>
                </c:pt>
                <c:pt idx="2277">
                  <c:v>42144</c:v>
                </c:pt>
                <c:pt idx="2278">
                  <c:v>42145</c:v>
                </c:pt>
                <c:pt idx="2279">
                  <c:v>42146</c:v>
                </c:pt>
                <c:pt idx="2280">
                  <c:v>42150</c:v>
                </c:pt>
                <c:pt idx="2281">
                  <c:v>42151</c:v>
                </c:pt>
                <c:pt idx="2282">
                  <c:v>42152</c:v>
                </c:pt>
                <c:pt idx="2283">
                  <c:v>42153</c:v>
                </c:pt>
                <c:pt idx="2284">
                  <c:v>42155</c:v>
                </c:pt>
                <c:pt idx="2285">
                  <c:v>42156</c:v>
                </c:pt>
                <c:pt idx="2286">
                  <c:v>42157</c:v>
                </c:pt>
                <c:pt idx="2287">
                  <c:v>42158</c:v>
                </c:pt>
                <c:pt idx="2288">
                  <c:v>42159</c:v>
                </c:pt>
                <c:pt idx="2289">
                  <c:v>42160</c:v>
                </c:pt>
                <c:pt idx="2290">
                  <c:v>42163</c:v>
                </c:pt>
                <c:pt idx="2291">
                  <c:v>42164</c:v>
                </c:pt>
                <c:pt idx="2292">
                  <c:v>42165</c:v>
                </c:pt>
                <c:pt idx="2293">
                  <c:v>42166</c:v>
                </c:pt>
                <c:pt idx="2294">
                  <c:v>42167</c:v>
                </c:pt>
                <c:pt idx="2295">
                  <c:v>42170</c:v>
                </c:pt>
                <c:pt idx="2296">
                  <c:v>42171</c:v>
                </c:pt>
                <c:pt idx="2297">
                  <c:v>42172</c:v>
                </c:pt>
                <c:pt idx="2298">
                  <c:v>42173</c:v>
                </c:pt>
                <c:pt idx="2299">
                  <c:v>42174</c:v>
                </c:pt>
                <c:pt idx="2300">
                  <c:v>42177</c:v>
                </c:pt>
                <c:pt idx="2301">
                  <c:v>42178</c:v>
                </c:pt>
                <c:pt idx="2302">
                  <c:v>42179</c:v>
                </c:pt>
                <c:pt idx="2303">
                  <c:v>42180</c:v>
                </c:pt>
                <c:pt idx="2304">
                  <c:v>42181</c:v>
                </c:pt>
                <c:pt idx="2305">
                  <c:v>42184</c:v>
                </c:pt>
                <c:pt idx="2306">
                  <c:v>42185</c:v>
                </c:pt>
                <c:pt idx="2307">
                  <c:v>42186</c:v>
                </c:pt>
                <c:pt idx="2308">
                  <c:v>42187</c:v>
                </c:pt>
                <c:pt idx="2309">
                  <c:v>42188</c:v>
                </c:pt>
                <c:pt idx="2310">
                  <c:v>42191</c:v>
                </c:pt>
                <c:pt idx="2311">
                  <c:v>42192</c:v>
                </c:pt>
                <c:pt idx="2312">
                  <c:v>42193</c:v>
                </c:pt>
                <c:pt idx="2313">
                  <c:v>42194</c:v>
                </c:pt>
                <c:pt idx="2314">
                  <c:v>42195</c:v>
                </c:pt>
                <c:pt idx="2315">
                  <c:v>42198</c:v>
                </c:pt>
                <c:pt idx="2316">
                  <c:v>42199</c:v>
                </c:pt>
                <c:pt idx="2317">
                  <c:v>42200</c:v>
                </c:pt>
                <c:pt idx="2318">
                  <c:v>42201</c:v>
                </c:pt>
                <c:pt idx="2319">
                  <c:v>42202</c:v>
                </c:pt>
                <c:pt idx="2320">
                  <c:v>42205</c:v>
                </c:pt>
                <c:pt idx="2321">
                  <c:v>42206</c:v>
                </c:pt>
                <c:pt idx="2322">
                  <c:v>42207</c:v>
                </c:pt>
                <c:pt idx="2323">
                  <c:v>42208</c:v>
                </c:pt>
                <c:pt idx="2324">
                  <c:v>42209</c:v>
                </c:pt>
                <c:pt idx="2325">
                  <c:v>42212</c:v>
                </c:pt>
                <c:pt idx="2326">
                  <c:v>42213</c:v>
                </c:pt>
                <c:pt idx="2327">
                  <c:v>42214</c:v>
                </c:pt>
                <c:pt idx="2328">
                  <c:v>42215</c:v>
                </c:pt>
                <c:pt idx="2329">
                  <c:v>42216</c:v>
                </c:pt>
                <c:pt idx="2330">
                  <c:v>42219</c:v>
                </c:pt>
                <c:pt idx="2331">
                  <c:v>42220</c:v>
                </c:pt>
                <c:pt idx="2332">
                  <c:v>42221</c:v>
                </c:pt>
                <c:pt idx="2333">
                  <c:v>42222</c:v>
                </c:pt>
                <c:pt idx="2334">
                  <c:v>42223</c:v>
                </c:pt>
                <c:pt idx="2335">
                  <c:v>42226</c:v>
                </c:pt>
                <c:pt idx="2336">
                  <c:v>42227</c:v>
                </c:pt>
                <c:pt idx="2337">
                  <c:v>42228</c:v>
                </c:pt>
                <c:pt idx="2338">
                  <c:v>42229</c:v>
                </c:pt>
                <c:pt idx="2339">
                  <c:v>42230</c:v>
                </c:pt>
                <c:pt idx="2340">
                  <c:v>42233</c:v>
                </c:pt>
                <c:pt idx="2341">
                  <c:v>42234</c:v>
                </c:pt>
                <c:pt idx="2342">
                  <c:v>42235</c:v>
                </c:pt>
                <c:pt idx="2343">
                  <c:v>42236</c:v>
                </c:pt>
                <c:pt idx="2344">
                  <c:v>42237</c:v>
                </c:pt>
                <c:pt idx="2345">
                  <c:v>42240</c:v>
                </c:pt>
                <c:pt idx="2346">
                  <c:v>42241</c:v>
                </c:pt>
                <c:pt idx="2347">
                  <c:v>42242</c:v>
                </c:pt>
                <c:pt idx="2348">
                  <c:v>42243</c:v>
                </c:pt>
                <c:pt idx="2349">
                  <c:v>42244</c:v>
                </c:pt>
                <c:pt idx="2350">
                  <c:v>42247</c:v>
                </c:pt>
                <c:pt idx="2351">
                  <c:v>42248</c:v>
                </c:pt>
                <c:pt idx="2352">
                  <c:v>42249</c:v>
                </c:pt>
                <c:pt idx="2353">
                  <c:v>42250</c:v>
                </c:pt>
                <c:pt idx="2354">
                  <c:v>42251</c:v>
                </c:pt>
                <c:pt idx="2355">
                  <c:v>42254</c:v>
                </c:pt>
                <c:pt idx="2356">
                  <c:v>42255</c:v>
                </c:pt>
                <c:pt idx="2357">
                  <c:v>42256</c:v>
                </c:pt>
                <c:pt idx="2358">
                  <c:v>42257</c:v>
                </c:pt>
                <c:pt idx="2359">
                  <c:v>42258</c:v>
                </c:pt>
                <c:pt idx="2360">
                  <c:v>42261</c:v>
                </c:pt>
                <c:pt idx="2361">
                  <c:v>42262</c:v>
                </c:pt>
                <c:pt idx="2362">
                  <c:v>42263</c:v>
                </c:pt>
                <c:pt idx="2363">
                  <c:v>42264</c:v>
                </c:pt>
                <c:pt idx="2364">
                  <c:v>42265</c:v>
                </c:pt>
                <c:pt idx="2365">
                  <c:v>42268</c:v>
                </c:pt>
                <c:pt idx="2366">
                  <c:v>42269</c:v>
                </c:pt>
                <c:pt idx="2367">
                  <c:v>42270</c:v>
                </c:pt>
                <c:pt idx="2368">
                  <c:v>42271</c:v>
                </c:pt>
                <c:pt idx="2369">
                  <c:v>42272</c:v>
                </c:pt>
                <c:pt idx="2370">
                  <c:v>42275</c:v>
                </c:pt>
                <c:pt idx="2371">
                  <c:v>42276</c:v>
                </c:pt>
                <c:pt idx="2372">
                  <c:v>42277</c:v>
                </c:pt>
                <c:pt idx="2373">
                  <c:v>42278</c:v>
                </c:pt>
                <c:pt idx="2374">
                  <c:v>42279</c:v>
                </c:pt>
                <c:pt idx="2375">
                  <c:v>42282</c:v>
                </c:pt>
                <c:pt idx="2376">
                  <c:v>42283</c:v>
                </c:pt>
                <c:pt idx="2377">
                  <c:v>42284</c:v>
                </c:pt>
                <c:pt idx="2378">
                  <c:v>42285</c:v>
                </c:pt>
                <c:pt idx="2379">
                  <c:v>42286</c:v>
                </c:pt>
                <c:pt idx="2380">
                  <c:v>42289</c:v>
                </c:pt>
                <c:pt idx="2381">
                  <c:v>42290</c:v>
                </c:pt>
                <c:pt idx="2382">
                  <c:v>42291</c:v>
                </c:pt>
                <c:pt idx="2383">
                  <c:v>42292</c:v>
                </c:pt>
                <c:pt idx="2384">
                  <c:v>42293</c:v>
                </c:pt>
                <c:pt idx="2385">
                  <c:v>42296</c:v>
                </c:pt>
                <c:pt idx="2386">
                  <c:v>42297</c:v>
                </c:pt>
                <c:pt idx="2387">
                  <c:v>42298</c:v>
                </c:pt>
                <c:pt idx="2388">
                  <c:v>42299</c:v>
                </c:pt>
                <c:pt idx="2389">
                  <c:v>42300</c:v>
                </c:pt>
                <c:pt idx="2390">
                  <c:v>42303</c:v>
                </c:pt>
                <c:pt idx="2391">
                  <c:v>42304</c:v>
                </c:pt>
                <c:pt idx="2392">
                  <c:v>42305</c:v>
                </c:pt>
                <c:pt idx="2393">
                  <c:v>42306</c:v>
                </c:pt>
                <c:pt idx="2394">
                  <c:v>42307</c:v>
                </c:pt>
                <c:pt idx="2395">
                  <c:v>42308</c:v>
                </c:pt>
                <c:pt idx="2396">
                  <c:v>42310</c:v>
                </c:pt>
                <c:pt idx="2397">
                  <c:v>42311</c:v>
                </c:pt>
                <c:pt idx="2398">
                  <c:v>42312</c:v>
                </c:pt>
                <c:pt idx="2399">
                  <c:v>42313</c:v>
                </c:pt>
                <c:pt idx="2400">
                  <c:v>42314</c:v>
                </c:pt>
                <c:pt idx="2401">
                  <c:v>42317</c:v>
                </c:pt>
                <c:pt idx="2402">
                  <c:v>42318</c:v>
                </c:pt>
                <c:pt idx="2403">
                  <c:v>42319</c:v>
                </c:pt>
                <c:pt idx="2404">
                  <c:v>42320</c:v>
                </c:pt>
                <c:pt idx="2405">
                  <c:v>42321</c:v>
                </c:pt>
                <c:pt idx="2406">
                  <c:v>42324</c:v>
                </c:pt>
                <c:pt idx="2407">
                  <c:v>42325</c:v>
                </c:pt>
                <c:pt idx="2408">
                  <c:v>42326</c:v>
                </c:pt>
                <c:pt idx="2409">
                  <c:v>42327</c:v>
                </c:pt>
                <c:pt idx="2410">
                  <c:v>42328</c:v>
                </c:pt>
                <c:pt idx="2411">
                  <c:v>42331</c:v>
                </c:pt>
                <c:pt idx="2412">
                  <c:v>42332</c:v>
                </c:pt>
                <c:pt idx="2413">
                  <c:v>42333</c:v>
                </c:pt>
                <c:pt idx="2414">
                  <c:v>42334</c:v>
                </c:pt>
                <c:pt idx="2415">
                  <c:v>42335</c:v>
                </c:pt>
                <c:pt idx="2416">
                  <c:v>42338</c:v>
                </c:pt>
                <c:pt idx="2417">
                  <c:v>42339</c:v>
                </c:pt>
                <c:pt idx="2418">
                  <c:v>42340</c:v>
                </c:pt>
                <c:pt idx="2419">
                  <c:v>42341</c:v>
                </c:pt>
                <c:pt idx="2420">
                  <c:v>42342</c:v>
                </c:pt>
                <c:pt idx="2421">
                  <c:v>42345</c:v>
                </c:pt>
                <c:pt idx="2422">
                  <c:v>42346</c:v>
                </c:pt>
                <c:pt idx="2423">
                  <c:v>42347</c:v>
                </c:pt>
                <c:pt idx="2424">
                  <c:v>42348</c:v>
                </c:pt>
                <c:pt idx="2425">
                  <c:v>42349</c:v>
                </c:pt>
                <c:pt idx="2426">
                  <c:v>42352</c:v>
                </c:pt>
                <c:pt idx="2427">
                  <c:v>42353</c:v>
                </c:pt>
                <c:pt idx="2428">
                  <c:v>42354</c:v>
                </c:pt>
                <c:pt idx="2429">
                  <c:v>42355</c:v>
                </c:pt>
                <c:pt idx="2430">
                  <c:v>42356</c:v>
                </c:pt>
                <c:pt idx="2431">
                  <c:v>42359</c:v>
                </c:pt>
                <c:pt idx="2432">
                  <c:v>42360</c:v>
                </c:pt>
                <c:pt idx="2433">
                  <c:v>42361</c:v>
                </c:pt>
                <c:pt idx="2434">
                  <c:v>42362</c:v>
                </c:pt>
                <c:pt idx="2435">
                  <c:v>42366</c:v>
                </c:pt>
                <c:pt idx="2436">
                  <c:v>42367</c:v>
                </c:pt>
                <c:pt idx="2437">
                  <c:v>42368</c:v>
                </c:pt>
                <c:pt idx="2438">
                  <c:v>42369</c:v>
                </c:pt>
                <c:pt idx="2439">
                  <c:v>42373</c:v>
                </c:pt>
                <c:pt idx="2440">
                  <c:v>42374</c:v>
                </c:pt>
                <c:pt idx="2441">
                  <c:v>42375</c:v>
                </c:pt>
                <c:pt idx="2442">
                  <c:v>42376</c:v>
                </c:pt>
                <c:pt idx="2443">
                  <c:v>42377</c:v>
                </c:pt>
                <c:pt idx="2444">
                  <c:v>42380</c:v>
                </c:pt>
                <c:pt idx="2445">
                  <c:v>42381</c:v>
                </c:pt>
                <c:pt idx="2446">
                  <c:v>42382</c:v>
                </c:pt>
                <c:pt idx="2447">
                  <c:v>42383</c:v>
                </c:pt>
                <c:pt idx="2448">
                  <c:v>42384</c:v>
                </c:pt>
                <c:pt idx="2449">
                  <c:v>42387</c:v>
                </c:pt>
                <c:pt idx="2450">
                  <c:v>42388</c:v>
                </c:pt>
                <c:pt idx="2451">
                  <c:v>42389</c:v>
                </c:pt>
                <c:pt idx="2452">
                  <c:v>42390</c:v>
                </c:pt>
                <c:pt idx="2453">
                  <c:v>42391</c:v>
                </c:pt>
                <c:pt idx="2454">
                  <c:v>42394</c:v>
                </c:pt>
                <c:pt idx="2455">
                  <c:v>42395</c:v>
                </c:pt>
                <c:pt idx="2456">
                  <c:v>42396</c:v>
                </c:pt>
                <c:pt idx="2457">
                  <c:v>42397</c:v>
                </c:pt>
                <c:pt idx="2458">
                  <c:v>42398</c:v>
                </c:pt>
                <c:pt idx="2459">
                  <c:v>42400</c:v>
                </c:pt>
                <c:pt idx="2460">
                  <c:v>42401</c:v>
                </c:pt>
                <c:pt idx="2461">
                  <c:v>42402</c:v>
                </c:pt>
                <c:pt idx="2462">
                  <c:v>42403</c:v>
                </c:pt>
                <c:pt idx="2463">
                  <c:v>42404</c:v>
                </c:pt>
                <c:pt idx="2464">
                  <c:v>42405</c:v>
                </c:pt>
                <c:pt idx="2465">
                  <c:v>42408</c:v>
                </c:pt>
                <c:pt idx="2466">
                  <c:v>42409</c:v>
                </c:pt>
                <c:pt idx="2467">
                  <c:v>42410</c:v>
                </c:pt>
                <c:pt idx="2468">
                  <c:v>42411</c:v>
                </c:pt>
                <c:pt idx="2469">
                  <c:v>42412</c:v>
                </c:pt>
                <c:pt idx="2470">
                  <c:v>42415</c:v>
                </c:pt>
                <c:pt idx="2471">
                  <c:v>42416</c:v>
                </c:pt>
                <c:pt idx="2472">
                  <c:v>42417</c:v>
                </c:pt>
                <c:pt idx="2473">
                  <c:v>42418</c:v>
                </c:pt>
                <c:pt idx="2474">
                  <c:v>42419</c:v>
                </c:pt>
                <c:pt idx="2475">
                  <c:v>42422</c:v>
                </c:pt>
                <c:pt idx="2476">
                  <c:v>42423</c:v>
                </c:pt>
                <c:pt idx="2477">
                  <c:v>42424</c:v>
                </c:pt>
                <c:pt idx="2478">
                  <c:v>42425</c:v>
                </c:pt>
                <c:pt idx="2479">
                  <c:v>42426</c:v>
                </c:pt>
                <c:pt idx="2480">
                  <c:v>42429</c:v>
                </c:pt>
                <c:pt idx="2481">
                  <c:v>42430</c:v>
                </c:pt>
                <c:pt idx="2482">
                  <c:v>42431</c:v>
                </c:pt>
                <c:pt idx="2483">
                  <c:v>42432</c:v>
                </c:pt>
                <c:pt idx="2484">
                  <c:v>42433</c:v>
                </c:pt>
                <c:pt idx="2485">
                  <c:v>42436</c:v>
                </c:pt>
                <c:pt idx="2486">
                  <c:v>42437</c:v>
                </c:pt>
                <c:pt idx="2487">
                  <c:v>42438</c:v>
                </c:pt>
                <c:pt idx="2488">
                  <c:v>42439</c:v>
                </c:pt>
                <c:pt idx="2489">
                  <c:v>42440</c:v>
                </c:pt>
                <c:pt idx="2490">
                  <c:v>42443</c:v>
                </c:pt>
                <c:pt idx="2491">
                  <c:v>42444</c:v>
                </c:pt>
                <c:pt idx="2492">
                  <c:v>42445</c:v>
                </c:pt>
                <c:pt idx="2493">
                  <c:v>42446</c:v>
                </c:pt>
                <c:pt idx="2494">
                  <c:v>42447</c:v>
                </c:pt>
                <c:pt idx="2495">
                  <c:v>42450</c:v>
                </c:pt>
                <c:pt idx="2496">
                  <c:v>42451</c:v>
                </c:pt>
                <c:pt idx="2497">
                  <c:v>42452</c:v>
                </c:pt>
                <c:pt idx="2498">
                  <c:v>42453</c:v>
                </c:pt>
                <c:pt idx="2499">
                  <c:v>42457</c:v>
                </c:pt>
                <c:pt idx="2500">
                  <c:v>42458</c:v>
                </c:pt>
                <c:pt idx="2501">
                  <c:v>42459</c:v>
                </c:pt>
                <c:pt idx="2502">
                  <c:v>42460</c:v>
                </c:pt>
                <c:pt idx="2503">
                  <c:v>42461</c:v>
                </c:pt>
                <c:pt idx="2504">
                  <c:v>42464</c:v>
                </c:pt>
                <c:pt idx="2505">
                  <c:v>42465</c:v>
                </c:pt>
                <c:pt idx="2506">
                  <c:v>42466</c:v>
                </c:pt>
                <c:pt idx="2507">
                  <c:v>42467</c:v>
                </c:pt>
                <c:pt idx="2508">
                  <c:v>42468</c:v>
                </c:pt>
                <c:pt idx="2509">
                  <c:v>42471</c:v>
                </c:pt>
                <c:pt idx="2510">
                  <c:v>42472</c:v>
                </c:pt>
                <c:pt idx="2511">
                  <c:v>42473</c:v>
                </c:pt>
                <c:pt idx="2512">
                  <c:v>42474</c:v>
                </c:pt>
                <c:pt idx="2513">
                  <c:v>42475</c:v>
                </c:pt>
                <c:pt idx="2514">
                  <c:v>42478</c:v>
                </c:pt>
                <c:pt idx="2515">
                  <c:v>42479</c:v>
                </c:pt>
                <c:pt idx="2516">
                  <c:v>42480</c:v>
                </c:pt>
                <c:pt idx="2517">
                  <c:v>42481</c:v>
                </c:pt>
                <c:pt idx="2518">
                  <c:v>42482</c:v>
                </c:pt>
                <c:pt idx="2519">
                  <c:v>42485</c:v>
                </c:pt>
                <c:pt idx="2520">
                  <c:v>42486</c:v>
                </c:pt>
                <c:pt idx="2521">
                  <c:v>42487</c:v>
                </c:pt>
                <c:pt idx="2522">
                  <c:v>42488</c:v>
                </c:pt>
                <c:pt idx="2523">
                  <c:v>42489</c:v>
                </c:pt>
                <c:pt idx="2524">
                  <c:v>42490</c:v>
                </c:pt>
                <c:pt idx="2525">
                  <c:v>42492</c:v>
                </c:pt>
                <c:pt idx="2526">
                  <c:v>42493</c:v>
                </c:pt>
                <c:pt idx="2527">
                  <c:v>42494</c:v>
                </c:pt>
                <c:pt idx="2528">
                  <c:v>42495</c:v>
                </c:pt>
                <c:pt idx="2529">
                  <c:v>42496</c:v>
                </c:pt>
                <c:pt idx="2530">
                  <c:v>42499</c:v>
                </c:pt>
                <c:pt idx="2531">
                  <c:v>42500</c:v>
                </c:pt>
                <c:pt idx="2532">
                  <c:v>42501</c:v>
                </c:pt>
                <c:pt idx="2533">
                  <c:v>42502</c:v>
                </c:pt>
                <c:pt idx="2534">
                  <c:v>42503</c:v>
                </c:pt>
                <c:pt idx="2535">
                  <c:v>42506</c:v>
                </c:pt>
                <c:pt idx="2536">
                  <c:v>42507</c:v>
                </c:pt>
                <c:pt idx="2537">
                  <c:v>42508</c:v>
                </c:pt>
                <c:pt idx="2538">
                  <c:v>42509</c:v>
                </c:pt>
                <c:pt idx="2539">
                  <c:v>42510</c:v>
                </c:pt>
                <c:pt idx="2540">
                  <c:v>42513</c:v>
                </c:pt>
                <c:pt idx="2541">
                  <c:v>42514</c:v>
                </c:pt>
                <c:pt idx="2542">
                  <c:v>42515</c:v>
                </c:pt>
                <c:pt idx="2543">
                  <c:v>42516</c:v>
                </c:pt>
                <c:pt idx="2544">
                  <c:v>42517</c:v>
                </c:pt>
                <c:pt idx="2545">
                  <c:v>42520</c:v>
                </c:pt>
                <c:pt idx="2546">
                  <c:v>42521</c:v>
                </c:pt>
                <c:pt idx="2547">
                  <c:v>42522</c:v>
                </c:pt>
                <c:pt idx="2548">
                  <c:v>42523</c:v>
                </c:pt>
                <c:pt idx="2549">
                  <c:v>42524</c:v>
                </c:pt>
                <c:pt idx="2550">
                  <c:v>42527</c:v>
                </c:pt>
                <c:pt idx="2551">
                  <c:v>42528</c:v>
                </c:pt>
                <c:pt idx="2552">
                  <c:v>42529</c:v>
                </c:pt>
                <c:pt idx="2553">
                  <c:v>42530</c:v>
                </c:pt>
                <c:pt idx="2554">
                  <c:v>42531</c:v>
                </c:pt>
                <c:pt idx="2555">
                  <c:v>42534</c:v>
                </c:pt>
                <c:pt idx="2556">
                  <c:v>42535</c:v>
                </c:pt>
                <c:pt idx="2557">
                  <c:v>42536</c:v>
                </c:pt>
                <c:pt idx="2558">
                  <c:v>42537</c:v>
                </c:pt>
                <c:pt idx="2559">
                  <c:v>42538</c:v>
                </c:pt>
                <c:pt idx="2560">
                  <c:v>42541</c:v>
                </c:pt>
                <c:pt idx="2561">
                  <c:v>42542</c:v>
                </c:pt>
                <c:pt idx="2562">
                  <c:v>42543</c:v>
                </c:pt>
                <c:pt idx="2563">
                  <c:v>42544</c:v>
                </c:pt>
                <c:pt idx="2564">
                  <c:v>42545</c:v>
                </c:pt>
                <c:pt idx="2565">
                  <c:v>42548</c:v>
                </c:pt>
                <c:pt idx="2566">
                  <c:v>42549</c:v>
                </c:pt>
                <c:pt idx="2567">
                  <c:v>42550</c:v>
                </c:pt>
                <c:pt idx="2568">
                  <c:v>42551</c:v>
                </c:pt>
                <c:pt idx="2569">
                  <c:v>42552</c:v>
                </c:pt>
                <c:pt idx="2570">
                  <c:v>42555</c:v>
                </c:pt>
                <c:pt idx="2571">
                  <c:v>42556</c:v>
                </c:pt>
                <c:pt idx="2572">
                  <c:v>42557</c:v>
                </c:pt>
                <c:pt idx="2573">
                  <c:v>42558</c:v>
                </c:pt>
                <c:pt idx="2574">
                  <c:v>42559</c:v>
                </c:pt>
                <c:pt idx="2575">
                  <c:v>42562</c:v>
                </c:pt>
                <c:pt idx="2576">
                  <c:v>42563</c:v>
                </c:pt>
                <c:pt idx="2577">
                  <c:v>42564</c:v>
                </c:pt>
                <c:pt idx="2578">
                  <c:v>42565</c:v>
                </c:pt>
                <c:pt idx="2579">
                  <c:v>42566</c:v>
                </c:pt>
                <c:pt idx="2580">
                  <c:v>42569</c:v>
                </c:pt>
                <c:pt idx="2581">
                  <c:v>42570</c:v>
                </c:pt>
                <c:pt idx="2582">
                  <c:v>42571</c:v>
                </c:pt>
                <c:pt idx="2583">
                  <c:v>42572</c:v>
                </c:pt>
                <c:pt idx="2584">
                  <c:v>42573</c:v>
                </c:pt>
                <c:pt idx="2585">
                  <c:v>42576</c:v>
                </c:pt>
                <c:pt idx="2586">
                  <c:v>42577</c:v>
                </c:pt>
                <c:pt idx="2587">
                  <c:v>42578</c:v>
                </c:pt>
                <c:pt idx="2588">
                  <c:v>42579</c:v>
                </c:pt>
                <c:pt idx="2589">
                  <c:v>42580</c:v>
                </c:pt>
                <c:pt idx="2590">
                  <c:v>42582</c:v>
                </c:pt>
                <c:pt idx="2591">
                  <c:v>42583</c:v>
                </c:pt>
                <c:pt idx="2592">
                  <c:v>42584</c:v>
                </c:pt>
                <c:pt idx="2593">
                  <c:v>42585</c:v>
                </c:pt>
                <c:pt idx="2594">
                  <c:v>42586</c:v>
                </c:pt>
                <c:pt idx="2595">
                  <c:v>42587</c:v>
                </c:pt>
                <c:pt idx="2596">
                  <c:v>42590</c:v>
                </c:pt>
                <c:pt idx="2597">
                  <c:v>42591</c:v>
                </c:pt>
                <c:pt idx="2598">
                  <c:v>42592</c:v>
                </c:pt>
                <c:pt idx="2599">
                  <c:v>42593</c:v>
                </c:pt>
                <c:pt idx="2600">
                  <c:v>42594</c:v>
                </c:pt>
                <c:pt idx="2601">
                  <c:v>42597</c:v>
                </c:pt>
                <c:pt idx="2602">
                  <c:v>42598</c:v>
                </c:pt>
                <c:pt idx="2603">
                  <c:v>42599</c:v>
                </c:pt>
                <c:pt idx="2604">
                  <c:v>42600</c:v>
                </c:pt>
                <c:pt idx="2605">
                  <c:v>42601</c:v>
                </c:pt>
                <c:pt idx="2606">
                  <c:v>42604</c:v>
                </c:pt>
                <c:pt idx="2607">
                  <c:v>42605</c:v>
                </c:pt>
                <c:pt idx="2608">
                  <c:v>42606</c:v>
                </c:pt>
                <c:pt idx="2609">
                  <c:v>42607</c:v>
                </c:pt>
                <c:pt idx="2610">
                  <c:v>42608</c:v>
                </c:pt>
                <c:pt idx="2611">
                  <c:v>42611</c:v>
                </c:pt>
                <c:pt idx="2612">
                  <c:v>42612</c:v>
                </c:pt>
                <c:pt idx="2613">
                  <c:v>42613</c:v>
                </c:pt>
                <c:pt idx="2614">
                  <c:v>42614</c:v>
                </c:pt>
                <c:pt idx="2615">
                  <c:v>42615</c:v>
                </c:pt>
                <c:pt idx="2616">
                  <c:v>42618</c:v>
                </c:pt>
                <c:pt idx="2617">
                  <c:v>42619</c:v>
                </c:pt>
                <c:pt idx="2618">
                  <c:v>42620</c:v>
                </c:pt>
                <c:pt idx="2619">
                  <c:v>42621</c:v>
                </c:pt>
                <c:pt idx="2620">
                  <c:v>42622</c:v>
                </c:pt>
                <c:pt idx="2621">
                  <c:v>42625</c:v>
                </c:pt>
                <c:pt idx="2622">
                  <c:v>42626</c:v>
                </c:pt>
                <c:pt idx="2623">
                  <c:v>42627</c:v>
                </c:pt>
                <c:pt idx="2624">
                  <c:v>42628</c:v>
                </c:pt>
                <c:pt idx="2625">
                  <c:v>42629</c:v>
                </c:pt>
                <c:pt idx="2626">
                  <c:v>42632</c:v>
                </c:pt>
                <c:pt idx="2627">
                  <c:v>42633</c:v>
                </c:pt>
                <c:pt idx="2628">
                  <c:v>42634</c:v>
                </c:pt>
                <c:pt idx="2629">
                  <c:v>42635</c:v>
                </c:pt>
                <c:pt idx="2630">
                  <c:v>42636</c:v>
                </c:pt>
                <c:pt idx="2631">
                  <c:v>42639</c:v>
                </c:pt>
                <c:pt idx="2632">
                  <c:v>42640</c:v>
                </c:pt>
                <c:pt idx="2633">
                  <c:v>42641</c:v>
                </c:pt>
                <c:pt idx="2634">
                  <c:v>42642</c:v>
                </c:pt>
                <c:pt idx="2635">
                  <c:v>42643</c:v>
                </c:pt>
                <c:pt idx="2636">
                  <c:v>42646</c:v>
                </c:pt>
                <c:pt idx="2637">
                  <c:v>42647</c:v>
                </c:pt>
                <c:pt idx="2638">
                  <c:v>42648</c:v>
                </c:pt>
                <c:pt idx="2639">
                  <c:v>42649</c:v>
                </c:pt>
                <c:pt idx="2640">
                  <c:v>42650</c:v>
                </c:pt>
                <c:pt idx="2641">
                  <c:v>42653</c:v>
                </c:pt>
                <c:pt idx="2642">
                  <c:v>42654</c:v>
                </c:pt>
                <c:pt idx="2643">
                  <c:v>42655</c:v>
                </c:pt>
                <c:pt idx="2644">
                  <c:v>42656</c:v>
                </c:pt>
                <c:pt idx="2645">
                  <c:v>42657</c:v>
                </c:pt>
                <c:pt idx="2646">
                  <c:v>42660</c:v>
                </c:pt>
                <c:pt idx="2647">
                  <c:v>42661</c:v>
                </c:pt>
                <c:pt idx="2648">
                  <c:v>42662</c:v>
                </c:pt>
                <c:pt idx="2649">
                  <c:v>42663</c:v>
                </c:pt>
                <c:pt idx="2650">
                  <c:v>42664</c:v>
                </c:pt>
                <c:pt idx="2651">
                  <c:v>42667</c:v>
                </c:pt>
                <c:pt idx="2652">
                  <c:v>42668</c:v>
                </c:pt>
                <c:pt idx="2653">
                  <c:v>42669</c:v>
                </c:pt>
                <c:pt idx="2654">
                  <c:v>42670</c:v>
                </c:pt>
                <c:pt idx="2655">
                  <c:v>42671</c:v>
                </c:pt>
                <c:pt idx="2656">
                  <c:v>42674</c:v>
                </c:pt>
                <c:pt idx="2657">
                  <c:v>42675</c:v>
                </c:pt>
                <c:pt idx="2658">
                  <c:v>42676</c:v>
                </c:pt>
                <c:pt idx="2659">
                  <c:v>42677</c:v>
                </c:pt>
                <c:pt idx="2660">
                  <c:v>42678</c:v>
                </c:pt>
                <c:pt idx="2661">
                  <c:v>42681</c:v>
                </c:pt>
                <c:pt idx="2662">
                  <c:v>42682</c:v>
                </c:pt>
                <c:pt idx="2663">
                  <c:v>42683</c:v>
                </c:pt>
                <c:pt idx="2664">
                  <c:v>42684</c:v>
                </c:pt>
                <c:pt idx="2665">
                  <c:v>42685</c:v>
                </c:pt>
                <c:pt idx="2666">
                  <c:v>42688</c:v>
                </c:pt>
                <c:pt idx="2667">
                  <c:v>42689</c:v>
                </c:pt>
                <c:pt idx="2668">
                  <c:v>42690</c:v>
                </c:pt>
                <c:pt idx="2669">
                  <c:v>42691</c:v>
                </c:pt>
                <c:pt idx="2670">
                  <c:v>42692</c:v>
                </c:pt>
                <c:pt idx="2671">
                  <c:v>42695</c:v>
                </c:pt>
                <c:pt idx="2672">
                  <c:v>42696</c:v>
                </c:pt>
                <c:pt idx="2673">
                  <c:v>42697</c:v>
                </c:pt>
                <c:pt idx="2674">
                  <c:v>42698</c:v>
                </c:pt>
                <c:pt idx="2675">
                  <c:v>42699</c:v>
                </c:pt>
                <c:pt idx="2676">
                  <c:v>42702</c:v>
                </c:pt>
                <c:pt idx="2677">
                  <c:v>42703</c:v>
                </c:pt>
                <c:pt idx="2678">
                  <c:v>42704</c:v>
                </c:pt>
                <c:pt idx="2679">
                  <c:v>42705</c:v>
                </c:pt>
                <c:pt idx="2680">
                  <c:v>42706</c:v>
                </c:pt>
                <c:pt idx="2681">
                  <c:v>42709</c:v>
                </c:pt>
                <c:pt idx="2682">
                  <c:v>42710</c:v>
                </c:pt>
                <c:pt idx="2683">
                  <c:v>42711</c:v>
                </c:pt>
                <c:pt idx="2684">
                  <c:v>42712</c:v>
                </c:pt>
                <c:pt idx="2685">
                  <c:v>42713</c:v>
                </c:pt>
                <c:pt idx="2686">
                  <c:v>42716</c:v>
                </c:pt>
                <c:pt idx="2687">
                  <c:v>42717</c:v>
                </c:pt>
                <c:pt idx="2688">
                  <c:v>42718</c:v>
                </c:pt>
                <c:pt idx="2689">
                  <c:v>42719</c:v>
                </c:pt>
                <c:pt idx="2690">
                  <c:v>42720</c:v>
                </c:pt>
                <c:pt idx="2691">
                  <c:v>42723</c:v>
                </c:pt>
                <c:pt idx="2692">
                  <c:v>42724</c:v>
                </c:pt>
                <c:pt idx="2693">
                  <c:v>42725</c:v>
                </c:pt>
                <c:pt idx="2694">
                  <c:v>42726</c:v>
                </c:pt>
                <c:pt idx="2695">
                  <c:v>42727</c:v>
                </c:pt>
                <c:pt idx="2696">
                  <c:v>42731</c:v>
                </c:pt>
                <c:pt idx="2697">
                  <c:v>42732</c:v>
                </c:pt>
                <c:pt idx="2698">
                  <c:v>42733</c:v>
                </c:pt>
                <c:pt idx="2699">
                  <c:v>42734</c:v>
                </c:pt>
                <c:pt idx="2700">
                  <c:v>42735</c:v>
                </c:pt>
                <c:pt idx="2701">
                  <c:v>42738</c:v>
                </c:pt>
                <c:pt idx="2702">
                  <c:v>42739</c:v>
                </c:pt>
                <c:pt idx="2703">
                  <c:v>42740</c:v>
                </c:pt>
                <c:pt idx="2704">
                  <c:v>42741</c:v>
                </c:pt>
                <c:pt idx="2705">
                  <c:v>42744</c:v>
                </c:pt>
                <c:pt idx="2706">
                  <c:v>42745</c:v>
                </c:pt>
                <c:pt idx="2707">
                  <c:v>42746</c:v>
                </c:pt>
                <c:pt idx="2708">
                  <c:v>42747</c:v>
                </c:pt>
                <c:pt idx="2709">
                  <c:v>42748</c:v>
                </c:pt>
                <c:pt idx="2710">
                  <c:v>42751</c:v>
                </c:pt>
                <c:pt idx="2711">
                  <c:v>42752</c:v>
                </c:pt>
                <c:pt idx="2712">
                  <c:v>42753</c:v>
                </c:pt>
                <c:pt idx="2713">
                  <c:v>42754</c:v>
                </c:pt>
                <c:pt idx="2714">
                  <c:v>42755</c:v>
                </c:pt>
                <c:pt idx="2715">
                  <c:v>42758</c:v>
                </c:pt>
                <c:pt idx="2716">
                  <c:v>42759</c:v>
                </c:pt>
                <c:pt idx="2717">
                  <c:v>42760</c:v>
                </c:pt>
                <c:pt idx="2718">
                  <c:v>42761</c:v>
                </c:pt>
                <c:pt idx="2719">
                  <c:v>42762</c:v>
                </c:pt>
                <c:pt idx="2720">
                  <c:v>42765</c:v>
                </c:pt>
                <c:pt idx="2721">
                  <c:v>42766</c:v>
                </c:pt>
                <c:pt idx="2722">
                  <c:v>42767</c:v>
                </c:pt>
                <c:pt idx="2723">
                  <c:v>42768</c:v>
                </c:pt>
                <c:pt idx="2724">
                  <c:v>42769</c:v>
                </c:pt>
                <c:pt idx="2725">
                  <c:v>42772</c:v>
                </c:pt>
                <c:pt idx="2726">
                  <c:v>42773</c:v>
                </c:pt>
                <c:pt idx="2727">
                  <c:v>42774</c:v>
                </c:pt>
                <c:pt idx="2728">
                  <c:v>42775</c:v>
                </c:pt>
                <c:pt idx="2729">
                  <c:v>42776</c:v>
                </c:pt>
                <c:pt idx="2730">
                  <c:v>42779</c:v>
                </c:pt>
                <c:pt idx="2731">
                  <c:v>42780</c:v>
                </c:pt>
                <c:pt idx="2732">
                  <c:v>42781</c:v>
                </c:pt>
                <c:pt idx="2733">
                  <c:v>42782</c:v>
                </c:pt>
                <c:pt idx="2734">
                  <c:v>42783</c:v>
                </c:pt>
                <c:pt idx="2735">
                  <c:v>42786</c:v>
                </c:pt>
                <c:pt idx="2736">
                  <c:v>42787</c:v>
                </c:pt>
                <c:pt idx="2737">
                  <c:v>42788</c:v>
                </c:pt>
                <c:pt idx="2738">
                  <c:v>42789</c:v>
                </c:pt>
                <c:pt idx="2739">
                  <c:v>42790</c:v>
                </c:pt>
                <c:pt idx="2740">
                  <c:v>42793</c:v>
                </c:pt>
                <c:pt idx="2741">
                  <c:v>42794</c:v>
                </c:pt>
                <c:pt idx="2742">
                  <c:v>42795</c:v>
                </c:pt>
                <c:pt idx="2743">
                  <c:v>42796</c:v>
                </c:pt>
                <c:pt idx="2744">
                  <c:v>42797</c:v>
                </c:pt>
                <c:pt idx="2745">
                  <c:v>42800</c:v>
                </c:pt>
                <c:pt idx="2746">
                  <c:v>42801</c:v>
                </c:pt>
                <c:pt idx="2747">
                  <c:v>42802</c:v>
                </c:pt>
                <c:pt idx="2748">
                  <c:v>42803</c:v>
                </c:pt>
                <c:pt idx="2749">
                  <c:v>42804</c:v>
                </c:pt>
                <c:pt idx="2750">
                  <c:v>42807</c:v>
                </c:pt>
                <c:pt idx="2751">
                  <c:v>42808</c:v>
                </c:pt>
                <c:pt idx="2752">
                  <c:v>42809</c:v>
                </c:pt>
                <c:pt idx="2753">
                  <c:v>42810</c:v>
                </c:pt>
                <c:pt idx="2754">
                  <c:v>42811</c:v>
                </c:pt>
                <c:pt idx="2755">
                  <c:v>42814</c:v>
                </c:pt>
                <c:pt idx="2756">
                  <c:v>42815</c:v>
                </c:pt>
                <c:pt idx="2757">
                  <c:v>42816</c:v>
                </c:pt>
                <c:pt idx="2758">
                  <c:v>42817</c:v>
                </c:pt>
                <c:pt idx="2759">
                  <c:v>42818</c:v>
                </c:pt>
                <c:pt idx="2760">
                  <c:v>42821</c:v>
                </c:pt>
                <c:pt idx="2761">
                  <c:v>42822</c:v>
                </c:pt>
                <c:pt idx="2762">
                  <c:v>42823</c:v>
                </c:pt>
                <c:pt idx="2763">
                  <c:v>42824</c:v>
                </c:pt>
                <c:pt idx="2764">
                  <c:v>42825</c:v>
                </c:pt>
                <c:pt idx="2765">
                  <c:v>42828</c:v>
                </c:pt>
                <c:pt idx="2766">
                  <c:v>42829</c:v>
                </c:pt>
                <c:pt idx="2767">
                  <c:v>42830</c:v>
                </c:pt>
                <c:pt idx="2768">
                  <c:v>42831</c:v>
                </c:pt>
                <c:pt idx="2769">
                  <c:v>42832</c:v>
                </c:pt>
                <c:pt idx="2770">
                  <c:v>42835</c:v>
                </c:pt>
                <c:pt idx="2771">
                  <c:v>42836</c:v>
                </c:pt>
                <c:pt idx="2772">
                  <c:v>42837</c:v>
                </c:pt>
                <c:pt idx="2773">
                  <c:v>42838</c:v>
                </c:pt>
                <c:pt idx="2774">
                  <c:v>42842</c:v>
                </c:pt>
                <c:pt idx="2775">
                  <c:v>42843</c:v>
                </c:pt>
                <c:pt idx="2776">
                  <c:v>42844</c:v>
                </c:pt>
                <c:pt idx="2777">
                  <c:v>42845</c:v>
                </c:pt>
                <c:pt idx="2778">
                  <c:v>42846</c:v>
                </c:pt>
                <c:pt idx="2779">
                  <c:v>42849</c:v>
                </c:pt>
                <c:pt idx="2780">
                  <c:v>42850</c:v>
                </c:pt>
                <c:pt idx="2781">
                  <c:v>42851</c:v>
                </c:pt>
                <c:pt idx="2782">
                  <c:v>42852</c:v>
                </c:pt>
                <c:pt idx="2783">
                  <c:v>42853</c:v>
                </c:pt>
                <c:pt idx="2784">
                  <c:v>42855</c:v>
                </c:pt>
                <c:pt idx="2785">
                  <c:v>42856</c:v>
                </c:pt>
                <c:pt idx="2786">
                  <c:v>42857</c:v>
                </c:pt>
                <c:pt idx="2787">
                  <c:v>42858</c:v>
                </c:pt>
                <c:pt idx="2788">
                  <c:v>42859</c:v>
                </c:pt>
                <c:pt idx="2789">
                  <c:v>42860</c:v>
                </c:pt>
                <c:pt idx="2790">
                  <c:v>42863</c:v>
                </c:pt>
                <c:pt idx="2791">
                  <c:v>42864</c:v>
                </c:pt>
                <c:pt idx="2792">
                  <c:v>42865</c:v>
                </c:pt>
                <c:pt idx="2793">
                  <c:v>42866</c:v>
                </c:pt>
                <c:pt idx="2794">
                  <c:v>42867</c:v>
                </c:pt>
                <c:pt idx="2795">
                  <c:v>42870</c:v>
                </c:pt>
                <c:pt idx="2796">
                  <c:v>42871</c:v>
                </c:pt>
                <c:pt idx="2797">
                  <c:v>42872</c:v>
                </c:pt>
                <c:pt idx="2798">
                  <c:v>42873</c:v>
                </c:pt>
                <c:pt idx="2799">
                  <c:v>42874</c:v>
                </c:pt>
                <c:pt idx="2800">
                  <c:v>42877</c:v>
                </c:pt>
                <c:pt idx="2801">
                  <c:v>42878</c:v>
                </c:pt>
                <c:pt idx="2802">
                  <c:v>42879</c:v>
                </c:pt>
                <c:pt idx="2803">
                  <c:v>42880</c:v>
                </c:pt>
                <c:pt idx="2804">
                  <c:v>42881</c:v>
                </c:pt>
                <c:pt idx="2805">
                  <c:v>42884</c:v>
                </c:pt>
                <c:pt idx="2806">
                  <c:v>42885</c:v>
                </c:pt>
                <c:pt idx="2807">
                  <c:v>42886</c:v>
                </c:pt>
                <c:pt idx="2808">
                  <c:v>42887</c:v>
                </c:pt>
                <c:pt idx="2809">
                  <c:v>42888</c:v>
                </c:pt>
                <c:pt idx="2810">
                  <c:v>42891</c:v>
                </c:pt>
                <c:pt idx="2811">
                  <c:v>42892</c:v>
                </c:pt>
                <c:pt idx="2812">
                  <c:v>42893</c:v>
                </c:pt>
                <c:pt idx="2813">
                  <c:v>42894</c:v>
                </c:pt>
                <c:pt idx="2814">
                  <c:v>42895</c:v>
                </c:pt>
                <c:pt idx="2815">
                  <c:v>42898</c:v>
                </c:pt>
                <c:pt idx="2816">
                  <c:v>42899</c:v>
                </c:pt>
                <c:pt idx="2817">
                  <c:v>42900</c:v>
                </c:pt>
                <c:pt idx="2818">
                  <c:v>42901</c:v>
                </c:pt>
                <c:pt idx="2819">
                  <c:v>42902</c:v>
                </c:pt>
                <c:pt idx="2820">
                  <c:v>42905</c:v>
                </c:pt>
                <c:pt idx="2821">
                  <c:v>42906</c:v>
                </c:pt>
                <c:pt idx="2822">
                  <c:v>42907</c:v>
                </c:pt>
                <c:pt idx="2823">
                  <c:v>42908</c:v>
                </c:pt>
                <c:pt idx="2824">
                  <c:v>42909</c:v>
                </c:pt>
                <c:pt idx="2825">
                  <c:v>42912</c:v>
                </c:pt>
                <c:pt idx="2826">
                  <c:v>42913</c:v>
                </c:pt>
                <c:pt idx="2827">
                  <c:v>42914</c:v>
                </c:pt>
                <c:pt idx="2828">
                  <c:v>42915</c:v>
                </c:pt>
                <c:pt idx="2829">
                  <c:v>42916</c:v>
                </c:pt>
                <c:pt idx="2830">
                  <c:v>42919</c:v>
                </c:pt>
                <c:pt idx="2831">
                  <c:v>42920</c:v>
                </c:pt>
                <c:pt idx="2832">
                  <c:v>42921</c:v>
                </c:pt>
                <c:pt idx="2833">
                  <c:v>42922</c:v>
                </c:pt>
                <c:pt idx="2834">
                  <c:v>42923</c:v>
                </c:pt>
                <c:pt idx="2835">
                  <c:v>42926</c:v>
                </c:pt>
                <c:pt idx="2836">
                  <c:v>42927</c:v>
                </c:pt>
                <c:pt idx="2837">
                  <c:v>42928</c:v>
                </c:pt>
                <c:pt idx="2838">
                  <c:v>42929</c:v>
                </c:pt>
                <c:pt idx="2839">
                  <c:v>42930</c:v>
                </c:pt>
                <c:pt idx="2840">
                  <c:v>42933</c:v>
                </c:pt>
                <c:pt idx="2841">
                  <c:v>42934</c:v>
                </c:pt>
                <c:pt idx="2842">
                  <c:v>42935</c:v>
                </c:pt>
                <c:pt idx="2843">
                  <c:v>42936</c:v>
                </c:pt>
                <c:pt idx="2844">
                  <c:v>42937</c:v>
                </c:pt>
                <c:pt idx="2845">
                  <c:v>42940</c:v>
                </c:pt>
                <c:pt idx="2846">
                  <c:v>42941</c:v>
                </c:pt>
                <c:pt idx="2847">
                  <c:v>42942</c:v>
                </c:pt>
                <c:pt idx="2848">
                  <c:v>42943</c:v>
                </c:pt>
                <c:pt idx="2849">
                  <c:v>42944</c:v>
                </c:pt>
                <c:pt idx="2850">
                  <c:v>42947</c:v>
                </c:pt>
                <c:pt idx="2851">
                  <c:v>42948</c:v>
                </c:pt>
                <c:pt idx="2852">
                  <c:v>42949</c:v>
                </c:pt>
                <c:pt idx="2853">
                  <c:v>42950</c:v>
                </c:pt>
                <c:pt idx="2854">
                  <c:v>42951</c:v>
                </c:pt>
                <c:pt idx="2855">
                  <c:v>42954</c:v>
                </c:pt>
                <c:pt idx="2856">
                  <c:v>42955</c:v>
                </c:pt>
                <c:pt idx="2857">
                  <c:v>42956</c:v>
                </c:pt>
                <c:pt idx="2858">
                  <c:v>42957</c:v>
                </c:pt>
                <c:pt idx="2859">
                  <c:v>42958</c:v>
                </c:pt>
                <c:pt idx="2860">
                  <c:v>42961</c:v>
                </c:pt>
                <c:pt idx="2861">
                  <c:v>42962</c:v>
                </c:pt>
                <c:pt idx="2862">
                  <c:v>42963</c:v>
                </c:pt>
                <c:pt idx="2863">
                  <c:v>42964</c:v>
                </c:pt>
                <c:pt idx="2864">
                  <c:v>42965</c:v>
                </c:pt>
                <c:pt idx="2865">
                  <c:v>42968</c:v>
                </c:pt>
                <c:pt idx="2866">
                  <c:v>42969</c:v>
                </c:pt>
                <c:pt idx="2867">
                  <c:v>42970</c:v>
                </c:pt>
                <c:pt idx="2868">
                  <c:v>42971</c:v>
                </c:pt>
                <c:pt idx="2869">
                  <c:v>42972</c:v>
                </c:pt>
                <c:pt idx="2870">
                  <c:v>42975</c:v>
                </c:pt>
                <c:pt idx="2871">
                  <c:v>42976</c:v>
                </c:pt>
                <c:pt idx="2872">
                  <c:v>42977</c:v>
                </c:pt>
                <c:pt idx="2873">
                  <c:v>42978</c:v>
                </c:pt>
              </c:numCache>
            </c:numRef>
          </c:cat>
          <c:val>
            <c:numRef>
              <c:f>Vol!$D$3:$D$2876</c:f>
              <c:numCache>
                <c:formatCode>0.00</c:formatCode>
                <c:ptCount val="2874"/>
                <c:pt idx="0">
                  <c:v>2.7392097375916387</c:v>
                </c:pt>
                <c:pt idx="1">
                  <c:v>2.7395694338976089</c:v>
                </c:pt>
                <c:pt idx="2">
                  <c:v>2.6850003393802226</c:v>
                </c:pt>
                <c:pt idx="3">
                  <c:v>2.7241357413092784</c:v>
                </c:pt>
                <c:pt idx="4">
                  <c:v>2.7129433744199285</c:v>
                </c:pt>
                <c:pt idx="5">
                  <c:v>2.7109120883130458</c:v>
                </c:pt>
                <c:pt idx="6">
                  <c:v>2.7004414845050717</c:v>
                </c:pt>
                <c:pt idx="7">
                  <c:v>2.7101069857401021</c:v>
                </c:pt>
                <c:pt idx="8">
                  <c:v>2.7173174147648393</c:v>
                </c:pt>
                <c:pt idx="9">
                  <c:v>2.7168827767262815</c:v>
                </c:pt>
                <c:pt idx="10">
                  <c:v>2.7208696585607335</c:v>
                </c:pt>
                <c:pt idx="11">
                  <c:v>2.6879418298949243</c:v>
                </c:pt>
                <c:pt idx="12">
                  <c:v>2.6747349422393154</c:v>
                </c:pt>
                <c:pt idx="13">
                  <c:v>2.7177828562879314</c:v>
                </c:pt>
                <c:pt idx="14">
                  <c:v>2.6872202110957244</c:v>
                </c:pt>
                <c:pt idx="15">
                  <c:v>2.6979956996825663</c:v>
                </c:pt>
                <c:pt idx="16">
                  <c:v>2.7202237573199084</c:v>
                </c:pt>
                <c:pt idx="17">
                  <c:v>2.734135237443315</c:v>
                </c:pt>
                <c:pt idx="18">
                  <c:v>2.734475237129038</c:v>
                </c:pt>
                <c:pt idx="19">
                  <c:v>2.7302831947612147</c:v>
                </c:pt>
                <c:pt idx="20">
                  <c:v>2.7214722411868468</c:v>
                </c:pt>
                <c:pt idx="21">
                  <c:v>2.7216622548019216</c:v>
                </c:pt>
                <c:pt idx="22">
                  <c:v>2.722044218613997</c:v>
                </c:pt>
                <c:pt idx="23">
                  <c:v>2.7058532576038545</c:v>
                </c:pt>
                <c:pt idx="24">
                  <c:v>2.6849782640929671</c:v>
                </c:pt>
                <c:pt idx="25">
                  <c:v>2.7076565289289705</c:v>
                </c:pt>
                <c:pt idx="26">
                  <c:v>2.5790908423383825</c:v>
                </c:pt>
                <c:pt idx="27">
                  <c:v>2.6803090816235549</c:v>
                </c:pt>
                <c:pt idx="28">
                  <c:v>2.6781873855109746</c:v>
                </c:pt>
                <c:pt idx="29">
                  <c:v>2.710922678036416</c:v>
                </c:pt>
                <c:pt idx="30">
                  <c:v>2.7235689795775047</c:v>
                </c:pt>
                <c:pt idx="31">
                  <c:v>2.7231628240507644</c:v>
                </c:pt>
                <c:pt idx="32">
                  <c:v>2.734773579354802</c:v>
                </c:pt>
                <c:pt idx="33">
                  <c:v>2.7345559161273272</c:v>
                </c:pt>
                <c:pt idx="34">
                  <c:v>2.6268685574229873</c:v>
                </c:pt>
                <c:pt idx="35">
                  <c:v>2.5961294915852426</c:v>
                </c:pt>
                <c:pt idx="36">
                  <c:v>2.5880977770112907</c:v>
                </c:pt>
                <c:pt idx="37">
                  <c:v>2.5846428045217955</c:v>
                </c:pt>
                <c:pt idx="38">
                  <c:v>2.6052031773943498</c:v>
                </c:pt>
                <c:pt idx="39">
                  <c:v>2.6051700645386933</c:v>
                </c:pt>
                <c:pt idx="40">
                  <c:v>2.6005589200456911</c:v>
                </c:pt>
                <c:pt idx="41">
                  <c:v>2.6210279551300162</c:v>
                </c:pt>
                <c:pt idx="42">
                  <c:v>2.6398985058801627</c:v>
                </c:pt>
                <c:pt idx="43">
                  <c:v>2.6339744506622638</c:v>
                </c:pt>
                <c:pt idx="44">
                  <c:v>2.6554837829194731</c:v>
                </c:pt>
                <c:pt idx="45">
                  <c:v>2.6548583601313931</c:v>
                </c:pt>
                <c:pt idx="46">
                  <c:v>2.6330330509112514</c:v>
                </c:pt>
                <c:pt idx="47">
                  <c:v>2.8288132994501543</c:v>
                </c:pt>
                <c:pt idx="48">
                  <c:v>2.8293091641012684</c:v>
                </c:pt>
                <c:pt idx="49">
                  <c:v>2.7752779903273668</c:v>
                </c:pt>
                <c:pt idx="50">
                  <c:v>2.7669425035546964</c:v>
                </c:pt>
                <c:pt idx="51">
                  <c:v>2.7438243236587003</c:v>
                </c:pt>
                <c:pt idx="52">
                  <c:v>2.7550652897094463</c:v>
                </c:pt>
                <c:pt idx="53">
                  <c:v>2.7551944608056127</c:v>
                </c:pt>
                <c:pt idx="54">
                  <c:v>2.7667950736863909</c:v>
                </c:pt>
                <c:pt idx="55">
                  <c:v>2.8051742976951424</c:v>
                </c:pt>
                <c:pt idx="56">
                  <c:v>2.8292207010554864</c:v>
                </c:pt>
                <c:pt idx="57">
                  <c:v>2.8607811049321956</c:v>
                </c:pt>
                <c:pt idx="58">
                  <c:v>2.8035366204175873</c:v>
                </c:pt>
                <c:pt idx="59">
                  <c:v>2.7498143455207043</c:v>
                </c:pt>
                <c:pt idx="60">
                  <c:v>2.7401333052129191</c:v>
                </c:pt>
                <c:pt idx="61">
                  <c:v>2.7351176175847485</c:v>
                </c:pt>
                <c:pt idx="62">
                  <c:v>2.737305776189344</c:v>
                </c:pt>
                <c:pt idx="63">
                  <c:v>2.7288481926312729</c:v>
                </c:pt>
                <c:pt idx="64">
                  <c:v>2.7277863626848484</c:v>
                </c:pt>
                <c:pt idx="65">
                  <c:v>2.7325717129276099</c:v>
                </c:pt>
                <c:pt idx="66">
                  <c:v>2.7376329708611533</c:v>
                </c:pt>
                <c:pt idx="67">
                  <c:v>2.7540298008228281</c:v>
                </c:pt>
                <c:pt idx="68">
                  <c:v>2.7543820106648527</c:v>
                </c:pt>
                <c:pt idx="69">
                  <c:v>2.755448234912226</c:v>
                </c:pt>
                <c:pt idx="70">
                  <c:v>2.7858741657540329</c:v>
                </c:pt>
                <c:pt idx="71">
                  <c:v>2.7554670339673635</c:v>
                </c:pt>
                <c:pt idx="72">
                  <c:v>2.8265864528227147</c:v>
                </c:pt>
                <c:pt idx="73">
                  <c:v>2.8389267437149157</c:v>
                </c:pt>
                <c:pt idx="74">
                  <c:v>2.8439417399491012</c:v>
                </c:pt>
                <c:pt idx="75">
                  <c:v>2.9478696386953018</c:v>
                </c:pt>
                <c:pt idx="76">
                  <c:v>2.9350345655756072</c:v>
                </c:pt>
                <c:pt idx="77">
                  <c:v>2.9224998095942878</c:v>
                </c:pt>
                <c:pt idx="78">
                  <c:v>2.8714934946622535</c:v>
                </c:pt>
                <c:pt idx="79">
                  <c:v>2.8419259967118276</c:v>
                </c:pt>
                <c:pt idx="80">
                  <c:v>2.8415907769804263</c:v>
                </c:pt>
                <c:pt idx="81">
                  <c:v>2.8548959145905939</c:v>
                </c:pt>
                <c:pt idx="82">
                  <c:v>2.9257141465658822</c:v>
                </c:pt>
                <c:pt idx="83">
                  <c:v>2.9332887605568234</c:v>
                </c:pt>
                <c:pt idx="84">
                  <c:v>2.9711370108223969</c:v>
                </c:pt>
                <c:pt idx="85">
                  <c:v>2.9873378348164503</c:v>
                </c:pt>
                <c:pt idx="86">
                  <c:v>2.9881086295552355</c:v>
                </c:pt>
                <c:pt idx="87">
                  <c:v>2.9879603828428176</c:v>
                </c:pt>
                <c:pt idx="88">
                  <c:v>2.9931334811456458</c:v>
                </c:pt>
                <c:pt idx="89">
                  <c:v>2.9956605709225088</c:v>
                </c:pt>
                <c:pt idx="90">
                  <c:v>3.0048564100375605</c:v>
                </c:pt>
                <c:pt idx="91">
                  <c:v>3.016001182457372</c:v>
                </c:pt>
                <c:pt idx="92">
                  <c:v>3.0162651807242407</c:v>
                </c:pt>
                <c:pt idx="93">
                  <c:v>2.9824357913353645</c:v>
                </c:pt>
                <c:pt idx="94">
                  <c:v>2.9867257958800435</c:v>
                </c:pt>
                <c:pt idx="95">
                  <c:v>3.0230431486585965</c:v>
                </c:pt>
                <c:pt idx="96">
                  <c:v>3.0289069686471222</c:v>
                </c:pt>
                <c:pt idx="97">
                  <c:v>3.0218887553049001</c:v>
                </c:pt>
                <c:pt idx="98">
                  <c:v>3.015805089371435</c:v>
                </c:pt>
                <c:pt idx="99">
                  <c:v>3.0327319622835409</c:v>
                </c:pt>
                <c:pt idx="100">
                  <c:v>3.03397970410875</c:v>
                </c:pt>
                <c:pt idx="101">
                  <c:v>3.0383933624070303</c:v>
                </c:pt>
                <c:pt idx="102">
                  <c:v>3.0409798206602621</c:v>
                </c:pt>
                <c:pt idx="103">
                  <c:v>2.9978610464683952</c:v>
                </c:pt>
                <c:pt idx="104">
                  <c:v>2.9978716247784329</c:v>
                </c:pt>
                <c:pt idx="105">
                  <c:v>2.9483284710211146</c:v>
                </c:pt>
                <c:pt idx="106">
                  <c:v>2.9193968770694219</c:v>
                </c:pt>
                <c:pt idx="107">
                  <c:v>2.8961686391708703</c:v>
                </c:pt>
                <c:pt idx="108">
                  <c:v>2.8922680435870833</c:v>
                </c:pt>
                <c:pt idx="109">
                  <c:v>2.922168875139056</c:v>
                </c:pt>
                <c:pt idx="110">
                  <c:v>2.9159244352965574</c:v>
                </c:pt>
                <c:pt idx="111">
                  <c:v>2.9170151066774173</c:v>
                </c:pt>
                <c:pt idx="112">
                  <c:v>2.9242851541738104</c:v>
                </c:pt>
                <c:pt idx="113">
                  <c:v>2.937416312554014</c:v>
                </c:pt>
                <c:pt idx="114">
                  <c:v>2.9430214757526945</c:v>
                </c:pt>
                <c:pt idx="115">
                  <c:v>2.9144094882443228</c:v>
                </c:pt>
                <c:pt idx="116">
                  <c:v>2.9160284149599658</c:v>
                </c:pt>
                <c:pt idx="117">
                  <c:v>2.8231573622692077</c:v>
                </c:pt>
                <c:pt idx="118">
                  <c:v>2.8243091333809183</c:v>
                </c:pt>
                <c:pt idx="119">
                  <c:v>2.8645216829184785</c:v>
                </c:pt>
                <c:pt idx="120">
                  <c:v>2.8523722774190539</c:v>
                </c:pt>
                <c:pt idx="121">
                  <c:v>2.8532723756133413</c:v>
                </c:pt>
                <c:pt idx="122">
                  <c:v>2.8428516684816256</c:v>
                </c:pt>
                <c:pt idx="123">
                  <c:v>2.8377800850728292</c:v>
                </c:pt>
                <c:pt idx="124">
                  <c:v>2.8391709503644291</c:v>
                </c:pt>
                <c:pt idx="125">
                  <c:v>2.858180820818442</c:v>
                </c:pt>
                <c:pt idx="126">
                  <c:v>2.8813398280130684</c:v>
                </c:pt>
                <c:pt idx="127">
                  <c:v>2.9113699837056903</c:v>
                </c:pt>
                <c:pt idx="128">
                  <c:v>3.0456372237803375</c:v>
                </c:pt>
                <c:pt idx="129">
                  <c:v>3.0633853250020966</c:v>
                </c:pt>
                <c:pt idx="130">
                  <c:v>3.0419480947636095</c:v>
                </c:pt>
                <c:pt idx="131">
                  <c:v>3.0255943778579844</c:v>
                </c:pt>
                <c:pt idx="132">
                  <c:v>3.0042340697867425</c:v>
                </c:pt>
                <c:pt idx="133">
                  <c:v>3.0060948485039938</c:v>
                </c:pt>
                <c:pt idx="134">
                  <c:v>2.965662536205306</c:v>
                </c:pt>
                <c:pt idx="135">
                  <c:v>2.9428311087847807</c:v>
                </c:pt>
                <c:pt idx="136">
                  <c:v>3.0189563692691159</c:v>
                </c:pt>
                <c:pt idx="137">
                  <c:v>2.8691229079065539</c:v>
                </c:pt>
                <c:pt idx="138">
                  <c:v>2.908783990110575</c:v>
                </c:pt>
                <c:pt idx="139">
                  <c:v>2.8963370900718455</c:v>
                </c:pt>
                <c:pt idx="140">
                  <c:v>2.8917105446702829</c:v>
                </c:pt>
                <c:pt idx="141">
                  <c:v>2.892853999197706</c:v>
                </c:pt>
                <c:pt idx="142">
                  <c:v>2.8843691756730863</c:v>
                </c:pt>
                <c:pt idx="143">
                  <c:v>2.8868467459897253</c:v>
                </c:pt>
                <c:pt idx="144">
                  <c:v>2.8856519813212711</c:v>
                </c:pt>
                <c:pt idx="145">
                  <c:v>2.9164446687050281</c:v>
                </c:pt>
                <c:pt idx="146">
                  <c:v>2.9033788166219359</c:v>
                </c:pt>
                <c:pt idx="147">
                  <c:v>2.876424877587541</c:v>
                </c:pt>
                <c:pt idx="148">
                  <c:v>2.8804060949647563</c:v>
                </c:pt>
                <c:pt idx="149">
                  <c:v>2.8780623342797851</c:v>
                </c:pt>
                <c:pt idx="150">
                  <c:v>2.8800710446917654</c:v>
                </c:pt>
                <c:pt idx="151">
                  <c:v>2.8843109028448493</c:v>
                </c:pt>
                <c:pt idx="152">
                  <c:v>2.8797711987766279</c:v>
                </c:pt>
                <c:pt idx="153">
                  <c:v>2.8779649356422885</c:v>
                </c:pt>
                <c:pt idx="154">
                  <c:v>2.8727390930311127</c:v>
                </c:pt>
                <c:pt idx="155">
                  <c:v>2.8724564658693459</c:v>
                </c:pt>
                <c:pt idx="156">
                  <c:v>2.8334544129229196</c:v>
                </c:pt>
                <c:pt idx="157">
                  <c:v>2.8556019991462565</c:v>
                </c:pt>
                <c:pt idx="158">
                  <c:v>2.8625943972463292</c:v>
                </c:pt>
                <c:pt idx="159">
                  <c:v>2.8642077972133908</c:v>
                </c:pt>
                <c:pt idx="160">
                  <c:v>2.8438343501751229</c:v>
                </c:pt>
                <c:pt idx="161">
                  <c:v>2.8498456492798181</c:v>
                </c:pt>
                <c:pt idx="162">
                  <c:v>2.7996552652950664</c:v>
                </c:pt>
                <c:pt idx="163">
                  <c:v>2.8142015635788145</c:v>
                </c:pt>
                <c:pt idx="164">
                  <c:v>2.8167741594186322</c:v>
                </c:pt>
                <c:pt idx="165">
                  <c:v>2.7196899294514356</c:v>
                </c:pt>
                <c:pt idx="166">
                  <c:v>2.7135173467312201</c:v>
                </c:pt>
                <c:pt idx="167">
                  <c:v>2.7216377026102623</c:v>
                </c:pt>
                <c:pt idx="168">
                  <c:v>2.7292099058358192</c:v>
                </c:pt>
                <c:pt idx="169">
                  <c:v>2.7357731294334959</c:v>
                </c:pt>
                <c:pt idx="170">
                  <c:v>2.7572808849755748</c:v>
                </c:pt>
                <c:pt idx="171">
                  <c:v>2.732027216210037</c:v>
                </c:pt>
                <c:pt idx="172">
                  <c:v>2.7335409994191817</c:v>
                </c:pt>
                <c:pt idx="173">
                  <c:v>2.7257315810045193</c:v>
                </c:pt>
                <c:pt idx="174">
                  <c:v>2.6869993221628046</c:v>
                </c:pt>
                <c:pt idx="175">
                  <c:v>2.6835773600161059</c:v>
                </c:pt>
                <c:pt idx="176">
                  <c:v>2.6958619167452373</c:v>
                </c:pt>
                <c:pt idx="177">
                  <c:v>2.6964207753525429</c:v>
                </c:pt>
                <c:pt idx="178">
                  <c:v>2.6899416910267027</c:v>
                </c:pt>
                <c:pt idx="179">
                  <c:v>2.7089620442714528</c:v>
                </c:pt>
                <c:pt idx="180">
                  <c:v>2.6897710048305168</c:v>
                </c:pt>
                <c:pt idx="181">
                  <c:v>2.6838521133423376</c:v>
                </c:pt>
                <c:pt idx="182">
                  <c:v>2.6854527021957284</c:v>
                </c:pt>
                <c:pt idx="183">
                  <c:v>2.6912546775297654</c:v>
                </c:pt>
                <c:pt idx="184">
                  <c:v>2.6828071856742928</c:v>
                </c:pt>
                <c:pt idx="185">
                  <c:v>2.672615271791142</c:v>
                </c:pt>
                <c:pt idx="186">
                  <c:v>2.6834923346475876</c:v>
                </c:pt>
                <c:pt idx="187">
                  <c:v>2.688534474016937</c:v>
                </c:pt>
                <c:pt idx="188">
                  <c:v>2.7063676116592519</c:v>
                </c:pt>
                <c:pt idx="189">
                  <c:v>2.6945219333748622</c:v>
                </c:pt>
                <c:pt idx="190">
                  <c:v>2.682020203696033</c:v>
                </c:pt>
                <c:pt idx="191">
                  <c:v>2.6767809176133333</c:v>
                </c:pt>
                <c:pt idx="192">
                  <c:v>2.6739940878809878</c:v>
                </c:pt>
                <c:pt idx="193">
                  <c:v>2.6511646522770227</c:v>
                </c:pt>
                <c:pt idx="194">
                  <c:v>2.6520672310016593</c:v>
                </c:pt>
                <c:pt idx="195">
                  <c:v>2.6626895037270923</c:v>
                </c:pt>
                <c:pt idx="196">
                  <c:v>2.6761547057277473</c:v>
                </c:pt>
                <c:pt idx="197">
                  <c:v>2.7042589032358459</c:v>
                </c:pt>
                <c:pt idx="198">
                  <c:v>2.7027252854367809</c:v>
                </c:pt>
                <c:pt idx="199">
                  <c:v>2.8290751321537559</c:v>
                </c:pt>
                <c:pt idx="200">
                  <c:v>2.8295919704263239</c:v>
                </c:pt>
                <c:pt idx="201">
                  <c:v>2.8279430631714155</c:v>
                </c:pt>
                <c:pt idx="202">
                  <c:v>2.9375132607876635</c:v>
                </c:pt>
                <c:pt idx="203">
                  <c:v>2.9439995534623509</c:v>
                </c:pt>
                <c:pt idx="204">
                  <c:v>2.9395231341460435</c:v>
                </c:pt>
                <c:pt idx="205">
                  <c:v>2.966844172865744</c:v>
                </c:pt>
                <c:pt idx="206">
                  <c:v>2.950937178881968</c:v>
                </c:pt>
                <c:pt idx="207">
                  <c:v>2.9898115704783632</c:v>
                </c:pt>
                <c:pt idx="208">
                  <c:v>3.0033058878808498</c:v>
                </c:pt>
                <c:pt idx="209">
                  <c:v>2.9357394275577073</c:v>
                </c:pt>
                <c:pt idx="210">
                  <c:v>2.9368934898607608</c:v>
                </c:pt>
                <c:pt idx="211">
                  <c:v>2.9860540833621965</c:v>
                </c:pt>
                <c:pt idx="212">
                  <c:v>2.9910912480117666</c:v>
                </c:pt>
                <c:pt idx="213">
                  <c:v>3.001716398883453</c:v>
                </c:pt>
                <c:pt idx="214">
                  <c:v>3.0215967614432024</c:v>
                </c:pt>
                <c:pt idx="215">
                  <c:v>3.0889870926287424</c:v>
                </c:pt>
                <c:pt idx="216">
                  <c:v>3.0586698379406845</c:v>
                </c:pt>
                <c:pt idx="217">
                  <c:v>3.0400689428906205</c:v>
                </c:pt>
                <c:pt idx="218">
                  <c:v>2.8891786220502813</c:v>
                </c:pt>
                <c:pt idx="219">
                  <c:v>2.8772814783434</c:v>
                </c:pt>
                <c:pt idx="220">
                  <c:v>2.9681301911238118</c:v>
                </c:pt>
                <c:pt idx="221">
                  <c:v>2.956192865186535</c:v>
                </c:pt>
                <c:pt idx="222">
                  <c:v>2.9784330938233317</c:v>
                </c:pt>
                <c:pt idx="223">
                  <c:v>3.1433076424097375</c:v>
                </c:pt>
                <c:pt idx="224">
                  <c:v>3.1442632705622384</c:v>
                </c:pt>
                <c:pt idx="225">
                  <c:v>3.1576518996084935</c:v>
                </c:pt>
                <c:pt idx="226">
                  <c:v>3.0846926254099336</c:v>
                </c:pt>
                <c:pt idx="227">
                  <c:v>3.1167822120423128</c:v>
                </c:pt>
                <c:pt idx="228">
                  <c:v>3.0808818400515703</c:v>
                </c:pt>
                <c:pt idx="229">
                  <c:v>3.1356974623328862</c:v>
                </c:pt>
                <c:pt idx="230">
                  <c:v>3.1374018736613798</c:v>
                </c:pt>
                <c:pt idx="231">
                  <c:v>3.1898633150245366</c:v>
                </c:pt>
                <c:pt idx="232">
                  <c:v>3.1861305438880922</c:v>
                </c:pt>
                <c:pt idx="233">
                  <c:v>3.1848765428597745</c:v>
                </c:pt>
                <c:pt idx="234">
                  <c:v>3.184372021064644</c:v>
                </c:pt>
                <c:pt idx="235">
                  <c:v>3.3130140844245597</c:v>
                </c:pt>
                <c:pt idx="236">
                  <c:v>3.309004232580544</c:v>
                </c:pt>
                <c:pt idx="237">
                  <c:v>3.3009866281312203</c:v>
                </c:pt>
                <c:pt idx="238">
                  <c:v>3.3046955847498518</c:v>
                </c:pt>
                <c:pt idx="239">
                  <c:v>3.3045624354651917</c:v>
                </c:pt>
                <c:pt idx="240">
                  <c:v>3.3021491911933469</c:v>
                </c:pt>
                <c:pt idx="241">
                  <c:v>3.3310459449909193</c:v>
                </c:pt>
                <c:pt idx="242">
                  <c:v>3.3412650150988612</c:v>
                </c:pt>
                <c:pt idx="243">
                  <c:v>3.3421773754528292</c:v>
                </c:pt>
                <c:pt idx="244">
                  <c:v>3.4736071126472705</c:v>
                </c:pt>
                <c:pt idx="245">
                  <c:v>3.5109877370745179</c:v>
                </c:pt>
                <c:pt idx="246">
                  <c:v>3.5080868418395292</c:v>
                </c:pt>
                <c:pt idx="247">
                  <c:v>3.4675853775446965</c:v>
                </c:pt>
                <c:pt idx="248">
                  <c:v>3.4799332345396996</c:v>
                </c:pt>
                <c:pt idx="249">
                  <c:v>3.4841708977809658</c:v>
                </c:pt>
                <c:pt idx="250">
                  <c:v>3.6294337392237552</c:v>
                </c:pt>
                <c:pt idx="251">
                  <c:v>3.665422990444132</c:v>
                </c:pt>
                <c:pt idx="252">
                  <c:v>3.6739348204845084</c:v>
                </c:pt>
                <c:pt idx="253">
                  <c:v>3.6720114611458556</c:v>
                </c:pt>
                <c:pt idx="254">
                  <c:v>3.6813686389955271</c:v>
                </c:pt>
                <c:pt idx="255">
                  <c:v>3.6798445906363977</c:v>
                </c:pt>
                <c:pt idx="256">
                  <c:v>3.6863382611042219</c:v>
                </c:pt>
                <c:pt idx="257">
                  <c:v>3.6946451551498032</c:v>
                </c:pt>
                <c:pt idx="258">
                  <c:v>3.7353555684127193</c:v>
                </c:pt>
                <c:pt idx="259">
                  <c:v>3.734849789858889</c:v>
                </c:pt>
                <c:pt idx="260">
                  <c:v>3.7432074571703517</c:v>
                </c:pt>
                <c:pt idx="261">
                  <c:v>3.7548168572462592</c:v>
                </c:pt>
                <c:pt idx="262">
                  <c:v>3.7054184091026556</c:v>
                </c:pt>
                <c:pt idx="263">
                  <c:v>3.705119669025247</c:v>
                </c:pt>
                <c:pt idx="264">
                  <c:v>3.7841155955453361</c:v>
                </c:pt>
                <c:pt idx="265">
                  <c:v>3.7838570417445148</c:v>
                </c:pt>
                <c:pt idx="266">
                  <c:v>3.9405572884834732</c:v>
                </c:pt>
                <c:pt idx="267">
                  <c:v>3.9591401875557657</c:v>
                </c:pt>
                <c:pt idx="268">
                  <c:v>3.9792299588197388</c:v>
                </c:pt>
                <c:pt idx="269">
                  <c:v>3.9762236208676778</c:v>
                </c:pt>
                <c:pt idx="270">
                  <c:v>4.0286024269722551</c:v>
                </c:pt>
                <c:pt idx="271">
                  <c:v>4.0243545803972154</c:v>
                </c:pt>
                <c:pt idx="272">
                  <c:v>4.0224223636895857</c:v>
                </c:pt>
                <c:pt idx="273">
                  <c:v>4.0168515995781711</c:v>
                </c:pt>
                <c:pt idx="274">
                  <c:v>4.0386291672499226</c:v>
                </c:pt>
                <c:pt idx="275">
                  <c:v>4.1614297737433645</c:v>
                </c:pt>
                <c:pt idx="276">
                  <c:v>4.1534144350958906</c:v>
                </c:pt>
                <c:pt idx="277">
                  <c:v>4.1517730356229547</c:v>
                </c:pt>
                <c:pt idx="278">
                  <c:v>4.1360205441430091</c:v>
                </c:pt>
                <c:pt idx="279">
                  <c:v>4.1295588071334013</c:v>
                </c:pt>
                <c:pt idx="280">
                  <c:v>4.1438224073698215</c:v>
                </c:pt>
                <c:pt idx="281">
                  <c:v>4.1432168254776807</c:v>
                </c:pt>
                <c:pt idx="282">
                  <c:v>4.1404758929650489</c:v>
                </c:pt>
                <c:pt idx="283">
                  <c:v>4.1404105506688458</c:v>
                </c:pt>
                <c:pt idx="284">
                  <c:v>4.1412542566205142</c:v>
                </c:pt>
                <c:pt idx="285">
                  <c:v>4.1085906099293954</c:v>
                </c:pt>
                <c:pt idx="286">
                  <c:v>4.1025968273874884</c:v>
                </c:pt>
                <c:pt idx="287">
                  <c:v>4.2057970629633878</c:v>
                </c:pt>
                <c:pt idx="288">
                  <c:v>4.2056774398531669</c:v>
                </c:pt>
                <c:pt idx="289">
                  <c:v>4.0911506098357648</c:v>
                </c:pt>
                <c:pt idx="290">
                  <c:v>4.0881203191467126</c:v>
                </c:pt>
                <c:pt idx="291">
                  <c:v>4.0907026197947349</c:v>
                </c:pt>
                <c:pt idx="292">
                  <c:v>4.0036078263194428</c:v>
                </c:pt>
                <c:pt idx="293">
                  <c:v>3.991586970031574</c:v>
                </c:pt>
                <c:pt idx="294">
                  <c:v>3.9880033403567539</c:v>
                </c:pt>
                <c:pt idx="295">
                  <c:v>4.0793945480489731</c:v>
                </c:pt>
                <c:pt idx="296">
                  <c:v>4.0919142757943296</c:v>
                </c:pt>
                <c:pt idx="297">
                  <c:v>4.1388554499952104</c:v>
                </c:pt>
                <c:pt idx="298">
                  <c:v>4.1206746213249428</c:v>
                </c:pt>
                <c:pt idx="299">
                  <c:v>4.1105825235781452</c:v>
                </c:pt>
                <c:pt idx="300">
                  <c:v>4.1375192301396355</c:v>
                </c:pt>
                <c:pt idx="301">
                  <c:v>4.1188806093594534</c:v>
                </c:pt>
                <c:pt idx="302">
                  <c:v>4.1233810186204112</c:v>
                </c:pt>
                <c:pt idx="303">
                  <c:v>4.119728499290356</c:v>
                </c:pt>
                <c:pt idx="304">
                  <c:v>4.0965776409753705</c:v>
                </c:pt>
                <c:pt idx="305">
                  <c:v>4.1334698621283783</c:v>
                </c:pt>
                <c:pt idx="306">
                  <c:v>4.2333831680100742</c:v>
                </c:pt>
                <c:pt idx="307">
                  <c:v>4.2700486974567031</c:v>
                </c:pt>
                <c:pt idx="308">
                  <c:v>4.2520809905929351</c:v>
                </c:pt>
                <c:pt idx="309">
                  <c:v>4.2680589067467976</c:v>
                </c:pt>
                <c:pt idx="310">
                  <c:v>4.1858402660140142</c:v>
                </c:pt>
                <c:pt idx="311">
                  <c:v>4.1862761699136044</c:v>
                </c:pt>
                <c:pt idx="312">
                  <c:v>4.1912244238153749</c:v>
                </c:pt>
                <c:pt idx="313">
                  <c:v>4.0991828728075914</c:v>
                </c:pt>
                <c:pt idx="314">
                  <c:v>4.1062125051047529</c:v>
                </c:pt>
                <c:pt idx="315">
                  <c:v>4.0870679405365644</c:v>
                </c:pt>
                <c:pt idx="316">
                  <c:v>4.1820735822305908</c:v>
                </c:pt>
                <c:pt idx="317">
                  <c:v>4.1557770700772405</c:v>
                </c:pt>
                <c:pt idx="318">
                  <c:v>4.1746148204207305</c:v>
                </c:pt>
                <c:pt idx="319">
                  <c:v>4.1474846569668324</c:v>
                </c:pt>
                <c:pt idx="320">
                  <c:v>4.1525171507942567</c:v>
                </c:pt>
                <c:pt idx="321">
                  <c:v>4.1297965518352795</c:v>
                </c:pt>
                <c:pt idx="322">
                  <c:v>4.1299101647056826</c:v>
                </c:pt>
                <c:pt idx="323">
                  <c:v>4.3142410782081795</c:v>
                </c:pt>
                <c:pt idx="324">
                  <c:v>4.3914214509143346</c:v>
                </c:pt>
                <c:pt idx="325">
                  <c:v>4.3544710392263113</c:v>
                </c:pt>
                <c:pt idx="326">
                  <c:v>4.3886138657805551</c:v>
                </c:pt>
                <c:pt idx="327">
                  <c:v>4.3946783277612456</c:v>
                </c:pt>
                <c:pt idx="328">
                  <c:v>4.4466324119204597</c:v>
                </c:pt>
                <c:pt idx="329">
                  <c:v>4.4464869723755642</c:v>
                </c:pt>
                <c:pt idx="330">
                  <c:v>4.4534073671210557</c:v>
                </c:pt>
                <c:pt idx="331">
                  <c:v>4.5236143185920241</c:v>
                </c:pt>
                <c:pt idx="332">
                  <c:v>4.6505635985619698</c:v>
                </c:pt>
                <c:pt idx="333">
                  <c:v>4.6565207569118128</c:v>
                </c:pt>
                <c:pt idx="334">
                  <c:v>4.7153766120277627</c:v>
                </c:pt>
                <c:pt idx="335">
                  <c:v>4.7652414928724491</c:v>
                </c:pt>
                <c:pt idx="336">
                  <c:v>4.8355700629509917</c:v>
                </c:pt>
                <c:pt idx="337">
                  <c:v>4.8802513234233427</c:v>
                </c:pt>
                <c:pt idx="338">
                  <c:v>4.8845007680221517</c:v>
                </c:pt>
                <c:pt idx="339">
                  <c:v>4.9158306075166749</c:v>
                </c:pt>
                <c:pt idx="340">
                  <c:v>4.831675495093565</c:v>
                </c:pt>
                <c:pt idx="341">
                  <c:v>4.8063248156681908</c:v>
                </c:pt>
                <c:pt idx="342">
                  <c:v>4.958832352593058</c:v>
                </c:pt>
                <c:pt idx="343">
                  <c:v>4.9637913395832172</c:v>
                </c:pt>
                <c:pt idx="344">
                  <c:v>4.9894070562576571</c:v>
                </c:pt>
                <c:pt idx="345">
                  <c:v>5.0256798308087394</c:v>
                </c:pt>
                <c:pt idx="346">
                  <c:v>5.0883974930414997</c:v>
                </c:pt>
                <c:pt idx="347">
                  <c:v>5.1072603214454659</c:v>
                </c:pt>
                <c:pt idx="348">
                  <c:v>5.2089761831289358</c:v>
                </c:pt>
                <c:pt idx="349">
                  <c:v>5.2026426746414174</c:v>
                </c:pt>
                <c:pt idx="350">
                  <c:v>5.2021387369237129</c:v>
                </c:pt>
                <c:pt idx="351">
                  <c:v>5.1896037786882419</c:v>
                </c:pt>
                <c:pt idx="352">
                  <c:v>5.190512409161828</c:v>
                </c:pt>
                <c:pt idx="353">
                  <c:v>5.2001968726776813</c:v>
                </c:pt>
                <c:pt idx="354">
                  <c:v>5.225391852625326</c:v>
                </c:pt>
                <c:pt idx="355">
                  <c:v>5.2502187190395029</c:v>
                </c:pt>
                <c:pt idx="356">
                  <c:v>5.1362450267954403</c:v>
                </c:pt>
                <c:pt idx="357">
                  <c:v>5.1553034749761446</c:v>
                </c:pt>
                <c:pt idx="358">
                  <c:v>5.1381355950634875</c:v>
                </c:pt>
                <c:pt idx="359">
                  <c:v>5.1463219076859232</c:v>
                </c:pt>
                <c:pt idx="360">
                  <c:v>5.0972898386178116</c:v>
                </c:pt>
                <c:pt idx="361">
                  <c:v>5.0973351751322422</c:v>
                </c:pt>
                <c:pt idx="362">
                  <c:v>5.2541467189088102</c:v>
                </c:pt>
                <c:pt idx="363">
                  <c:v>5.2686984321119885</c:v>
                </c:pt>
                <c:pt idx="364">
                  <c:v>5.5981449764656936</c:v>
                </c:pt>
                <c:pt idx="365">
                  <c:v>5.4894970699417325</c:v>
                </c:pt>
                <c:pt idx="366">
                  <c:v>5.4859830305275237</c:v>
                </c:pt>
                <c:pt idx="367">
                  <c:v>5.5298699629142787</c:v>
                </c:pt>
                <c:pt idx="368">
                  <c:v>5.575613161423834</c:v>
                </c:pt>
                <c:pt idx="369">
                  <c:v>5.6266302095132161</c:v>
                </c:pt>
                <c:pt idx="370">
                  <c:v>5.6275974505261592</c:v>
                </c:pt>
                <c:pt idx="371">
                  <c:v>5.6384957863409157</c:v>
                </c:pt>
                <c:pt idx="372">
                  <c:v>5.6581055403392719</c:v>
                </c:pt>
                <c:pt idx="373">
                  <c:v>5.6651280247739013</c:v>
                </c:pt>
                <c:pt idx="374">
                  <c:v>5.7574214136913282</c:v>
                </c:pt>
                <c:pt idx="375">
                  <c:v>5.7783779252651</c:v>
                </c:pt>
                <c:pt idx="376">
                  <c:v>5.7816150020094437</c:v>
                </c:pt>
                <c:pt idx="377">
                  <c:v>5.7133716022300307</c:v>
                </c:pt>
                <c:pt idx="378">
                  <c:v>5.7149195446871506</c:v>
                </c:pt>
                <c:pt idx="379">
                  <c:v>5.7989674757037273</c:v>
                </c:pt>
                <c:pt idx="380">
                  <c:v>5.8003662352407845</c:v>
                </c:pt>
                <c:pt idx="381">
                  <c:v>5.7969119105672471</c:v>
                </c:pt>
                <c:pt idx="382">
                  <c:v>5.8554418699304689</c:v>
                </c:pt>
                <c:pt idx="383">
                  <c:v>5.8737331746293675</c:v>
                </c:pt>
                <c:pt idx="384">
                  <c:v>5.9662175652548122</c:v>
                </c:pt>
                <c:pt idx="385">
                  <c:v>5.9047398454713171</c:v>
                </c:pt>
                <c:pt idx="386">
                  <c:v>5.9809799561572738</c:v>
                </c:pt>
                <c:pt idx="387">
                  <c:v>5.9400493290427043</c:v>
                </c:pt>
                <c:pt idx="388">
                  <c:v>5.9404021756938956</c:v>
                </c:pt>
                <c:pt idx="389">
                  <c:v>6.0234194129845466</c:v>
                </c:pt>
                <c:pt idx="390">
                  <c:v>6.179642798302079</c:v>
                </c:pt>
                <c:pt idx="391">
                  <c:v>6.1753697835874535</c:v>
                </c:pt>
                <c:pt idx="392">
                  <c:v>6.1789776515195074</c:v>
                </c:pt>
                <c:pt idx="393">
                  <c:v>6.2584980195470354</c:v>
                </c:pt>
                <c:pt idx="394">
                  <c:v>6.2705510490248768</c:v>
                </c:pt>
                <c:pt idx="395">
                  <c:v>6.2315881803468223</c:v>
                </c:pt>
                <c:pt idx="396">
                  <c:v>6.2080950571171396</c:v>
                </c:pt>
                <c:pt idx="397">
                  <c:v>6.376669408912603</c:v>
                </c:pt>
                <c:pt idx="398">
                  <c:v>6.4481618919091712</c:v>
                </c:pt>
                <c:pt idx="399">
                  <c:v>6.4468723199790734</c:v>
                </c:pt>
                <c:pt idx="400">
                  <c:v>6.547439601808164</c:v>
                </c:pt>
                <c:pt idx="401">
                  <c:v>6.5717530077982715</c:v>
                </c:pt>
                <c:pt idx="402">
                  <c:v>6.6715225221867422</c:v>
                </c:pt>
                <c:pt idx="403">
                  <c:v>6.7003865365608455</c:v>
                </c:pt>
                <c:pt idx="404">
                  <c:v>6.6835336623473625</c:v>
                </c:pt>
                <c:pt idx="405">
                  <c:v>6.914168260361059</c:v>
                </c:pt>
                <c:pt idx="406">
                  <c:v>6.8552997541392111</c:v>
                </c:pt>
                <c:pt idx="407">
                  <c:v>6.8553918689163567</c:v>
                </c:pt>
                <c:pt idx="408">
                  <c:v>6.8402640109374326</c:v>
                </c:pt>
                <c:pt idx="409">
                  <c:v>6.8477968598453511</c:v>
                </c:pt>
                <c:pt idx="410">
                  <c:v>6.8439257421486488</c:v>
                </c:pt>
                <c:pt idx="411">
                  <c:v>6.9484096840268892</c:v>
                </c:pt>
                <c:pt idx="412">
                  <c:v>6.9615066198329174</c:v>
                </c:pt>
                <c:pt idx="413">
                  <c:v>6.8377118690753855</c:v>
                </c:pt>
                <c:pt idx="414">
                  <c:v>6.8432403941506283</c:v>
                </c:pt>
                <c:pt idx="415">
                  <c:v>6.8367223870618608</c:v>
                </c:pt>
                <c:pt idx="416">
                  <c:v>6.8092480916055429</c:v>
                </c:pt>
                <c:pt idx="417">
                  <c:v>6.8552142650849897</c:v>
                </c:pt>
                <c:pt idx="418">
                  <c:v>6.8384767168384508</c:v>
                </c:pt>
                <c:pt idx="419">
                  <c:v>6.8522929970086617</c:v>
                </c:pt>
                <c:pt idx="420">
                  <c:v>6.8533477055402443</c:v>
                </c:pt>
                <c:pt idx="421">
                  <c:v>6.8214186362688514</c:v>
                </c:pt>
                <c:pt idx="422">
                  <c:v>6.860491576058422</c:v>
                </c:pt>
                <c:pt idx="423">
                  <c:v>6.8711850022271612</c:v>
                </c:pt>
                <c:pt idx="424">
                  <c:v>6.7473379226696988</c:v>
                </c:pt>
                <c:pt idx="425">
                  <c:v>6.7107621452996327</c:v>
                </c:pt>
                <c:pt idx="426">
                  <c:v>6.6665412584459274</c:v>
                </c:pt>
                <c:pt idx="427">
                  <c:v>6.6371072797338933</c:v>
                </c:pt>
                <c:pt idx="428">
                  <c:v>6.6930699158813827</c:v>
                </c:pt>
                <c:pt idx="429">
                  <c:v>6.6766630607636852</c:v>
                </c:pt>
                <c:pt idx="430">
                  <c:v>6.6723714036551209</c:v>
                </c:pt>
                <c:pt idx="431">
                  <c:v>6.6613688507912654</c:v>
                </c:pt>
                <c:pt idx="432">
                  <c:v>6.5660481323551458</c:v>
                </c:pt>
                <c:pt idx="433">
                  <c:v>6.5545249360330198</c:v>
                </c:pt>
                <c:pt idx="434">
                  <c:v>6.5757063902167259</c:v>
                </c:pt>
                <c:pt idx="435">
                  <c:v>6.546625674448503</c:v>
                </c:pt>
                <c:pt idx="436">
                  <c:v>6.497244333068867</c:v>
                </c:pt>
                <c:pt idx="437">
                  <c:v>6.4778944796814688</c:v>
                </c:pt>
                <c:pt idx="438">
                  <c:v>6.3964761517221786</c:v>
                </c:pt>
                <c:pt idx="439">
                  <c:v>6.4016674046337769</c:v>
                </c:pt>
                <c:pt idx="440">
                  <c:v>6.3866786810736684</c:v>
                </c:pt>
                <c:pt idx="441">
                  <c:v>6.5038171194764924</c:v>
                </c:pt>
                <c:pt idx="442">
                  <c:v>6.5127757619806541</c:v>
                </c:pt>
                <c:pt idx="443">
                  <c:v>6.5397640692076093</c:v>
                </c:pt>
                <c:pt idx="444">
                  <c:v>6.4903802914844579</c:v>
                </c:pt>
                <c:pt idx="445">
                  <c:v>6.4568962157969541</c:v>
                </c:pt>
                <c:pt idx="446">
                  <c:v>6.4784860982981742</c:v>
                </c:pt>
                <c:pt idx="447">
                  <c:v>6.4628990659825911</c:v>
                </c:pt>
                <c:pt idx="448">
                  <c:v>6.5234802922669655</c:v>
                </c:pt>
                <c:pt idx="449">
                  <c:v>6.536671710220042</c:v>
                </c:pt>
                <c:pt idx="450">
                  <c:v>6.5369109094588591</c:v>
                </c:pt>
                <c:pt idx="451">
                  <c:v>6.5787442263326836</c:v>
                </c:pt>
                <c:pt idx="452">
                  <c:v>6.4629961893707035</c:v>
                </c:pt>
                <c:pt idx="453">
                  <c:v>6.4581368471935194</c:v>
                </c:pt>
                <c:pt idx="454">
                  <c:v>6.2116429612987005</c:v>
                </c:pt>
                <c:pt idx="455">
                  <c:v>6.1894755498363887</c:v>
                </c:pt>
                <c:pt idx="456">
                  <c:v>6.2384808605293482</c:v>
                </c:pt>
                <c:pt idx="457">
                  <c:v>6.2528670878227954</c:v>
                </c:pt>
                <c:pt idx="458">
                  <c:v>6.2331798853511406</c:v>
                </c:pt>
                <c:pt idx="459">
                  <c:v>6.2018179545656631</c:v>
                </c:pt>
                <c:pt idx="460">
                  <c:v>6.2373625224092155</c:v>
                </c:pt>
                <c:pt idx="461">
                  <c:v>6.2808688524417562</c:v>
                </c:pt>
                <c:pt idx="462">
                  <c:v>6.3302524205488968</c:v>
                </c:pt>
                <c:pt idx="463">
                  <c:v>6.338815459115299</c:v>
                </c:pt>
                <c:pt idx="464">
                  <c:v>6.371187717399093</c:v>
                </c:pt>
                <c:pt idx="465">
                  <c:v>6.3451828955143661</c:v>
                </c:pt>
                <c:pt idx="466">
                  <c:v>6.3400560207357319</c:v>
                </c:pt>
                <c:pt idx="467">
                  <c:v>6.3313850571239954</c:v>
                </c:pt>
                <c:pt idx="468">
                  <c:v>6.3703809615678102</c:v>
                </c:pt>
                <c:pt idx="469">
                  <c:v>6.3280006189718288</c:v>
                </c:pt>
                <c:pt idx="470">
                  <c:v>6.357640834089394</c:v>
                </c:pt>
                <c:pt idx="471">
                  <c:v>6.3608009487887873</c:v>
                </c:pt>
                <c:pt idx="472">
                  <c:v>6.3463067600089129</c:v>
                </c:pt>
                <c:pt idx="473">
                  <c:v>6.3370526403283192</c:v>
                </c:pt>
                <c:pt idx="474">
                  <c:v>6.294415012577562</c:v>
                </c:pt>
                <c:pt idx="475">
                  <c:v>6.3060644868538676</c:v>
                </c:pt>
                <c:pt idx="476">
                  <c:v>6.2413349983635502</c:v>
                </c:pt>
                <c:pt idx="477">
                  <c:v>6.233033673704008</c:v>
                </c:pt>
                <c:pt idx="478">
                  <c:v>6.2424967833301794</c:v>
                </c:pt>
                <c:pt idx="479">
                  <c:v>6.1445892240722042</c:v>
                </c:pt>
                <c:pt idx="480">
                  <c:v>5.9361523220863566</c:v>
                </c:pt>
                <c:pt idx="481">
                  <c:v>5.9550586453588279</c:v>
                </c:pt>
                <c:pt idx="482">
                  <c:v>5.9602982234414714</c:v>
                </c:pt>
                <c:pt idx="483">
                  <c:v>5.9071950061301886</c:v>
                </c:pt>
                <c:pt idx="484">
                  <c:v>5.8854976145425901</c:v>
                </c:pt>
                <c:pt idx="485">
                  <c:v>5.9800447151761018</c:v>
                </c:pt>
                <c:pt idx="486">
                  <c:v>5.9645659804240125</c:v>
                </c:pt>
                <c:pt idx="487">
                  <c:v>5.7978044875973955</c:v>
                </c:pt>
                <c:pt idx="488">
                  <c:v>5.7312459445049546</c:v>
                </c:pt>
                <c:pt idx="489">
                  <c:v>5.7921386502586616</c:v>
                </c:pt>
                <c:pt idx="490">
                  <c:v>5.6503830185377497</c:v>
                </c:pt>
                <c:pt idx="491">
                  <c:v>5.5845900786062543</c:v>
                </c:pt>
                <c:pt idx="492">
                  <c:v>5.4964739095352986</c:v>
                </c:pt>
                <c:pt idx="493">
                  <c:v>5.4546865560469291</c:v>
                </c:pt>
                <c:pt idx="494">
                  <c:v>5.593684573705632</c:v>
                </c:pt>
                <c:pt idx="495">
                  <c:v>5.4034779511476989</c:v>
                </c:pt>
                <c:pt idx="496">
                  <c:v>5.4849881668980141</c:v>
                </c:pt>
                <c:pt idx="497">
                  <c:v>5.4867306603592123</c:v>
                </c:pt>
                <c:pt idx="498">
                  <c:v>5.4803386932979272</c:v>
                </c:pt>
                <c:pt idx="499">
                  <c:v>5.5059499387562454</c:v>
                </c:pt>
                <c:pt idx="500">
                  <c:v>5.5000910832090328</c:v>
                </c:pt>
                <c:pt idx="501">
                  <c:v>5.3909729604844205</c:v>
                </c:pt>
                <c:pt idx="502">
                  <c:v>5.3840764006132424</c:v>
                </c:pt>
                <c:pt idx="503">
                  <c:v>5.3941130403556468</c:v>
                </c:pt>
                <c:pt idx="504">
                  <c:v>5.4485848664759748</c:v>
                </c:pt>
                <c:pt idx="505">
                  <c:v>5.4154970440124766</c:v>
                </c:pt>
                <c:pt idx="506">
                  <c:v>5.4309320854577008</c:v>
                </c:pt>
                <c:pt idx="507">
                  <c:v>5.4101014516230599</c:v>
                </c:pt>
                <c:pt idx="508">
                  <c:v>5.3949820693019808</c:v>
                </c:pt>
                <c:pt idx="509">
                  <c:v>5.390816940862269</c:v>
                </c:pt>
                <c:pt idx="510">
                  <c:v>5.4014459936642805</c:v>
                </c:pt>
                <c:pt idx="511">
                  <c:v>5.3962199949323661</c:v>
                </c:pt>
                <c:pt idx="512">
                  <c:v>5.2492923298331311</c:v>
                </c:pt>
                <c:pt idx="513">
                  <c:v>5.2474398132097164</c:v>
                </c:pt>
                <c:pt idx="514">
                  <c:v>5.2550164078897987</c:v>
                </c:pt>
                <c:pt idx="515">
                  <c:v>5.2536275437586282</c:v>
                </c:pt>
                <c:pt idx="516">
                  <c:v>5.3024482464934595</c:v>
                </c:pt>
                <c:pt idx="517">
                  <c:v>5.3019450130445813</c:v>
                </c:pt>
                <c:pt idx="518">
                  <c:v>5.2266793927078874</c:v>
                </c:pt>
                <c:pt idx="519">
                  <c:v>5.2167426799454111</c:v>
                </c:pt>
                <c:pt idx="520">
                  <c:v>5.2118296328015461</c:v>
                </c:pt>
                <c:pt idx="521">
                  <c:v>5.2107056551602575</c:v>
                </c:pt>
                <c:pt idx="522">
                  <c:v>5.185286039589287</c:v>
                </c:pt>
                <c:pt idx="523">
                  <c:v>5.231783379960552</c:v>
                </c:pt>
                <c:pt idx="524">
                  <c:v>5.1817917459963985</c:v>
                </c:pt>
                <c:pt idx="525">
                  <c:v>5.1962341904303884</c:v>
                </c:pt>
                <c:pt idx="526">
                  <c:v>5.1914892202137439</c:v>
                </c:pt>
                <c:pt idx="527">
                  <c:v>5.1870068643906722</c:v>
                </c:pt>
                <c:pt idx="528">
                  <c:v>5.183359569523061</c:v>
                </c:pt>
                <c:pt idx="529">
                  <c:v>5.1894823898108848</c:v>
                </c:pt>
                <c:pt idx="530">
                  <c:v>5.192010567240505</c:v>
                </c:pt>
                <c:pt idx="531">
                  <c:v>5.1157671811455012</c:v>
                </c:pt>
                <c:pt idx="532">
                  <c:v>5.6561530850347674</c:v>
                </c:pt>
                <c:pt idx="533">
                  <c:v>5.6190437120743466</c:v>
                </c:pt>
                <c:pt idx="534">
                  <c:v>5.6825590717998153</c:v>
                </c:pt>
                <c:pt idx="535">
                  <c:v>5.6869385911337087</c:v>
                </c:pt>
                <c:pt idx="536">
                  <c:v>6.5654466861565517</c:v>
                </c:pt>
                <c:pt idx="537">
                  <c:v>6.5575117890036116</c:v>
                </c:pt>
                <c:pt idx="538">
                  <c:v>6.4935810611520681</c:v>
                </c:pt>
                <c:pt idx="539">
                  <c:v>6.5009532258695586</c:v>
                </c:pt>
                <c:pt idx="540">
                  <c:v>6.559984113093944</c:v>
                </c:pt>
                <c:pt idx="541">
                  <c:v>6.5277254059343601</c:v>
                </c:pt>
                <c:pt idx="542">
                  <c:v>6.8226720282081841</c:v>
                </c:pt>
                <c:pt idx="543">
                  <c:v>7.0930120674339792</c:v>
                </c:pt>
                <c:pt idx="544">
                  <c:v>7.1197705404257672</c:v>
                </c:pt>
                <c:pt idx="545">
                  <c:v>7.2055024916589518</c:v>
                </c:pt>
                <c:pt idx="546">
                  <c:v>7.1724260058217935</c:v>
                </c:pt>
                <c:pt idx="547">
                  <c:v>7.424369968200609</c:v>
                </c:pt>
                <c:pt idx="548">
                  <c:v>7.4591615698979687</c:v>
                </c:pt>
                <c:pt idx="549">
                  <c:v>7.628913715065214</c:v>
                </c:pt>
                <c:pt idx="550">
                  <c:v>7.6846510062357725</c:v>
                </c:pt>
                <c:pt idx="551">
                  <c:v>7.6414861817036979</c:v>
                </c:pt>
                <c:pt idx="552">
                  <c:v>7.5611783538596962</c:v>
                </c:pt>
                <c:pt idx="553">
                  <c:v>7.7139826953862887</c:v>
                </c:pt>
                <c:pt idx="554">
                  <c:v>7.6241378800152324</c:v>
                </c:pt>
                <c:pt idx="555">
                  <c:v>7.6132834815726218</c:v>
                </c:pt>
                <c:pt idx="556">
                  <c:v>7.6220940588985551</c:v>
                </c:pt>
                <c:pt idx="557">
                  <c:v>7.6225739328521946</c:v>
                </c:pt>
                <c:pt idx="558">
                  <c:v>7.7144090737595317</c:v>
                </c:pt>
                <c:pt idx="559">
                  <c:v>7.7084051041339423</c:v>
                </c:pt>
                <c:pt idx="560">
                  <c:v>7.7203631640143504</c:v>
                </c:pt>
                <c:pt idx="561">
                  <c:v>7.8034715720172203</c:v>
                </c:pt>
                <c:pt idx="562">
                  <c:v>7.7898908272917158</c:v>
                </c:pt>
                <c:pt idx="563">
                  <c:v>7.8170570076387556</c:v>
                </c:pt>
                <c:pt idx="564">
                  <c:v>7.782620524843022</c:v>
                </c:pt>
                <c:pt idx="565">
                  <c:v>7.7869278322820312</c:v>
                </c:pt>
                <c:pt idx="566">
                  <c:v>7.794064790854959</c:v>
                </c:pt>
                <c:pt idx="567">
                  <c:v>7.8235775853319094</c:v>
                </c:pt>
                <c:pt idx="568">
                  <c:v>7.8830233015660758</c:v>
                </c:pt>
                <c:pt idx="569">
                  <c:v>7.89874212486116</c:v>
                </c:pt>
                <c:pt idx="570">
                  <c:v>7.8988692471941624</c:v>
                </c:pt>
                <c:pt idx="571">
                  <c:v>7.9075787066741992</c:v>
                </c:pt>
                <c:pt idx="572">
                  <c:v>7.9137729373144632</c:v>
                </c:pt>
                <c:pt idx="573">
                  <c:v>7.9071148740523993</c:v>
                </c:pt>
                <c:pt idx="574">
                  <c:v>7.9474023423387372</c:v>
                </c:pt>
                <c:pt idx="575">
                  <c:v>7.8687035152708589</c:v>
                </c:pt>
                <c:pt idx="576">
                  <c:v>7.8647688995098024</c:v>
                </c:pt>
                <c:pt idx="577">
                  <c:v>7.869570110041205</c:v>
                </c:pt>
                <c:pt idx="578">
                  <c:v>7.8832714044332546</c:v>
                </c:pt>
                <c:pt idx="579">
                  <c:v>7.8788320813615602</c:v>
                </c:pt>
                <c:pt idx="580">
                  <c:v>8.0639568916606805</c:v>
                </c:pt>
                <c:pt idx="581">
                  <c:v>8.0745333456839337</c:v>
                </c:pt>
                <c:pt idx="582">
                  <c:v>8.1745211376088243</c:v>
                </c:pt>
                <c:pt idx="583">
                  <c:v>8.2733661347724716</c:v>
                </c:pt>
                <c:pt idx="584">
                  <c:v>8.216292045398637</c:v>
                </c:pt>
                <c:pt idx="585">
                  <c:v>8.1675223883405987</c:v>
                </c:pt>
                <c:pt idx="586">
                  <c:v>8.1370202402975025</c:v>
                </c:pt>
                <c:pt idx="587">
                  <c:v>8.1307393549680924</c:v>
                </c:pt>
                <c:pt idx="588">
                  <c:v>8.3506777140029804</c:v>
                </c:pt>
                <c:pt idx="589">
                  <c:v>8.3357754296455919</c:v>
                </c:pt>
                <c:pt idx="590">
                  <c:v>8.3351773430039167</c:v>
                </c:pt>
                <c:pt idx="591">
                  <c:v>8.3599244561395132</c:v>
                </c:pt>
                <c:pt idx="592">
                  <c:v>8.415217416460024</c:v>
                </c:pt>
                <c:pt idx="593">
                  <c:v>8.4221020910138975</c:v>
                </c:pt>
                <c:pt idx="594">
                  <c:v>8.3821476980223082</c:v>
                </c:pt>
                <c:pt idx="595">
                  <c:v>8.3808092561974004</c:v>
                </c:pt>
                <c:pt idx="596">
                  <c:v>8.3669176730929173</c:v>
                </c:pt>
                <c:pt idx="597">
                  <c:v>8.3454858811969963</c:v>
                </c:pt>
                <c:pt idx="598">
                  <c:v>8.3403260311343921</c:v>
                </c:pt>
                <c:pt idx="599">
                  <c:v>8.4272704899102617</c:v>
                </c:pt>
                <c:pt idx="600">
                  <c:v>8.4718078300981539</c:v>
                </c:pt>
                <c:pt idx="601">
                  <c:v>8.5080936113136669</c:v>
                </c:pt>
                <c:pt idx="602">
                  <c:v>8.5286662110394413</c:v>
                </c:pt>
                <c:pt idx="603">
                  <c:v>8.5354401991495674</c:v>
                </c:pt>
                <c:pt idx="604">
                  <c:v>8.5254149169185887</c:v>
                </c:pt>
                <c:pt idx="605">
                  <c:v>8.5236485936665982</c:v>
                </c:pt>
                <c:pt idx="606">
                  <c:v>8.5082447826152077</c:v>
                </c:pt>
                <c:pt idx="607">
                  <c:v>8.5060357504988229</c:v>
                </c:pt>
                <c:pt idx="608">
                  <c:v>8.5060714514444715</c:v>
                </c:pt>
                <c:pt idx="609">
                  <c:v>8.6241612709275266</c:v>
                </c:pt>
                <c:pt idx="610">
                  <c:v>8.7705067725412</c:v>
                </c:pt>
                <c:pt idx="611">
                  <c:v>8.8067349669175403</c:v>
                </c:pt>
                <c:pt idx="612">
                  <c:v>8.8110610400612597</c:v>
                </c:pt>
                <c:pt idx="613">
                  <c:v>8.7919064619657483</c:v>
                </c:pt>
                <c:pt idx="614">
                  <c:v>8.7900403688147684</c:v>
                </c:pt>
                <c:pt idx="615">
                  <c:v>8.785916217945859</c:v>
                </c:pt>
                <c:pt idx="616">
                  <c:v>8.8059272160761974</c:v>
                </c:pt>
                <c:pt idx="617">
                  <c:v>8.8060503490816924</c:v>
                </c:pt>
                <c:pt idx="618">
                  <c:v>8.8165121764393533</c:v>
                </c:pt>
                <c:pt idx="619">
                  <c:v>8.8047921037927548</c:v>
                </c:pt>
                <c:pt idx="620">
                  <c:v>8.8409611900542213</c:v>
                </c:pt>
                <c:pt idx="621">
                  <c:v>8.7847391832002586</c:v>
                </c:pt>
                <c:pt idx="622">
                  <c:v>8.4738325046494705</c:v>
                </c:pt>
                <c:pt idx="623">
                  <c:v>8.6523597976168176</c:v>
                </c:pt>
                <c:pt idx="624">
                  <c:v>8.6388067275755454</c:v>
                </c:pt>
                <c:pt idx="625">
                  <c:v>8.6476397871118831</c:v>
                </c:pt>
                <c:pt idx="626">
                  <c:v>7.9703441996361839</c:v>
                </c:pt>
                <c:pt idx="627">
                  <c:v>8.0108059612197966</c:v>
                </c:pt>
                <c:pt idx="628">
                  <c:v>8.1267402885076834</c:v>
                </c:pt>
                <c:pt idx="629">
                  <c:v>8.185837834161573</c:v>
                </c:pt>
                <c:pt idx="630">
                  <c:v>8.138050870082159</c:v>
                </c:pt>
                <c:pt idx="631">
                  <c:v>8.1301036791487409</c:v>
                </c:pt>
                <c:pt idx="632">
                  <c:v>7.9233450418169618</c:v>
                </c:pt>
                <c:pt idx="633">
                  <c:v>7.7353239781660736</c:v>
                </c:pt>
                <c:pt idx="634">
                  <c:v>7.7275034525381336</c:v>
                </c:pt>
                <c:pt idx="635">
                  <c:v>7.6505810025385985</c:v>
                </c:pt>
                <c:pt idx="636">
                  <c:v>7.6774266975744689</c:v>
                </c:pt>
                <c:pt idx="637">
                  <c:v>7.4100964308574797</c:v>
                </c:pt>
                <c:pt idx="638">
                  <c:v>7.5219166225374039</c:v>
                </c:pt>
                <c:pt idx="639">
                  <c:v>7.3247711064440617</c:v>
                </c:pt>
                <c:pt idx="640">
                  <c:v>7.2266457592950468</c:v>
                </c:pt>
                <c:pt idx="641">
                  <c:v>7.4111742804855387</c:v>
                </c:pt>
                <c:pt idx="642">
                  <c:v>7.4112009923031108</c:v>
                </c:pt>
                <c:pt idx="643">
                  <c:v>7.4178367081793786</c:v>
                </c:pt>
                <c:pt idx="644">
                  <c:v>7.4561521766189074</c:v>
                </c:pt>
                <c:pt idx="645">
                  <c:v>7.5513465747596866</c:v>
                </c:pt>
                <c:pt idx="646">
                  <c:v>7.567892999932476</c:v>
                </c:pt>
                <c:pt idx="647">
                  <c:v>7.5663726698977287</c:v>
                </c:pt>
                <c:pt idx="648">
                  <c:v>7.4573456108424114</c:v>
                </c:pt>
                <c:pt idx="649">
                  <c:v>7.5396503084051396</c:v>
                </c:pt>
                <c:pt idx="650">
                  <c:v>7.5084372027051201</c:v>
                </c:pt>
                <c:pt idx="651">
                  <c:v>7.4250998903733594</c:v>
                </c:pt>
                <c:pt idx="652">
                  <c:v>7.4199075444738067</c:v>
                </c:pt>
                <c:pt idx="653">
                  <c:v>7.4608290204179122</c:v>
                </c:pt>
                <c:pt idx="654">
                  <c:v>7.4557483055361793</c:v>
                </c:pt>
                <c:pt idx="655">
                  <c:v>7.4680789666208929</c:v>
                </c:pt>
                <c:pt idx="656">
                  <c:v>7.6057741577912923</c:v>
                </c:pt>
                <c:pt idx="657">
                  <c:v>7.5844335165055083</c:v>
                </c:pt>
                <c:pt idx="658">
                  <c:v>7.547222085277097</c:v>
                </c:pt>
                <c:pt idx="659">
                  <c:v>7.5863763261387014</c:v>
                </c:pt>
                <c:pt idx="660">
                  <c:v>7.59759092864976</c:v>
                </c:pt>
                <c:pt idx="661">
                  <c:v>7.5801022791119204</c:v>
                </c:pt>
                <c:pt idx="662">
                  <c:v>7.5689320185296678</c:v>
                </c:pt>
                <c:pt idx="663">
                  <c:v>7.5921295388600587</c:v>
                </c:pt>
                <c:pt idx="664">
                  <c:v>7.5681434895654345</c:v>
                </c:pt>
                <c:pt idx="665">
                  <c:v>8.2803624181119559</c:v>
                </c:pt>
                <c:pt idx="666">
                  <c:v>8.2725468390631907</c:v>
                </c:pt>
                <c:pt idx="667">
                  <c:v>8.268382379735959</c:v>
                </c:pt>
                <c:pt idx="668">
                  <c:v>8.2263783239096089</c:v>
                </c:pt>
                <c:pt idx="669">
                  <c:v>8.1688564760217623</c:v>
                </c:pt>
                <c:pt idx="670">
                  <c:v>8.0106960182389404</c:v>
                </c:pt>
                <c:pt idx="671">
                  <c:v>8.0179583794929314</c:v>
                </c:pt>
                <c:pt idx="672">
                  <c:v>7.917375690228722</c:v>
                </c:pt>
                <c:pt idx="673">
                  <c:v>7.7863019492531773</c:v>
                </c:pt>
                <c:pt idx="674">
                  <c:v>7.7743686756943804</c:v>
                </c:pt>
                <c:pt idx="675">
                  <c:v>7.7802516316431181</c:v>
                </c:pt>
                <c:pt idx="676">
                  <c:v>7.8158326227291273</c:v>
                </c:pt>
                <c:pt idx="677">
                  <c:v>7.9325009885019417</c:v>
                </c:pt>
                <c:pt idx="678">
                  <c:v>7.6655989884473739</c:v>
                </c:pt>
                <c:pt idx="679">
                  <c:v>7.6678466265073704</c:v>
                </c:pt>
                <c:pt idx="680">
                  <c:v>7.6770346721441465</c:v>
                </c:pt>
                <c:pt idx="681">
                  <c:v>7.6538665405286972</c:v>
                </c:pt>
                <c:pt idx="682">
                  <c:v>7.6491533540456542</c:v>
                </c:pt>
                <c:pt idx="683">
                  <c:v>7.6474549051199183</c:v>
                </c:pt>
                <c:pt idx="684">
                  <c:v>7.6128890209265387</c:v>
                </c:pt>
                <c:pt idx="685">
                  <c:v>7.6346726255207837</c:v>
                </c:pt>
                <c:pt idx="686">
                  <c:v>7.6668263310845406</c:v>
                </c:pt>
                <c:pt idx="687">
                  <c:v>7.7071507634071654</c:v>
                </c:pt>
                <c:pt idx="688">
                  <c:v>7.7075749971750955</c:v>
                </c:pt>
                <c:pt idx="689">
                  <c:v>7.5875858670520282</c:v>
                </c:pt>
                <c:pt idx="690">
                  <c:v>7.5133028366096601</c:v>
                </c:pt>
                <c:pt idx="691">
                  <c:v>7.4546350103193308</c:v>
                </c:pt>
                <c:pt idx="692">
                  <c:v>7.4802352519636122</c:v>
                </c:pt>
                <c:pt idx="693">
                  <c:v>7.5077469284448481</c:v>
                </c:pt>
                <c:pt idx="694">
                  <c:v>7.52344233159622</c:v>
                </c:pt>
                <c:pt idx="695">
                  <c:v>7.5214364752808631</c:v>
                </c:pt>
                <c:pt idx="696">
                  <c:v>7.5077181715765171</c:v>
                </c:pt>
                <c:pt idx="697">
                  <c:v>7.5045588086415558</c:v>
                </c:pt>
                <c:pt idx="698">
                  <c:v>7.5012323505893423</c:v>
                </c:pt>
                <c:pt idx="699">
                  <c:v>7.402618584063589</c:v>
                </c:pt>
                <c:pt idx="700">
                  <c:v>7.3299287425449453</c:v>
                </c:pt>
                <c:pt idx="701">
                  <c:v>7.3060494103528253</c:v>
                </c:pt>
                <c:pt idx="702">
                  <c:v>7.3757316492533649</c:v>
                </c:pt>
                <c:pt idx="703">
                  <c:v>7.3752196837972006</c:v>
                </c:pt>
                <c:pt idx="704">
                  <c:v>7.3898455661897859</c:v>
                </c:pt>
                <c:pt idx="705">
                  <c:v>7.3847332259180174</c:v>
                </c:pt>
                <c:pt idx="706">
                  <c:v>7.3333226630838269</c:v>
                </c:pt>
                <c:pt idx="707">
                  <c:v>7.3637585383577022</c:v>
                </c:pt>
                <c:pt idx="708">
                  <c:v>7.3124158082544106</c:v>
                </c:pt>
                <c:pt idx="709">
                  <c:v>7.332000327025745</c:v>
                </c:pt>
                <c:pt idx="710">
                  <c:v>7.3756145942352918</c:v>
                </c:pt>
                <c:pt idx="711">
                  <c:v>7.39715016579229</c:v>
                </c:pt>
                <c:pt idx="712">
                  <c:v>7.393316098364596</c:v>
                </c:pt>
                <c:pt idx="713">
                  <c:v>7.2283706859176586</c:v>
                </c:pt>
                <c:pt idx="714">
                  <c:v>7.3056976032178422</c:v>
                </c:pt>
                <c:pt idx="715">
                  <c:v>7.3001628841301525</c:v>
                </c:pt>
                <c:pt idx="716">
                  <c:v>7.4386751819743653</c:v>
                </c:pt>
                <c:pt idx="717">
                  <c:v>7.3579215396924198</c:v>
                </c:pt>
                <c:pt idx="718">
                  <c:v>7.4631897169080332</c:v>
                </c:pt>
                <c:pt idx="719">
                  <c:v>7.4087736910027413</c:v>
                </c:pt>
                <c:pt idx="720">
                  <c:v>7.4337345029718511</c:v>
                </c:pt>
                <c:pt idx="721">
                  <c:v>7.5155112131847446</c:v>
                </c:pt>
                <c:pt idx="722">
                  <c:v>7.58216883620209</c:v>
                </c:pt>
                <c:pt idx="723">
                  <c:v>7.5214725811348977</c:v>
                </c:pt>
                <c:pt idx="724">
                  <c:v>7.5250281609088958</c:v>
                </c:pt>
                <c:pt idx="725">
                  <c:v>7.5386157841856507</c:v>
                </c:pt>
                <c:pt idx="726">
                  <c:v>7.5499578247203587</c:v>
                </c:pt>
                <c:pt idx="727">
                  <c:v>7.5687511750989529</c:v>
                </c:pt>
                <c:pt idx="728">
                  <c:v>7.4219708237007485</c:v>
                </c:pt>
                <c:pt idx="729">
                  <c:v>7.4115743045529872</c:v>
                </c:pt>
                <c:pt idx="730">
                  <c:v>7.4093115066278035</c:v>
                </c:pt>
                <c:pt idx="731">
                  <c:v>7.3848826477709384</c:v>
                </c:pt>
                <c:pt idx="732">
                  <c:v>7.3998038479924624</c:v>
                </c:pt>
                <c:pt idx="733">
                  <c:v>7.2449967833679016</c:v>
                </c:pt>
                <c:pt idx="734">
                  <c:v>7.234341617776745</c:v>
                </c:pt>
                <c:pt idx="735">
                  <c:v>7.1613482479271946</c:v>
                </c:pt>
                <c:pt idx="736">
                  <c:v>7.2029047470798631</c:v>
                </c:pt>
                <c:pt idx="737">
                  <c:v>7.2109924177909255</c:v>
                </c:pt>
                <c:pt idx="738">
                  <c:v>7.2111226659495129</c:v>
                </c:pt>
                <c:pt idx="739">
                  <c:v>7.1290617713220765</c:v>
                </c:pt>
                <c:pt idx="740">
                  <c:v>7.1267540052737495</c:v>
                </c:pt>
                <c:pt idx="741">
                  <c:v>7.1428547828888576</c:v>
                </c:pt>
                <c:pt idx="742">
                  <c:v>7.1428485703447775</c:v>
                </c:pt>
                <c:pt idx="743">
                  <c:v>7.0532868780639904</c:v>
                </c:pt>
                <c:pt idx="744">
                  <c:v>7.0564823470768179</c:v>
                </c:pt>
                <c:pt idx="745">
                  <c:v>7.1475997800471704</c:v>
                </c:pt>
                <c:pt idx="746">
                  <c:v>7.0349108798648228</c:v>
                </c:pt>
                <c:pt idx="747">
                  <c:v>7.095068530126472</c:v>
                </c:pt>
                <c:pt idx="748">
                  <c:v>7.0821480036827404</c:v>
                </c:pt>
                <c:pt idx="749">
                  <c:v>7.0775984954588491</c:v>
                </c:pt>
                <c:pt idx="750">
                  <c:v>7.1591461382774897</c:v>
                </c:pt>
                <c:pt idx="751">
                  <c:v>7.1610689387875208</c:v>
                </c:pt>
                <c:pt idx="752">
                  <c:v>7.1861931623281698</c:v>
                </c:pt>
                <c:pt idx="753">
                  <c:v>7.2012217228136777</c:v>
                </c:pt>
                <c:pt idx="754">
                  <c:v>7.2386495568401141</c:v>
                </c:pt>
                <c:pt idx="755">
                  <c:v>6.33664446096821</c:v>
                </c:pt>
                <c:pt idx="756">
                  <c:v>6.439902432089438</c:v>
                </c:pt>
                <c:pt idx="757">
                  <c:v>6.4504108716796598</c:v>
                </c:pt>
                <c:pt idx="758">
                  <c:v>6.4520734432315576</c:v>
                </c:pt>
                <c:pt idx="759">
                  <c:v>6.448839648958371</c:v>
                </c:pt>
                <c:pt idx="760">
                  <c:v>6.3985270453880077</c:v>
                </c:pt>
                <c:pt idx="761">
                  <c:v>6.3793120995073869</c:v>
                </c:pt>
                <c:pt idx="762">
                  <c:v>6.4958642590428344</c:v>
                </c:pt>
                <c:pt idx="763">
                  <c:v>6.5514603254164347</c:v>
                </c:pt>
                <c:pt idx="764">
                  <c:v>6.5374116112786487</c:v>
                </c:pt>
                <c:pt idx="765">
                  <c:v>6.5446812311966376</c:v>
                </c:pt>
                <c:pt idx="766">
                  <c:v>6.5103587553679025</c:v>
                </c:pt>
                <c:pt idx="767">
                  <c:v>6.4352151863307592</c:v>
                </c:pt>
                <c:pt idx="768">
                  <c:v>6.4861993677501353</c:v>
                </c:pt>
                <c:pt idx="769">
                  <c:v>6.5023682195736461</c:v>
                </c:pt>
                <c:pt idx="770">
                  <c:v>6.4832971231092644</c:v>
                </c:pt>
                <c:pt idx="771">
                  <c:v>6.5181459702807851</c:v>
                </c:pt>
                <c:pt idx="772">
                  <c:v>6.4739399472384234</c:v>
                </c:pt>
                <c:pt idx="773">
                  <c:v>6.4887751473108963</c:v>
                </c:pt>
                <c:pt idx="774">
                  <c:v>6.4898081105961491</c:v>
                </c:pt>
                <c:pt idx="775">
                  <c:v>6.4878224971908862</c:v>
                </c:pt>
                <c:pt idx="776">
                  <c:v>6.4352722387259469</c:v>
                </c:pt>
                <c:pt idx="777">
                  <c:v>6.4572905550516735</c:v>
                </c:pt>
                <c:pt idx="778">
                  <c:v>6.4727371752084792</c:v>
                </c:pt>
                <c:pt idx="779">
                  <c:v>6.460908988123033</c:v>
                </c:pt>
                <c:pt idx="780">
                  <c:v>6.4552338165992325</c:v>
                </c:pt>
                <c:pt idx="781">
                  <c:v>6.4340112261657563</c:v>
                </c:pt>
                <c:pt idx="782">
                  <c:v>6.3981622456255609</c:v>
                </c:pt>
                <c:pt idx="783">
                  <c:v>6.3777500058467833</c:v>
                </c:pt>
                <c:pt idx="784">
                  <c:v>6.3586210108442982</c:v>
                </c:pt>
                <c:pt idx="785">
                  <c:v>6.3913179745405717</c:v>
                </c:pt>
                <c:pt idx="786">
                  <c:v>6.3912472071514612</c:v>
                </c:pt>
                <c:pt idx="787">
                  <c:v>6.446561640112912</c:v>
                </c:pt>
                <c:pt idx="788">
                  <c:v>6.4466922751041587</c:v>
                </c:pt>
                <c:pt idx="789">
                  <c:v>6.4493232000982745</c:v>
                </c:pt>
                <c:pt idx="790">
                  <c:v>6.3679214042916659</c:v>
                </c:pt>
                <c:pt idx="791">
                  <c:v>6.4623471187445558</c:v>
                </c:pt>
                <c:pt idx="792">
                  <c:v>6.3913954404656028</c:v>
                </c:pt>
                <c:pt idx="793">
                  <c:v>6.404656026866073</c:v>
                </c:pt>
                <c:pt idx="794">
                  <c:v>6.3909660299132884</c:v>
                </c:pt>
                <c:pt idx="795">
                  <c:v>6.3944565064971037</c:v>
                </c:pt>
                <c:pt idx="796">
                  <c:v>6.423941358331418</c:v>
                </c:pt>
                <c:pt idx="797">
                  <c:v>6.413854783009052</c:v>
                </c:pt>
                <c:pt idx="798">
                  <c:v>6.4115766530182023</c:v>
                </c:pt>
                <c:pt idx="799">
                  <c:v>6.3997838488779886</c:v>
                </c:pt>
                <c:pt idx="800">
                  <c:v>6.3196350100835863</c:v>
                </c:pt>
                <c:pt idx="801">
                  <c:v>6.2887215899541191</c:v>
                </c:pt>
                <c:pt idx="802">
                  <c:v>6.2946057805540363</c:v>
                </c:pt>
                <c:pt idx="803">
                  <c:v>6.2857993862034371</c:v>
                </c:pt>
                <c:pt idx="804">
                  <c:v>6.1537270920634359</c:v>
                </c:pt>
                <c:pt idx="805">
                  <c:v>6.1536852438923839</c:v>
                </c:pt>
                <c:pt idx="806">
                  <c:v>6.0687748581284255</c:v>
                </c:pt>
                <c:pt idx="807">
                  <c:v>6.0746206403030225</c:v>
                </c:pt>
                <c:pt idx="808">
                  <c:v>5.7906158675777046</c:v>
                </c:pt>
                <c:pt idx="809">
                  <c:v>5.7818143425861424</c:v>
                </c:pt>
                <c:pt idx="810">
                  <c:v>5.7841033554878925</c:v>
                </c:pt>
                <c:pt idx="811">
                  <c:v>5.7041397890115091</c:v>
                </c:pt>
                <c:pt idx="812">
                  <c:v>5.5734932813544651</c:v>
                </c:pt>
                <c:pt idx="813">
                  <c:v>5.5642072999129422</c:v>
                </c:pt>
                <c:pt idx="814">
                  <c:v>5.5933223782441042</c:v>
                </c:pt>
                <c:pt idx="815">
                  <c:v>5.6290815803470311</c:v>
                </c:pt>
                <c:pt idx="816">
                  <c:v>5.6219594840633125</c:v>
                </c:pt>
                <c:pt idx="817">
                  <c:v>5.6140725877231681</c:v>
                </c:pt>
                <c:pt idx="818">
                  <c:v>5.5861865700588282</c:v>
                </c:pt>
                <c:pt idx="819">
                  <c:v>5.5977687015412716</c:v>
                </c:pt>
                <c:pt idx="820">
                  <c:v>5.6335056752663721</c:v>
                </c:pt>
                <c:pt idx="821">
                  <c:v>5.4371704368679268</c:v>
                </c:pt>
                <c:pt idx="822">
                  <c:v>5.447826316342482</c:v>
                </c:pt>
                <c:pt idx="823">
                  <c:v>5.4113857080140635</c:v>
                </c:pt>
                <c:pt idx="824">
                  <c:v>5.463071207683889</c:v>
                </c:pt>
                <c:pt idx="825">
                  <c:v>5.4646366368710826</c:v>
                </c:pt>
                <c:pt idx="826">
                  <c:v>5.4189980528349722</c:v>
                </c:pt>
                <c:pt idx="827">
                  <c:v>5.4929374859649638</c:v>
                </c:pt>
                <c:pt idx="828">
                  <c:v>5.4928767285509119</c:v>
                </c:pt>
                <c:pt idx="829">
                  <c:v>5.4931932662772889</c:v>
                </c:pt>
                <c:pt idx="830">
                  <c:v>5.5085024502984306</c:v>
                </c:pt>
                <c:pt idx="831">
                  <c:v>5.51029815665912</c:v>
                </c:pt>
                <c:pt idx="832">
                  <c:v>5.5152041888713255</c:v>
                </c:pt>
                <c:pt idx="833">
                  <c:v>5.5198863740137316</c:v>
                </c:pt>
                <c:pt idx="834">
                  <c:v>5.5126627930305077</c:v>
                </c:pt>
                <c:pt idx="835">
                  <c:v>5.3718514687440111</c:v>
                </c:pt>
                <c:pt idx="836">
                  <c:v>5.2727285540310511</c:v>
                </c:pt>
                <c:pt idx="837">
                  <c:v>5.2050768164522356</c:v>
                </c:pt>
                <c:pt idx="838">
                  <c:v>5.1967756325707288</c:v>
                </c:pt>
                <c:pt idx="839">
                  <c:v>5.1958963375496428</c:v>
                </c:pt>
                <c:pt idx="840">
                  <c:v>5.0418670199828766</c:v>
                </c:pt>
                <c:pt idx="841">
                  <c:v>5.0421902887401187</c:v>
                </c:pt>
                <c:pt idx="842">
                  <c:v>4.9980846340361991</c:v>
                </c:pt>
                <c:pt idx="843">
                  <c:v>4.9642370480933842</c:v>
                </c:pt>
                <c:pt idx="844">
                  <c:v>4.9011931805692406</c:v>
                </c:pt>
                <c:pt idx="845">
                  <c:v>4.8715542092317055</c:v>
                </c:pt>
                <c:pt idx="846">
                  <c:v>4.7022628681198668</c:v>
                </c:pt>
                <c:pt idx="847">
                  <c:v>4.695805131094505</c:v>
                </c:pt>
                <c:pt idx="848">
                  <c:v>4.7069943519419573</c:v>
                </c:pt>
                <c:pt idx="849">
                  <c:v>4.7084018496224482</c:v>
                </c:pt>
                <c:pt idx="850">
                  <c:v>4.7381406901863938</c:v>
                </c:pt>
                <c:pt idx="851">
                  <c:v>4.75408214088137</c:v>
                </c:pt>
                <c:pt idx="852">
                  <c:v>4.6416472390881705</c:v>
                </c:pt>
                <c:pt idx="853">
                  <c:v>4.6184087010936006</c:v>
                </c:pt>
                <c:pt idx="854">
                  <c:v>4.6220762137639726</c:v>
                </c:pt>
                <c:pt idx="855">
                  <c:v>4.5953939088535254</c:v>
                </c:pt>
                <c:pt idx="856">
                  <c:v>4.5988250355786713</c:v>
                </c:pt>
                <c:pt idx="857">
                  <c:v>4.5378256174991414</c:v>
                </c:pt>
                <c:pt idx="858">
                  <c:v>4.4999087865911731</c:v>
                </c:pt>
                <c:pt idx="859">
                  <c:v>4.4764432510392975</c:v>
                </c:pt>
                <c:pt idx="860">
                  <c:v>4.5004129887892423</c:v>
                </c:pt>
                <c:pt idx="861">
                  <c:v>4.4203984059602286</c:v>
                </c:pt>
                <c:pt idx="862">
                  <c:v>4.5109605080978019</c:v>
                </c:pt>
                <c:pt idx="863">
                  <c:v>4.503701003407075</c:v>
                </c:pt>
                <c:pt idx="864">
                  <c:v>4.5951400061809311</c:v>
                </c:pt>
                <c:pt idx="865">
                  <c:v>4.5897950173317756</c:v>
                </c:pt>
                <c:pt idx="866">
                  <c:v>4.5868378116205895</c:v>
                </c:pt>
                <c:pt idx="867">
                  <c:v>4.496215474763817</c:v>
                </c:pt>
                <c:pt idx="868">
                  <c:v>4.4615291594305901</c:v>
                </c:pt>
                <c:pt idx="869">
                  <c:v>4.4541653592105224</c:v>
                </c:pt>
                <c:pt idx="870">
                  <c:v>4.4567111706309808</c:v>
                </c:pt>
                <c:pt idx="871">
                  <c:v>4.4773415707954456</c:v>
                </c:pt>
                <c:pt idx="872">
                  <c:v>4.4770469902391001</c:v>
                </c:pt>
                <c:pt idx="873">
                  <c:v>4.507109354407131</c:v>
                </c:pt>
                <c:pt idx="874">
                  <c:v>4.5107542322565326</c:v>
                </c:pt>
                <c:pt idx="875">
                  <c:v>4.4615995579758536</c:v>
                </c:pt>
                <c:pt idx="876">
                  <c:v>4.4599791721184454</c:v>
                </c:pt>
                <c:pt idx="877">
                  <c:v>4.3804657758602721</c:v>
                </c:pt>
                <c:pt idx="878">
                  <c:v>4.4468334659797302</c:v>
                </c:pt>
                <c:pt idx="879">
                  <c:v>4.4718452079700768</c:v>
                </c:pt>
                <c:pt idx="880">
                  <c:v>4.4961497011144385</c:v>
                </c:pt>
                <c:pt idx="881">
                  <c:v>4.3799514003768252</c:v>
                </c:pt>
                <c:pt idx="882">
                  <c:v>4.3801204641994573</c:v>
                </c:pt>
                <c:pt idx="883">
                  <c:v>4.3664277493035009</c:v>
                </c:pt>
                <c:pt idx="884">
                  <c:v>4.3686152296487606</c:v>
                </c:pt>
                <c:pt idx="885">
                  <c:v>4.3791774303277702</c:v>
                </c:pt>
                <c:pt idx="886">
                  <c:v>4.3377726107383623</c:v>
                </c:pt>
                <c:pt idx="887">
                  <c:v>4.2969434671113094</c:v>
                </c:pt>
                <c:pt idx="888">
                  <c:v>4.296824148344653</c:v>
                </c:pt>
                <c:pt idx="889">
                  <c:v>4.2902764663018358</c:v>
                </c:pt>
                <c:pt idx="890">
                  <c:v>4.2764353421927295</c:v>
                </c:pt>
                <c:pt idx="891">
                  <c:v>4.2899035074661969</c:v>
                </c:pt>
                <c:pt idx="892">
                  <c:v>4.2799876782349147</c:v>
                </c:pt>
                <c:pt idx="893">
                  <c:v>4.2815034989167007</c:v>
                </c:pt>
                <c:pt idx="894">
                  <c:v>4.2835014764648323</c:v>
                </c:pt>
                <c:pt idx="895">
                  <c:v>4.3115906707802809</c:v>
                </c:pt>
                <c:pt idx="896">
                  <c:v>4.284134935820135</c:v>
                </c:pt>
                <c:pt idx="897">
                  <c:v>4.3173825445465273</c:v>
                </c:pt>
                <c:pt idx="898">
                  <c:v>4.3294164393851018</c:v>
                </c:pt>
                <c:pt idx="899">
                  <c:v>4.3399165233001291</c:v>
                </c:pt>
                <c:pt idx="900">
                  <c:v>4.3200589509086376</c:v>
                </c:pt>
                <c:pt idx="901">
                  <c:v>4.2729329363625252</c:v>
                </c:pt>
                <c:pt idx="902">
                  <c:v>4.1386241170251816</c:v>
                </c:pt>
                <c:pt idx="903">
                  <c:v>4.1386092366256486</c:v>
                </c:pt>
                <c:pt idx="904">
                  <c:v>4.0830949062547077</c:v>
                </c:pt>
                <c:pt idx="905">
                  <c:v>4.0472701672536724</c:v>
                </c:pt>
                <c:pt idx="906">
                  <c:v>4.0511169773341456</c:v>
                </c:pt>
                <c:pt idx="907">
                  <c:v>4.0305076670231728</c:v>
                </c:pt>
                <c:pt idx="908">
                  <c:v>4.0263259232766337</c:v>
                </c:pt>
                <c:pt idx="909">
                  <c:v>4.0785564928254381</c:v>
                </c:pt>
                <c:pt idx="910">
                  <c:v>4.0297700606328695</c:v>
                </c:pt>
                <c:pt idx="911">
                  <c:v>4.0572126231765226</c:v>
                </c:pt>
                <c:pt idx="912">
                  <c:v>4.0511799779179336</c:v>
                </c:pt>
                <c:pt idx="913">
                  <c:v>4.0087741004905793</c:v>
                </c:pt>
                <c:pt idx="914">
                  <c:v>3.9225812689141271</c:v>
                </c:pt>
                <c:pt idx="915">
                  <c:v>3.898272889255078</c:v>
                </c:pt>
                <c:pt idx="916">
                  <c:v>3.8285909092722101</c:v>
                </c:pt>
                <c:pt idx="917">
                  <c:v>3.7072354083647987</c:v>
                </c:pt>
                <c:pt idx="918">
                  <c:v>3.7592614622520002</c:v>
                </c:pt>
                <c:pt idx="919">
                  <c:v>3.7580751755012978</c:v>
                </c:pt>
                <c:pt idx="920">
                  <c:v>3.7394503519677151</c:v>
                </c:pt>
                <c:pt idx="921">
                  <c:v>3.7109992082450671</c:v>
                </c:pt>
                <c:pt idx="922">
                  <c:v>3.7031813787060872</c:v>
                </c:pt>
                <c:pt idx="923">
                  <c:v>3.6955081771848994</c:v>
                </c:pt>
                <c:pt idx="924">
                  <c:v>3.6952171498126698</c:v>
                </c:pt>
                <c:pt idx="925">
                  <c:v>3.7214105046098083</c:v>
                </c:pt>
                <c:pt idx="926">
                  <c:v>3.7214128209954977</c:v>
                </c:pt>
                <c:pt idx="927">
                  <c:v>3.7178981013651833</c:v>
                </c:pt>
                <c:pt idx="928">
                  <c:v>3.7182992989274681</c:v>
                </c:pt>
                <c:pt idx="929">
                  <c:v>3.6315634296842774</c:v>
                </c:pt>
                <c:pt idx="930">
                  <c:v>3.6311472511522536</c:v>
                </c:pt>
                <c:pt idx="931">
                  <c:v>3.8004457621457042</c:v>
                </c:pt>
                <c:pt idx="932">
                  <c:v>3.8161100889827537</c:v>
                </c:pt>
                <c:pt idx="933">
                  <c:v>3.8338303714241109</c:v>
                </c:pt>
                <c:pt idx="934">
                  <c:v>3.8341197269906528</c:v>
                </c:pt>
                <c:pt idx="935">
                  <c:v>3.8063056210581512</c:v>
                </c:pt>
                <c:pt idx="936">
                  <c:v>3.8110244268467333</c:v>
                </c:pt>
                <c:pt idx="937">
                  <c:v>3.8138030840677843</c:v>
                </c:pt>
                <c:pt idx="938">
                  <c:v>3.9161135790532104</c:v>
                </c:pt>
                <c:pt idx="939">
                  <c:v>3.9154412537076788</c:v>
                </c:pt>
                <c:pt idx="940">
                  <c:v>3.9942243397691741</c:v>
                </c:pt>
                <c:pt idx="941">
                  <c:v>3.9832160384529436</c:v>
                </c:pt>
                <c:pt idx="942">
                  <c:v>3.9656587941866754</c:v>
                </c:pt>
                <c:pt idx="943">
                  <c:v>3.8837826273659046</c:v>
                </c:pt>
                <c:pt idx="944">
                  <c:v>3.8705393451652066</c:v>
                </c:pt>
                <c:pt idx="945">
                  <c:v>3.8525669644706162</c:v>
                </c:pt>
                <c:pt idx="946">
                  <c:v>3.8509710685470644</c:v>
                </c:pt>
                <c:pt idx="947">
                  <c:v>3.8772394946503379</c:v>
                </c:pt>
                <c:pt idx="948">
                  <c:v>3.8694328522088104</c:v>
                </c:pt>
                <c:pt idx="949">
                  <c:v>3.8683385348524908</c:v>
                </c:pt>
                <c:pt idx="950">
                  <c:v>3.868355711424734</c:v>
                </c:pt>
                <c:pt idx="951">
                  <c:v>3.878695232371058</c:v>
                </c:pt>
                <c:pt idx="952">
                  <c:v>3.7698868292851948</c:v>
                </c:pt>
                <c:pt idx="953">
                  <c:v>3.7404621357212062</c:v>
                </c:pt>
                <c:pt idx="954">
                  <c:v>3.7632550833649199</c:v>
                </c:pt>
                <c:pt idx="955">
                  <c:v>3.7953687402092169</c:v>
                </c:pt>
                <c:pt idx="956">
                  <c:v>3.8175950497721653</c:v>
                </c:pt>
                <c:pt idx="957">
                  <c:v>3.8107083065688467</c:v>
                </c:pt>
                <c:pt idx="958">
                  <c:v>3.8154563524600951</c:v>
                </c:pt>
                <c:pt idx="959">
                  <c:v>3.8789995831776185</c:v>
                </c:pt>
                <c:pt idx="960">
                  <c:v>3.9037357659474186</c:v>
                </c:pt>
                <c:pt idx="961">
                  <c:v>4.1087387184122299</c:v>
                </c:pt>
                <c:pt idx="962">
                  <c:v>4.1512657076223025</c:v>
                </c:pt>
                <c:pt idx="963">
                  <c:v>4.1759938051527516</c:v>
                </c:pt>
                <c:pt idx="964">
                  <c:v>4.1591946189919611</c:v>
                </c:pt>
                <c:pt idx="965">
                  <c:v>4.1649132518583887</c:v>
                </c:pt>
                <c:pt idx="966">
                  <c:v>4.1624676712986908</c:v>
                </c:pt>
                <c:pt idx="967">
                  <c:v>4.2742604422390889</c:v>
                </c:pt>
                <c:pt idx="968">
                  <c:v>4.22107465042901</c:v>
                </c:pt>
                <c:pt idx="969">
                  <c:v>4.2405596954101572</c:v>
                </c:pt>
                <c:pt idx="970">
                  <c:v>4.2201918972291068</c:v>
                </c:pt>
                <c:pt idx="971">
                  <c:v>4.2561721727445363</c:v>
                </c:pt>
                <c:pt idx="972">
                  <c:v>4.2654676221904513</c:v>
                </c:pt>
                <c:pt idx="973">
                  <c:v>4.2652346627225439</c:v>
                </c:pt>
                <c:pt idx="974">
                  <c:v>4.2665785186938461</c:v>
                </c:pt>
                <c:pt idx="975">
                  <c:v>4.2958633161985826</c:v>
                </c:pt>
                <c:pt idx="976">
                  <c:v>4.3915110409142679</c:v>
                </c:pt>
                <c:pt idx="977">
                  <c:v>4.4030400366161722</c:v>
                </c:pt>
                <c:pt idx="978">
                  <c:v>4.4027861061638252</c:v>
                </c:pt>
                <c:pt idx="979">
                  <c:v>4.4002445299773409</c:v>
                </c:pt>
                <c:pt idx="980">
                  <c:v>4.4130068080210867</c:v>
                </c:pt>
                <c:pt idx="981">
                  <c:v>4.4059879413504817</c:v>
                </c:pt>
                <c:pt idx="982">
                  <c:v>4.636111997076668</c:v>
                </c:pt>
                <c:pt idx="983">
                  <c:v>4.6197070250994079</c:v>
                </c:pt>
                <c:pt idx="984">
                  <c:v>4.6197070250994079</c:v>
                </c:pt>
                <c:pt idx="985">
                  <c:v>4.5905357387280334</c:v>
                </c:pt>
                <c:pt idx="986">
                  <c:v>4.6516774574920108</c:v>
                </c:pt>
                <c:pt idx="987">
                  <c:v>4.6925624091795459</c:v>
                </c:pt>
                <c:pt idx="988">
                  <c:v>4.6982825774455179</c:v>
                </c:pt>
                <c:pt idx="989">
                  <c:v>4.6902037554263822</c:v>
                </c:pt>
                <c:pt idx="990">
                  <c:v>4.6623391279292665</c:v>
                </c:pt>
                <c:pt idx="991">
                  <c:v>4.6983089035108145</c:v>
                </c:pt>
                <c:pt idx="992">
                  <c:v>4.7028195950748772</c:v>
                </c:pt>
                <c:pt idx="993">
                  <c:v>4.7048759918701801</c:v>
                </c:pt>
                <c:pt idx="994">
                  <c:v>4.7308675095862096</c:v>
                </c:pt>
                <c:pt idx="995">
                  <c:v>4.688589793017834</c:v>
                </c:pt>
                <c:pt idx="996">
                  <c:v>4.6653152500149959</c:v>
                </c:pt>
                <c:pt idx="997">
                  <c:v>4.6659329160981402</c:v>
                </c:pt>
                <c:pt idx="998">
                  <c:v>4.6977694960696237</c:v>
                </c:pt>
                <c:pt idx="999">
                  <c:v>4.6533968296216246</c:v>
                </c:pt>
                <c:pt idx="1000">
                  <c:v>4.6523140565635597</c:v>
                </c:pt>
                <c:pt idx="1001">
                  <c:v>4.6350583468443736</c:v>
                </c:pt>
                <c:pt idx="1002">
                  <c:v>4.6450950174725509</c:v>
                </c:pt>
                <c:pt idx="1003">
                  <c:v>4.6450223168027405</c:v>
                </c:pt>
                <c:pt idx="1004">
                  <c:v>4.655284450209197</c:v>
                </c:pt>
                <c:pt idx="1005">
                  <c:v>4.6699167992973436</c:v>
                </c:pt>
                <c:pt idx="1006">
                  <c:v>4.6789451802730069</c:v>
                </c:pt>
                <c:pt idx="1007">
                  <c:v>4.6927457533535701</c:v>
                </c:pt>
                <c:pt idx="1008">
                  <c:v>4.6427766406355859</c:v>
                </c:pt>
                <c:pt idx="1009">
                  <c:v>4.6688714282450681</c:v>
                </c:pt>
                <c:pt idx="1010">
                  <c:v>4.697909727872168</c:v>
                </c:pt>
                <c:pt idx="1011">
                  <c:v>4.7158091602560681</c:v>
                </c:pt>
                <c:pt idx="1012">
                  <c:v>4.7216432637496402</c:v>
                </c:pt>
                <c:pt idx="1013">
                  <c:v>4.7283530125442148</c:v>
                </c:pt>
                <c:pt idx="1014">
                  <c:v>4.7307389084819205</c:v>
                </c:pt>
                <c:pt idx="1015">
                  <c:v>4.7264278109038527</c:v>
                </c:pt>
                <c:pt idx="1016">
                  <c:v>4.7413570972449968</c:v>
                </c:pt>
                <c:pt idx="1017">
                  <c:v>4.7657102695226561</c:v>
                </c:pt>
                <c:pt idx="1018">
                  <c:v>4.7614137655943125</c:v>
                </c:pt>
                <c:pt idx="1019">
                  <c:v>4.7861534943950668</c:v>
                </c:pt>
                <c:pt idx="1020">
                  <c:v>4.7966703938686193</c:v>
                </c:pt>
                <c:pt idx="1021">
                  <c:v>4.6310778627428109</c:v>
                </c:pt>
                <c:pt idx="1022">
                  <c:v>4.6563224158609806</c:v>
                </c:pt>
                <c:pt idx="1023">
                  <c:v>4.6506412862135162</c:v>
                </c:pt>
                <c:pt idx="1024">
                  <c:v>4.6827538018285058</c:v>
                </c:pt>
                <c:pt idx="1025">
                  <c:v>4.6973441944250665</c:v>
                </c:pt>
                <c:pt idx="1026">
                  <c:v>4.7125732768719519</c:v>
                </c:pt>
                <c:pt idx="1027">
                  <c:v>4.7074012449438465</c:v>
                </c:pt>
                <c:pt idx="1028">
                  <c:v>4.5781760815534254</c:v>
                </c:pt>
                <c:pt idx="1029">
                  <c:v>4.5812421121228297</c:v>
                </c:pt>
                <c:pt idx="1030">
                  <c:v>4.5209307185354835</c:v>
                </c:pt>
                <c:pt idx="1031">
                  <c:v>4.5521134797568781</c:v>
                </c:pt>
                <c:pt idx="1032">
                  <c:v>4.5626399848619084</c:v>
                </c:pt>
                <c:pt idx="1033">
                  <c:v>4.5564165335234987</c:v>
                </c:pt>
                <c:pt idx="1034">
                  <c:v>4.6303778436841316</c:v>
                </c:pt>
                <c:pt idx="1035">
                  <c:v>4.6453730088133121</c:v>
                </c:pt>
                <c:pt idx="1036">
                  <c:v>4.6456378185963914</c:v>
                </c:pt>
                <c:pt idx="1037">
                  <c:v>4.6307321584815835</c:v>
                </c:pt>
                <c:pt idx="1038">
                  <c:v>4.6311844360702024</c:v>
                </c:pt>
                <c:pt idx="1039">
                  <c:v>4.630111743258059</c:v>
                </c:pt>
                <c:pt idx="1040">
                  <c:v>4.66666938614153</c:v>
                </c:pt>
                <c:pt idx="1041">
                  <c:v>4.6719850252761406</c:v>
                </c:pt>
                <c:pt idx="1042">
                  <c:v>4.6504099478590124</c:v>
                </c:pt>
                <c:pt idx="1043">
                  <c:v>4.8332970053135602</c:v>
                </c:pt>
                <c:pt idx="1044">
                  <c:v>4.8089305442868779</c:v>
                </c:pt>
                <c:pt idx="1045">
                  <c:v>4.7644335466269991</c:v>
                </c:pt>
                <c:pt idx="1046">
                  <c:v>4.8466084455750194</c:v>
                </c:pt>
                <c:pt idx="1047">
                  <c:v>4.8484514358548232</c:v>
                </c:pt>
                <c:pt idx="1048">
                  <c:v>4.8756488338027175</c:v>
                </c:pt>
                <c:pt idx="1049">
                  <c:v>4.8305888258569869</c:v>
                </c:pt>
                <c:pt idx="1050">
                  <c:v>4.8655400282283292</c:v>
                </c:pt>
                <c:pt idx="1051">
                  <c:v>4.6998252910392475</c:v>
                </c:pt>
                <c:pt idx="1052">
                  <c:v>4.7642116331449076</c:v>
                </c:pt>
                <c:pt idx="1053">
                  <c:v>4.7036237677257544</c:v>
                </c:pt>
                <c:pt idx="1054">
                  <c:v>4.7206883115528253</c:v>
                </c:pt>
                <c:pt idx="1055">
                  <c:v>4.7365844058464619</c:v>
                </c:pt>
                <c:pt idx="1056">
                  <c:v>4.7605735146895967</c:v>
                </c:pt>
                <c:pt idx="1057">
                  <c:v>4.6785762969403573</c:v>
                </c:pt>
                <c:pt idx="1058">
                  <c:v>4.6708246438859806</c:v>
                </c:pt>
                <c:pt idx="1059">
                  <c:v>4.6299306957222397</c:v>
                </c:pt>
                <c:pt idx="1060">
                  <c:v>4.6922919068751305</c:v>
                </c:pt>
                <c:pt idx="1061">
                  <c:v>4.6478887525606494</c:v>
                </c:pt>
                <c:pt idx="1062">
                  <c:v>4.6409509292913125</c:v>
                </c:pt>
                <c:pt idx="1063">
                  <c:v>4.6554956515711368</c:v>
                </c:pt>
                <c:pt idx="1064">
                  <c:v>4.6912621276754294</c:v>
                </c:pt>
                <c:pt idx="1065">
                  <c:v>4.664420234214357</c:v>
                </c:pt>
                <c:pt idx="1066">
                  <c:v>4.5835729093939737</c:v>
                </c:pt>
                <c:pt idx="1067">
                  <c:v>4.569401384343025</c:v>
                </c:pt>
                <c:pt idx="1068">
                  <c:v>4.5721612458909373</c:v>
                </c:pt>
                <c:pt idx="1069">
                  <c:v>4.5786049354640967</c:v>
                </c:pt>
                <c:pt idx="1070">
                  <c:v>4.5630828367761307</c:v>
                </c:pt>
                <c:pt idx="1071">
                  <c:v>4.5680622853346282</c:v>
                </c:pt>
                <c:pt idx="1072">
                  <c:v>4.3507936241047513</c:v>
                </c:pt>
                <c:pt idx="1073">
                  <c:v>4.3509215570388786</c:v>
                </c:pt>
                <c:pt idx="1074">
                  <c:v>4.3507278827929889</c:v>
                </c:pt>
                <c:pt idx="1075">
                  <c:v>4.364226261655249</c:v>
                </c:pt>
                <c:pt idx="1076">
                  <c:v>4.2286627987070027</c:v>
                </c:pt>
                <c:pt idx="1077">
                  <c:v>4.193665188931269</c:v>
                </c:pt>
                <c:pt idx="1078">
                  <c:v>4.2096757498768396</c:v>
                </c:pt>
                <c:pt idx="1079">
                  <c:v>4.235811980846016</c:v>
                </c:pt>
                <c:pt idx="1080">
                  <c:v>4.2340920059213101</c:v>
                </c:pt>
                <c:pt idx="1081">
                  <c:v>4.1909814934752081</c:v>
                </c:pt>
                <c:pt idx="1082">
                  <c:v>4.2045050333280498</c:v>
                </c:pt>
                <c:pt idx="1083">
                  <c:v>4.2053117310202079</c:v>
                </c:pt>
                <c:pt idx="1084">
                  <c:v>4.1741011374448007</c:v>
                </c:pt>
                <c:pt idx="1085">
                  <c:v>4.226940562257048</c:v>
                </c:pt>
                <c:pt idx="1086">
                  <c:v>4.2563737306340306</c:v>
                </c:pt>
                <c:pt idx="1087">
                  <c:v>4.2719817062899974</c:v>
                </c:pt>
                <c:pt idx="1088">
                  <c:v>4.2488591187795288</c:v>
                </c:pt>
                <c:pt idx="1089">
                  <c:v>4.2284785836733603</c:v>
                </c:pt>
                <c:pt idx="1090">
                  <c:v>4.2283341783254906</c:v>
                </c:pt>
                <c:pt idx="1091">
                  <c:v>4.2363203940328766</c:v>
                </c:pt>
                <c:pt idx="1092">
                  <c:v>4.2263465626254222</c:v>
                </c:pt>
                <c:pt idx="1093">
                  <c:v>4.287337794225893</c:v>
                </c:pt>
                <c:pt idx="1094">
                  <c:v>4.3090254186331922</c:v>
                </c:pt>
                <c:pt idx="1095">
                  <c:v>4.2994744972855674</c:v>
                </c:pt>
                <c:pt idx="1096">
                  <c:v>4.3884967419302674</c:v>
                </c:pt>
                <c:pt idx="1097">
                  <c:v>4.3803146918914395</c:v>
                </c:pt>
                <c:pt idx="1098">
                  <c:v>4.3803657289204869</c:v>
                </c:pt>
                <c:pt idx="1099">
                  <c:v>4.4296346601578671</c:v>
                </c:pt>
                <c:pt idx="1100">
                  <c:v>4.522534945921219</c:v>
                </c:pt>
                <c:pt idx="1101">
                  <c:v>4.5162149345255314</c:v>
                </c:pt>
                <c:pt idx="1102">
                  <c:v>4.5063663066696682</c:v>
                </c:pt>
                <c:pt idx="1103">
                  <c:v>4.509767662367909</c:v>
                </c:pt>
                <c:pt idx="1104">
                  <c:v>4.5049969374841492</c:v>
                </c:pt>
                <c:pt idx="1105">
                  <c:v>4.5224079511256479</c:v>
                </c:pt>
                <c:pt idx="1106">
                  <c:v>4.5241075062480425</c:v>
                </c:pt>
                <c:pt idx="1107">
                  <c:v>4.6436792019192135</c:v>
                </c:pt>
                <c:pt idx="1108">
                  <c:v>4.6436679724332395</c:v>
                </c:pt>
                <c:pt idx="1109">
                  <c:v>4.6367002248669138</c:v>
                </c:pt>
                <c:pt idx="1110">
                  <c:v>4.632742984404655</c:v>
                </c:pt>
                <c:pt idx="1111">
                  <c:v>4.6382872797927934</c:v>
                </c:pt>
                <c:pt idx="1112">
                  <c:v>4.7377672753161031</c:v>
                </c:pt>
                <c:pt idx="1113">
                  <c:v>4.7473509263564582</c:v>
                </c:pt>
                <c:pt idx="1114">
                  <c:v>4.7253111724419261</c:v>
                </c:pt>
                <c:pt idx="1115">
                  <c:v>4.749123250605126</c:v>
                </c:pt>
                <c:pt idx="1116">
                  <c:v>5.0345934203136169</c:v>
                </c:pt>
                <c:pt idx="1117">
                  <c:v>5.0686705869587856</c:v>
                </c:pt>
                <c:pt idx="1118">
                  <c:v>5.0293957606112025</c:v>
                </c:pt>
                <c:pt idx="1119">
                  <c:v>5.0412553492785124</c:v>
                </c:pt>
                <c:pt idx="1120">
                  <c:v>5.049062666598223</c:v>
                </c:pt>
                <c:pt idx="1121">
                  <c:v>5.1293092927044981</c:v>
                </c:pt>
                <c:pt idx="1122">
                  <c:v>5.1402504057397698</c:v>
                </c:pt>
                <c:pt idx="1123">
                  <c:v>5.1431285857382765</c:v>
                </c:pt>
                <c:pt idx="1124">
                  <c:v>5.1690965750551801</c:v>
                </c:pt>
                <c:pt idx="1125">
                  <c:v>5.1525084140934085</c:v>
                </c:pt>
                <c:pt idx="1126">
                  <c:v>5.1538645410861514</c:v>
                </c:pt>
                <c:pt idx="1127">
                  <c:v>5.1293394050875865</c:v>
                </c:pt>
                <c:pt idx="1128">
                  <c:v>5.1368079289454078</c:v>
                </c:pt>
                <c:pt idx="1129">
                  <c:v>5.1341530802738431</c:v>
                </c:pt>
                <c:pt idx="1130">
                  <c:v>5.0812697837971905</c:v>
                </c:pt>
                <c:pt idx="1131">
                  <c:v>5.1439064694346976</c:v>
                </c:pt>
                <c:pt idx="1132">
                  <c:v>5.2777389706858964</c:v>
                </c:pt>
                <c:pt idx="1133">
                  <c:v>5.1548861267515198</c:v>
                </c:pt>
                <c:pt idx="1134">
                  <c:v>5.1008490819963868</c:v>
                </c:pt>
                <c:pt idx="1135">
                  <c:v>5.0713521752480624</c:v>
                </c:pt>
                <c:pt idx="1136">
                  <c:v>5.0116867644256358</c:v>
                </c:pt>
                <c:pt idx="1137">
                  <c:v>5.109233160870116</c:v>
                </c:pt>
                <c:pt idx="1138">
                  <c:v>5.1087576725954991</c:v>
                </c:pt>
                <c:pt idx="1139">
                  <c:v>5.1649916801655911</c:v>
                </c:pt>
                <c:pt idx="1140">
                  <c:v>5.1020639190143307</c:v>
                </c:pt>
                <c:pt idx="1141">
                  <c:v>5.0919179353829112</c:v>
                </c:pt>
                <c:pt idx="1142">
                  <c:v>5.0154621931817971</c:v>
                </c:pt>
                <c:pt idx="1143">
                  <c:v>5.0291483707315168</c:v>
                </c:pt>
                <c:pt idx="1144">
                  <c:v>5.0075719564352159</c:v>
                </c:pt>
                <c:pt idx="1145">
                  <c:v>4.9685731105676796</c:v>
                </c:pt>
                <c:pt idx="1146">
                  <c:v>4.9584251699800959</c:v>
                </c:pt>
                <c:pt idx="1147">
                  <c:v>4.9594950032881835</c:v>
                </c:pt>
                <c:pt idx="1148">
                  <c:v>5.0302303063410001</c:v>
                </c:pt>
                <c:pt idx="1149">
                  <c:v>5.0295004116722417</c:v>
                </c:pt>
                <c:pt idx="1150">
                  <c:v>4.9521118150960088</c:v>
                </c:pt>
                <c:pt idx="1151">
                  <c:v>5.0023966876113208</c:v>
                </c:pt>
                <c:pt idx="1152">
                  <c:v>5.0452721364002846</c:v>
                </c:pt>
                <c:pt idx="1153">
                  <c:v>5.0498360480672586</c:v>
                </c:pt>
                <c:pt idx="1154">
                  <c:v>5.0090118391249971</c:v>
                </c:pt>
                <c:pt idx="1155">
                  <c:v>4.9874940914611168</c:v>
                </c:pt>
                <c:pt idx="1156">
                  <c:v>4.9978594730503918</c:v>
                </c:pt>
                <c:pt idx="1157">
                  <c:v>5.0119484524371991</c:v>
                </c:pt>
                <c:pt idx="1158">
                  <c:v>5.021731635623782</c:v>
                </c:pt>
                <c:pt idx="1159">
                  <c:v>5.0603423461930079</c:v>
                </c:pt>
                <c:pt idx="1160">
                  <c:v>5.0614689092299203</c:v>
                </c:pt>
                <c:pt idx="1161">
                  <c:v>5.056858496308295</c:v>
                </c:pt>
                <c:pt idx="1162">
                  <c:v>5.0983898458459125</c:v>
                </c:pt>
                <c:pt idx="1163">
                  <c:v>5.1168154979879263</c:v>
                </c:pt>
                <c:pt idx="1164">
                  <c:v>5.1348537622361317</c:v>
                </c:pt>
                <c:pt idx="1165">
                  <c:v>5.1393006681165643</c:v>
                </c:pt>
                <c:pt idx="1166">
                  <c:v>5.1402726198852111</c:v>
                </c:pt>
                <c:pt idx="1167">
                  <c:v>5.1247357149724904</c:v>
                </c:pt>
                <c:pt idx="1168">
                  <c:v>5.1266875864430004</c:v>
                </c:pt>
                <c:pt idx="1169">
                  <c:v>5.0757681975741979</c:v>
                </c:pt>
                <c:pt idx="1170">
                  <c:v>5.0712696790156384</c:v>
                </c:pt>
                <c:pt idx="1171">
                  <c:v>5.1740025681556148</c:v>
                </c:pt>
                <c:pt idx="1172">
                  <c:v>5.1640557651972951</c:v>
                </c:pt>
                <c:pt idx="1173">
                  <c:v>5.1788041164350371</c:v>
                </c:pt>
                <c:pt idx="1174">
                  <c:v>5.1808408792135605</c:v>
                </c:pt>
                <c:pt idx="1175">
                  <c:v>5.1483560910692105</c:v>
                </c:pt>
                <c:pt idx="1176">
                  <c:v>5.1327777734780327</c:v>
                </c:pt>
                <c:pt idx="1177">
                  <c:v>5.1257347373574467</c:v>
                </c:pt>
                <c:pt idx="1178">
                  <c:v>5.1733281539801856</c:v>
                </c:pt>
                <c:pt idx="1179">
                  <c:v>5.2285825488044955</c:v>
                </c:pt>
                <c:pt idx="1180">
                  <c:v>5.2284006289761926</c:v>
                </c:pt>
                <c:pt idx="1181">
                  <c:v>5.2224451598069468</c:v>
                </c:pt>
                <c:pt idx="1182">
                  <c:v>5.2514166598006158</c:v>
                </c:pt>
                <c:pt idx="1183">
                  <c:v>5.235037813413113</c:v>
                </c:pt>
                <c:pt idx="1184">
                  <c:v>5.2147248505952559</c:v>
                </c:pt>
                <c:pt idx="1185">
                  <c:v>5.2366648048783562</c:v>
                </c:pt>
                <c:pt idx="1186">
                  <c:v>5.1735720487705787</c:v>
                </c:pt>
                <c:pt idx="1187">
                  <c:v>5.235801200936713</c:v>
                </c:pt>
                <c:pt idx="1188">
                  <c:v>5.2432350092092701</c:v>
                </c:pt>
                <c:pt idx="1189">
                  <c:v>5.1898148255593375</c:v>
                </c:pt>
                <c:pt idx="1190">
                  <c:v>5.1007786089946618</c:v>
                </c:pt>
                <c:pt idx="1191">
                  <c:v>5.0736942248858909</c:v>
                </c:pt>
                <c:pt idx="1192">
                  <c:v>5.0735708906077646</c:v>
                </c:pt>
                <c:pt idx="1193">
                  <c:v>5.0830092971198404</c:v>
                </c:pt>
                <c:pt idx="1194">
                  <c:v>5.0972302534003466</c:v>
                </c:pt>
                <c:pt idx="1195">
                  <c:v>5.0626162011355342</c:v>
                </c:pt>
                <c:pt idx="1196">
                  <c:v>5.055143444991268</c:v>
                </c:pt>
                <c:pt idx="1197">
                  <c:v>4.9432578021863671</c:v>
                </c:pt>
                <c:pt idx="1198">
                  <c:v>4.9432709032048709</c:v>
                </c:pt>
                <c:pt idx="1199">
                  <c:v>4.9234899721252567</c:v>
                </c:pt>
                <c:pt idx="1200">
                  <c:v>4.9138782628411208</c:v>
                </c:pt>
                <c:pt idx="1201">
                  <c:v>4.9243266314323328</c:v>
                </c:pt>
                <c:pt idx="1202">
                  <c:v>4.7894618998262892</c:v>
                </c:pt>
                <c:pt idx="1203">
                  <c:v>4.7824173018922354</c:v>
                </c:pt>
                <c:pt idx="1204">
                  <c:v>4.7832849640378967</c:v>
                </c:pt>
                <c:pt idx="1205">
                  <c:v>4.7301393988533009</c:v>
                </c:pt>
                <c:pt idx="1206">
                  <c:v>4.4696672836986764</c:v>
                </c:pt>
                <c:pt idx="1207">
                  <c:v>4.4336361418368844</c:v>
                </c:pt>
                <c:pt idx="1208">
                  <c:v>4.4364761109630777</c:v>
                </c:pt>
                <c:pt idx="1209">
                  <c:v>4.4697947810016601</c:v>
                </c:pt>
                <c:pt idx="1210">
                  <c:v>4.4715214749706389</c:v>
                </c:pt>
                <c:pt idx="1211">
                  <c:v>4.3018690414095841</c:v>
                </c:pt>
                <c:pt idx="1212">
                  <c:v>4.2939567227766355</c:v>
                </c:pt>
                <c:pt idx="1213">
                  <c:v>4.2842922313487808</c:v>
                </c:pt>
                <c:pt idx="1214">
                  <c:v>4.1632559751481475</c:v>
                </c:pt>
                <c:pt idx="1215">
                  <c:v>4.1783341403918444</c:v>
                </c:pt>
                <c:pt idx="1216">
                  <c:v>4.1901537168445886</c:v>
                </c:pt>
                <c:pt idx="1217">
                  <c:v>4.2114114039693566</c:v>
                </c:pt>
                <c:pt idx="1218">
                  <c:v>4.1897290894157617</c:v>
                </c:pt>
                <c:pt idx="1219">
                  <c:v>4.1897290894157617</c:v>
                </c:pt>
                <c:pt idx="1220">
                  <c:v>4.1778616389436962</c:v>
                </c:pt>
                <c:pt idx="1221">
                  <c:v>4.0747679070873737</c:v>
                </c:pt>
                <c:pt idx="1222">
                  <c:v>3.9136451057145116</c:v>
                </c:pt>
                <c:pt idx="1223">
                  <c:v>3.9207205758263197</c:v>
                </c:pt>
                <c:pt idx="1224">
                  <c:v>3.8869814706027341</c:v>
                </c:pt>
                <c:pt idx="1225">
                  <c:v>3.8831119149234197</c:v>
                </c:pt>
                <c:pt idx="1226">
                  <c:v>3.9056122033742762</c:v>
                </c:pt>
                <c:pt idx="1227">
                  <c:v>3.7562603683791917</c:v>
                </c:pt>
                <c:pt idx="1228">
                  <c:v>3.7496277927641919</c:v>
                </c:pt>
                <c:pt idx="1229">
                  <c:v>3.6950547012113124</c:v>
                </c:pt>
                <c:pt idx="1230">
                  <c:v>3.7049062976217506</c:v>
                </c:pt>
                <c:pt idx="1231">
                  <c:v>3.7026017351301457</c:v>
                </c:pt>
                <c:pt idx="1232">
                  <c:v>3.7317609802187421</c:v>
                </c:pt>
                <c:pt idx="1233">
                  <c:v>3.7131673526470697</c:v>
                </c:pt>
                <c:pt idx="1234">
                  <c:v>3.7051656015394872</c:v>
                </c:pt>
                <c:pt idx="1235">
                  <c:v>3.7081353210947641</c:v>
                </c:pt>
                <c:pt idx="1236">
                  <c:v>3.7011987781670985</c:v>
                </c:pt>
                <c:pt idx="1237">
                  <c:v>3.6969031455281236</c:v>
                </c:pt>
                <c:pt idx="1238">
                  <c:v>3.622436798558474</c:v>
                </c:pt>
                <c:pt idx="1239">
                  <c:v>3.6139144869657791</c:v>
                </c:pt>
                <c:pt idx="1240">
                  <c:v>3.6138933980037153</c:v>
                </c:pt>
                <c:pt idx="1241">
                  <c:v>3.5546929208861013</c:v>
                </c:pt>
                <c:pt idx="1242">
                  <c:v>3.5235382389507746</c:v>
                </c:pt>
                <c:pt idx="1243">
                  <c:v>3.5592651955964554</c:v>
                </c:pt>
                <c:pt idx="1244">
                  <c:v>3.5482812804150448</c:v>
                </c:pt>
                <c:pt idx="1245">
                  <c:v>3.5334530890595217</c:v>
                </c:pt>
                <c:pt idx="1246">
                  <c:v>3.4941319797819363</c:v>
                </c:pt>
                <c:pt idx="1247">
                  <c:v>3.4851630916330021</c:v>
                </c:pt>
                <c:pt idx="1248">
                  <c:v>3.4812384519809276</c:v>
                </c:pt>
                <c:pt idx="1249">
                  <c:v>3.3712751083499213</c:v>
                </c:pt>
                <c:pt idx="1250">
                  <c:v>3.3787939926760586</c:v>
                </c:pt>
                <c:pt idx="1251">
                  <c:v>3.4195568193041392</c:v>
                </c:pt>
                <c:pt idx="1252">
                  <c:v>3.5179307036886134</c:v>
                </c:pt>
                <c:pt idx="1253">
                  <c:v>3.4764284959769345</c:v>
                </c:pt>
                <c:pt idx="1254">
                  <c:v>3.4831121606396067</c:v>
                </c:pt>
                <c:pt idx="1255">
                  <c:v>3.4819574321853173</c:v>
                </c:pt>
                <c:pt idx="1256">
                  <c:v>3.4881488390829176</c:v>
                </c:pt>
                <c:pt idx="1257">
                  <c:v>3.4859222679840371</c:v>
                </c:pt>
                <c:pt idx="1258">
                  <c:v>3.5128024012335741</c:v>
                </c:pt>
                <c:pt idx="1259">
                  <c:v>3.5124108990258405</c:v>
                </c:pt>
                <c:pt idx="1260">
                  <c:v>3.5717659170628946</c:v>
                </c:pt>
                <c:pt idx="1261">
                  <c:v>3.599882509318725</c:v>
                </c:pt>
                <c:pt idx="1262">
                  <c:v>3.6219499962424804</c:v>
                </c:pt>
                <c:pt idx="1263">
                  <c:v>3.6254749782583708</c:v>
                </c:pt>
                <c:pt idx="1264">
                  <c:v>3.6452842542635859</c:v>
                </c:pt>
                <c:pt idx="1265">
                  <c:v>3.6399701165584046</c:v>
                </c:pt>
                <c:pt idx="1266">
                  <c:v>3.6735474818114984</c:v>
                </c:pt>
                <c:pt idx="1267">
                  <c:v>3.652798950227965</c:v>
                </c:pt>
                <c:pt idx="1268">
                  <c:v>3.5635921827481645</c:v>
                </c:pt>
                <c:pt idx="1269">
                  <c:v>3.6683935117846036</c:v>
                </c:pt>
                <c:pt idx="1270">
                  <c:v>3.7294825908570242</c:v>
                </c:pt>
                <c:pt idx="1271">
                  <c:v>3.7044070243761267</c:v>
                </c:pt>
                <c:pt idx="1272">
                  <c:v>3.6757449796002146</c:v>
                </c:pt>
                <c:pt idx="1273">
                  <c:v>3.6590343467316337</c:v>
                </c:pt>
                <c:pt idx="1274">
                  <c:v>3.6628466286099259</c:v>
                </c:pt>
                <c:pt idx="1275">
                  <c:v>3.6436973659158389</c:v>
                </c:pt>
                <c:pt idx="1276">
                  <c:v>3.6462381334524352</c:v>
                </c:pt>
                <c:pt idx="1277">
                  <c:v>3.5867409682096798</c:v>
                </c:pt>
                <c:pt idx="1278">
                  <c:v>3.6141645156339264</c:v>
                </c:pt>
                <c:pt idx="1279">
                  <c:v>3.6189919261857648</c:v>
                </c:pt>
                <c:pt idx="1280">
                  <c:v>3.611513080149356</c:v>
                </c:pt>
                <c:pt idx="1281">
                  <c:v>3.6281251245100581</c:v>
                </c:pt>
                <c:pt idx="1282">
                  <c:v>3.6369901990334217</c:v>
                </c:pt>
                <c:pt idx="1283">
                  <c:v>3.6139702360998673</c:v>
                </c:pt>
                <c:pt idx="1284">
                  <c:v>3.7391086434056726</c:v>
                </c:pt>
                <c:pt idx="1285">
                  <c:v>3.7376417536531887</c:v>
                </c:pt>
                <c:pt idx="1286">
                  <c:v>3.7345811870538612</c:v>
                </c:pt>
                <c:pt idx="1287">
                  <c:v>3.8313741525240279</c:v>
                </c:pt>
                <c:pt idx="1288">
                  <c:v>3.8306588132878954</c:v>
                </c:pt>
                <c:pt idx="1289">
                  <c:v>3.964496160515429</c:v>
                </c:pt>
                <c:pt idx="1290">
                  <c:v>4.0866914982962923</c:v>
                </c:pt>
                <c:pt idx="1291">
                  <c:v>4.2638535205778139</c:v>
                </c:pt>
                <c:pt idx="1292">
                  <c:v>4.3469770521748599</c:v>
                </c:pt>
                <c:pt idx="1293">
                  <c:v>4.3470685062180481</c:v>
                </c:pt>
                <c:pt idx="1294">
                  <c:v>4.5620265568733798</c:v>
                </c:pt>
                <c:pt idx="1295">
                  <c:v>4.6019095767745144</c:v>
                </c:pt>
                <c:pt idx="1296">
                  <c:v>4.5966459266818562</c:v>
                </c:pt>
                <c:pt idx="1297">
                  <c:v>4.6192748119985287</c:v>
                </c:pt>
                <c:pt idx="1298">
                  <c:v>4.6187095405778358</c:v>
                </c:pt>
                <c:pt idx="1299">
                  <c:v>4.6156729787963755</c:v>
                </c:pt>
                <c:pt idx="1300">
                  <c:v>4.6092064212516961</c:v>
                </c:pt>
                <c:pt idx="1301">
                  <c:v>4.6150569027619097</c:v>
                </c:pt>
                <c:pt idx="1302">
                  <c:v>4.6232923270731048</c:v>
                </c:pt>
                <c:pt idx="1303">
                  <c:v>4.7375752974360639</c:v>
                </c:pt>
                <c:pt idx="1304">
                  <c:v>4.7393855534994307</c:v>
                </c:pt>
                <c:pt idx="1305">
                  <c:v>4.7376115951992412</c:v>
                </c:pt>
                <c:pt idx="1306">
                  <c:v>4.7704538511621122</c:v>
                </c:pt>
                <c:pt idx="1307">
                  <c:v>4.8006663919440999</c:v>
                </c:pt>
                <c:pt idx="1308">
                  <c:v>4.8290893100091807</c:v>
                </c:pt>
                <c:pt idx="1309">
                  <c:v>4.8487435499810827</c:v>
                </c:pt>
                <c:pt idx="1310">
                  <c:v>4.9328342000257654</c:v>
                </c:pt>
                <c:pt idx="1311">
                  <c:v>4.9329078249029523</c:v>
                </c:pt>
                <c:pt idx="1312">
                  <c:v>4.9318844783576568</c:v>
                </c:pt>
                <c:pt idx="1313">
                  <c:v>4.9647731686080432</c:v>
                </c:pt>
                <c:pt idx="1314">
                  <c:v>4.971860867009342</c:v>
                </c:pt>
                <c:pt idx="1315">
                  <c:v>4.9894660122743053</c:v>
                </c:pt>
                <c:pt idx="1316">
                  <c:v>4.9688690943115521</c:v>
                </c:pt>
                <c:pt idx="1317">
                  <c:v>4.9995419363211377</c:v>
                </c:pt>
                <c:pt idx="1318">
                  <c:v>4.9832395076908798</c:v>
                </c:pt>
                <c:pt idx="1319">
                  <c:v>5.0120518608829041</c:v>
                </c:pt>
                <c:pt idx="1320">
                  <c:v>5.0047464805753616</c:v>
                </c:pt>
                <c:pt idx="1321">
                  <c:v>5.1000724590578566</c:v>
                </c:pt>
                <c:pt idx="1322">
                  <c:v>5.0742208049638604</c:v>
                </c:pt>
                <c:pt idx="1323">
                  <c:v>5.1016311522377968</c:v>
                </c:pt>
                <c:pt idx="1324">
                  <c:v>5.2561726559126702</c:v>
                </c:pt>
                <c:pt idx="1325">
                  <c:v>5.333811710381025</c:v>
                </c:pt>
                <c:pt idx="1326">
                  <c:v>5.4175404357543764</c:v>
                </c:pt>
                <c:pt idx="1327">
                  <c:v>5.5005649013267597</c:v>
                </c:pt>
                <c:pt idx="1328">
                  <c:v>5.4762385548944419</c:v>
                </c:pt>
                <c:pt idx="1329">
                  <c:v>5.4856444612329902</c:v>
                </c:pt>
                <c:pt idx="1330">
                  <c:v>5.4887575749757742</c:v>
                </c:pt>
                <c:pt idx="1331">
                  <c:v>5.5963803920154351</c:v>
                </c:pt>
                <c:pt idx="1332">
                  <c:v>5.5738482649690848</c:v>
                </c:pt>
                <c:pt idx="1333">
                  <c:v>5.6301301352034354</c:v>
                </c:pt>
                <c:pt idx="1334">
                  <c:v>5.6674288358115943</c:v>
                </c:pt>
                <c:pt idx="1335">
                  <c:v>5.7134373604608744</c:v>
                </c:pt>
                <c:pt idx="1336">
                  <c:v>5.7127729731450598</c:v>
                </c:pt>
                <c:pt idx="1337">
                  <c:v>5.7564797139075559</c:v>
                </c:pt>
                <c:pt idx="1338">
                  <c:v>5.7716943443406965</c:v>
                </c:pt>
                <c:pt idx="1339">
                  <c:v>5.7893152706836402</c:v>
                </c:pt>
                <c:pt idx="1340">
                  <c:v>5.8047985245064595</c:v>
                </c:pt>
                <c:pt idx="1341">
                  <c:v>5.7570959985984826</c:v>
                </c:pt>
                <c:pt idx="1342">
                  <c:v>5.6789961480386841</c:v>
                </c:pt>
                <c:pt idx="1343">
                  <c:v>5.6723212615632095</c:v>
                </c:pt>
                <c:pt idx="1344">
                  <c:v>5.6683342094580462</c:v>
                </c:pt>
                <c:pt idx="1345">
                  <c:v>5.675257850698074</c:v>
                </c:pt>
                <c:pt idx="1346">
                  <c:v>5.6787054241598085</c:v>
                </c:pt>
                <c:pt idx="1347">
                  <c:v>5.7441453926702479</c:v>
                </c:pt>
                <c:pt idx="1348">
                  <c:v>5.7617440192896661</c:v>
                </c:pt>
                <c:pt idx="1349">
                  <c:v>5.9643256254409973</c:v>
                </c:pt>
                <c:pt idx="1350">
                  <c:v>5.9720249433165895</c:v>
                </c:pt>
                <c:pt idx="1351">
                  <c:v>5.9827936336565504</c:v>
                </c:pt>
                <c:pt idx="1352">
                  <c:v>6.0899104061600271</c:v>
                </c:pt>
                <c:pt idx="1353">
                  <c:v>6.0797468279637137</c:v>
                </c:pt>
                <c:pt idx="1354">
                  <c:v>6.088856031003866</c:v>
                </c:pt>
                <c:pt idx="1355">
                  <c:v>6.0887946398521384</c:v>
                </c:pt>
                <c:pt idx="1356">
                  <c:v>6.0797812213003528</c:v>
                </c:pt>
                <c:pt idx="1357">
                  <c:v>6.1126994599473363</c:v>
                </c:pt>
                <c:pt idx="1358">
                  <c:v>6.1240221151964942</c:v>
                </c:pt>
                <c:pt idx="1359">
                  <c:v>6.08002198214536</c:v>
                </c:pt>
                <c:pt idx="1360">
                  <c:v>6.0457847300616976</c:v>
                </c:pt>
                <c:pt idx="1361">
                  <c:v>6.0470561815582089</c:v>
                </c:pt>
                <c:pt idx="1362">
                  <c:v>6.0501816419941976</c:v>
                </c:pt>
                <c:pt idx="1363">
                  <c:v>6.0304031981770727</c:v>
                </c:pt>
                <c:pt idx="1364">
                  <c:v>6.0409908641070409</c:v>
                </c:pt>
                <c:pt idx="1365">
                  <c:v>6.0599025200748065</c:v>
                </c:pt>
                <c:pt idx="1366">
                  <c:v>6.0645550808027044</c:v>
                </c:pt>
                <c:pt idx="1367">
                  <c:v>6.0488471524875971</c:v>
                </c:pt>
                <c:pt idx="1368">
                  <c:v>6.0314277632183719</c:v>
                </c:pt>
                <c:pt idx="1369">
                  <c:v>6.0276344587689907</c:v>
                </c:pt>
                <c:pt idx="1370">
                  <c:v>6.0676990881815414</c:v>
                </c:pt>
                <c:pt idx="1371">
                  <c:v>6.0594250830486107</c:v>
                </c:pt>
                <c:pt idx="1372">
                  <c:v>6.0629662410778318</c:v>
                </c:pt>
                <c:pt idx="1373">
                  <c:v>6.0980104130571</c:v>
                </c:pt>
                <c:pt idx="1374">
                  <c:v>6.024286169471484</c:v>
                </c:pt>
                <c:pt idx="1375">
                  <c:v>6.0499850804904733</c:v>
                </c:pt>
                <c:pt idx="1376">
                  <c:v>6.0385246754633526</c:v>
                </c:pt>
                <c:pt idx="1377">
                  <c:v>5.9848622929160662</c:v>
                </c:pt>
                <c:pt idx="1378">
                  <c:v>6.0102873019253753</c:v>
                </c:pt>
                <c:pt idx="1379">
                  <c:v>5.9251899369356975</c:v>
                </c:pt>
                <c:pt idx="1380">
                  <c:v>5.8930189314003307</c:v>
                </c:pt>
                <c:pt idx="1381">
                  <c:v>5.7338329188748638</c:v>
                </c:pt>
                <c:pt idx="1382">
                  <c:v>5.6364484522663902</c:v>
                </c:pt>
                <c:pt idx="1383">
                  <c:v>5.6493786055825197</c:v>
                </c:pt>
                <c:pt idx="1384">
                  <c:v>5.4934932264646958</c:v>
                </c:pt>
                <c:pt idx="1385">
                  <c:v>5.4706021409228498</c:v>
                </c:pt>
                <c:pt idx="1386">
                  <c:v>5.462834343559078</c:v>
                </c:pt>
                <c:pt idx="1387">
                  <c:v>5.5085231822547698</c:v>
                </c:pt>
                <c:pt idx="1388">
                  <c:v>5.5167453554477159</c:v>
                </c:pt>
                <c:pt idx="1389">
                  <c:v>5.4836952303875615</c:v>
                </c:pt>
                <c:pt idx="1390">
                  <c:v>5.5344615596330771</c:v>
                </c:pt>
                <c:pt idx="1391">
                  <c:v>5.5365443455180277</c:v>
                </c:pt>
                <c:pt idx="1392">
                  <c:v>5.5883893569162133</c:v>
                </c:pt>
                <c:pt idx="1393">
                  <c:v>5.5025153859879135</c:v>
                </c:pt>
                <c:pt idx="1394">
                  <c:v>5.4952350726216252</c:v>
                </c:pt>
                <c:pt idx="1395">
                  <c:v>5.4862398834198807</c:v>
                </c:pt>
                <c:pt idx="1396">
                  <c:v>5.4988145823655463</c:v>
                </c:pt>
                <c:pt idx="1397">
                  <c:v>5.4560179919140577</c:v>
                </c:pt>
                <c:pt idx="1398">
                  <c:v>5.4377053785829252</c:v>
                </c:pt>
                <c:pt idx="1399">
                  <c:v>5.4185323722999872</c:v>
                </c:pt>
                <c:pt idx="1400">
                  <c:v>5.3256814251977778</c:v>
                </c:pt>
                <c:pt idx="1401">
                  <c:v>5.3262238253947096</c:v>
                </c:pt>
                <c:pt idx="1402">
                  <c:v>5.3476790420778491</c:v>
                </c:pt>
                <c:pt idx="1403">
                  <c:v>5.3245276298371191</c:v>
                </c:pt>
                <c:pt idx="1404">
                  <c:v>5.3440364040339832</c:v>
                </c:pt>
                <c:pt idx="1405">
                  <c:v>5.3197914240603099</c:v>
                </c:pt>
                <c:pt idx="1406">
                  <c:v>5.3167264203843976</c:v>
                </c:pt>
                <c:pt idx="1407">
                  <c:v>5.3090216145134308</c:v>
                </c:pt>
                <c:pt idx="1408">
                  <c:v>5.3448417199423188</c:v>
                </c:pt>
                <c:pt idx="1409">
                  <c:v>5.3460683051748887</c:v>
                </c:pt>
                <c:pt idx="1410">
                  <c:v>5.3533776274863998</c:v>
                </c:pt>
                <c:pt idx="1411">
                  <c:v>5.241557913616691</c:v>
                </c:pt>
                <c:pt idx="1412">
                  <c:v>5.2598744411895089</c:v>
                </c:pt>
                <c:pt idx="1413">
                  <c:v>5.2500530663984719</c:v>
                </c:pt>
                <c:pt idx="1414">
                  <c:v>5.0672702932366951</c:v>
                </c:pt>
                <c:pt idx="1415">
                  <c:v>5.0308395559988037</c:v>
                </c:pt>
                <c:pt idx="1416">
                  <c:v>4.9666238604092534</c:v>
                </c:pt>
                <c:pt idx="1417">
                  <c:v>4.9096375334755979</c:v>
                </c:pt>
                <c:pt idx="1418">
                  <c:v>4.9093731090227299</c:v>
                </c:pt>
                <c:pt idx="1419">
                  <c:v>4.993404068244832</c:v>
                </c:pt>
                <c:pt idx="1420">
                  <c:v>5.0037029937275639</c:v>
                </c:pt>
                <c:pt idx="1421">
                  <c:v>4.8814427057876681</c:v>
                </c:pt>
                <c:pt idx="1422">
                  <c:v>4.8815953424716021</c:v>
                </c:pt>
                <c:pt idx="1423">
                  <c:v>4.8096299131142706</c:v>
                </c:pt>
                <c:pt idx="1424">
                  <c:v>4.8090147310177844</c:v>
                </c:pt>
                <c:pt idx="1425">
                  <c:v>4.770115560280165</c:v>
                </c:pt>
                <c:pt idx="1426">
                  <c:v>4.7916805749741131</c:v>
                </c:pt>
                <c:pt idx="1427">
                  <c:v>4.7325163902800869</c:v>
                </c:pt>
                <c:pt idx="1428">
                  <c:v>4.7359151943515512</c:v>
                </c:pt>
                <c:pt idx="1429">
                  <c:v>4.7074895463732558</c:v>
                </c:pt>
                <c:pt idx="1430">
                  <c:v>4.6880932397638064</c:v>
                </c:pt>
                <c:pt idx="1431">
                  <c:v>4.6643029504399847</c:v>
                </c:pt>
                <c:pt idx="1432">
                  <c:v>4.6774646330312777</c:v>
                </c:pt>
                <c:pt idx="1433">
                  <c:v>4.6781976131695391</c:v>
                </c:pt>
                <c:pt idx="1434">
                  <c:v>4.6732846990796189</c:v>
                </c:pt>
                <c:pt idx="1435">
                  <c:v>4.6899735904002364</c:v>
                </c:pt>
                <c:pt idx="1436">
                  <c:v>4.6842347089987673</c:v>
                </c:pt>
                <c:pt idx="1437">
                  <c:v>4.606681381245572</c:v>
                </c:pt>
                <c:pt idx="1438">
                  <c:v>4.5868534601803601</c:v>
                </c:pt>
                <c:pt idx="1439">
                  <c:v>4.34562692856246</c:v>
                </c:pt>
                <c:pt idx="1440">
                  <c:v>4.2930920042905409</c:v>
                </c:pt>
                <c:pt idx="1441">
                  <c:v>4.1692785370014711</c:v>
                </c:pt>
                <c:pt idx="1442">
                  <c:v>3.964875404761278</c:v>
                </c:pt>
                <c:pt idx="1443">
                  <c:v>3.9817973283487138</c:v>
                </c:pt>
                <c:pt idx="1444">
                  <c:v>3.9608792872403846</c:v>
                </c:pt>
                <c:pt idx="1445">
                  <c:v>3.9576988206603332</c:v>
                </c:pt>
                <c:pt idx="1446">
                  <c:v>3.9922909646050879</c:v>
                </c:pt>
                <c:pt idx="1447">
                  <c:v>4.1782035207340211</c:v>
                </c:pt>
                <c:pt idx="1448">
                  <c:v>4.0981533753192378</c:v>
                </c:pt>
                <c:pt idx="1449">
                  <c:v>4.0546574728911349</c:v>
                </c:pt>
                <c:pt idx="1450">
                  <c:v>4.0957687610289035</c:v>
                </c:pt>
                <c:pt idx="1451">
                  <c:v>4.0892530633026789</c:v>
                </c:pt>
                <c:pt idx="1452">
                  <c:v>4.1393241765054176</c:v>
                </c:pt>
                <c:pt idx="1453">
                  <c:v>4.1356798346078518</c:v>
                </c:pt>
                <c:pt idx="1454">
                  <c:v>4.1214972881986975</c:v>
                </c:pt>
                <c:pt idx="1455">
                  <c:v>4.1034429145303086</c:v>
                </c:pt>
                <c:pt idx="1456">
                  <c:v>4.1082425598225196</c:v>
                </c:pt>
                <c:pt idx="1457">
                  <c:v>4.1002152577091078</c:v>
                </c:pt>
                <c:pt idx="1458">
                  <c:v>4.0741695396979063</c:v>
                </c:pt>
                <c:pt idx="1459">
                  <c:v>4.10109836315464</c:v>
                </c:pt>
                <c:pt idx="1460">
                  <c:v>4.0455657400792999</c:v>
                </c:pt>
                <c:pt idx="1461">
                  <c:v>4.047125736629626</c:v>
                </c:pt>
                <c:pt idx="1462">
                  <c:v>4.0973542200418036</c:v>
                </c:pt>
                <c:pt idx="1463">
                  <c:v>4.0784437327121328</c:v>
                </c:pt>
                <c:pt idx="1464">
                  <c:v>4.0906693955110551</c:v>
                </c:pt>
                <c:pt idx="1465">
                  <c:v>4.2058387280947382</c:v>
                </c:pt>
                <c:pt idx="1466">
                  <c:v>4.2273888426505417</c:v>
                </c:pt>
                <c:pt idx="1467">
                  <c:v>4.2240927291277179</c:v>
                </c:pt>
                <c:pt idx="1468">
                  <c:v>4.182685903912283</c:v>
                </c:pt>
                <c:pt idx="1469">
                  <c:v>4.1855557465962825</c:v>
                </c:pt>
                <c:pt idx="1470">
                  <c:v>4.1348936119351922</c:v>
                </c:pt>
                <c:pt idx="1471">
                  <c:v>4.1265199201852143</c:v>
                </c:pt>
                <c:pt idx="1472">
                  <c:v>4.1196442019380495</c:v>
                </c:pt>
                <c:pt idx="1473">
                  <c:v>4.0959930362256456</c:v>
                </c:pt>
                <c:pt idx="1474">
                  <c:v>4.0962570758511569</c:v>
                </c:pt>
                <c:pt idx="1475">
                  <c:v>4.0796715262135681</c:v>
                </c:pt>
                <c:pt idx="1476">
                  <c:v>4.0735969760882709</c:v>
                </c:pt>
                <c:pt idx="1477">
                  <c:v>3.9876653567912141</c:v>
                </c:pt>
                <c:pt idx="1478">
                  <c:v>3.9667925871178946</c:v>
                </c:pt>
                <c:pt idx="1479">
                  <c:v>3.9697676625190566</c:v>
                </c:pt>
                <c:pt idx="1480">
                  <c:v>3.9000674773764983</c:v>
                </c:pt>
                <c:pt idx="1481">
                  <c:v>3.9111354384599784</c:v>
                </c:pt>
                <c:pt idx="1482">
                  <c:v>3.8173015323345942</c:v>
                </c:pt>
                <c:pt idx="1483">
                  <c:v>3.8169740959873169</c:v>
                </c:pt>
                <c:pt idx="1484">
                  <c:v>3.8281486492688432</c:v>
                </c:pt>
                <c:pt idx="1485">
                  <c:v>3.8283969637903992</c:v>
                </c:pt>
                <c:pt idx="1486">
                  <c:v>3.7745382263890113</c:v>
                </c:pt>
                <c:pt idx="1487">
                  <c:v>3.7661572750251304</c:v>
                </c:pt>
                <c:pt idx="1488">
                  <c:v>3.7677584758824803</c:v>
                </c:pt>
                <c:pt idx="1489">
                  <c:v>3.7694106188478793</c:v>
                </c:pt>
                <c:pt idx="1490">
                  <c:v>3.7916512278567853</c:v>
                </c:pt>
                <c:pt idx="1491">
                  <c:v>3.790919928081256</c:v>
                </c:pt>
                <c:pt idx="1492">
                  <c:v>3.758511878001539</c:v>
                </c:pt>
                <c:pt idx="1493">
                  <c:v>3.7853888553907979</c:v>
                </c:pt>
                <c:pt idx="1494">
                  <c:v>3.7408086489841486</c:v>
                </c:pt>
                <c:pt idx="1495">
                  <c:v>3.7435361562043168</c:v>
                </c:pt>
                <c:pt idx="1496">
                  <c:v>3.7834987761018297</c:v>
                </c:pt>
                <c:pt idx="1497">
                  <c:v>3.8094292426892742</c:v>
                </c:pt>
                <c:pt idx="1498">
                  <c:v>3.7789479018562586</c:v>
                </c:pt>
                <c:pt idx="1499">
                  <c:v>3.7458324329486947</c:v>
                </c:pt>
                <c:pt idx="1500">
                  <c:v>3.7326322862384478</c:v>
                </c:pt>
                <c:pt idx="1501">
                  <c:v>3.7326039662063435</c:v>
                </c:pt>
                <c:pt idx="1502">
                  <c:v>3.8138747026077056</c:v>
                </c:pt>
                <c:pt idx="1503">
                  <c:v>3.7894263696812946</c:v>
                </c:pt>
                <c:pt idx="1504">
                  <c:v>3.8791049048616033</c:v>
                </c:pt>
                <c:pt idx="1505">
                  <c:v>3.880876368073281</c:v>
                </c:pt>
                <c:pt idx="1506">
                  <c:v>3.8839107633901073</c:v>
                </c:pt>
                <c:pt idx="1507">
                  <c:v>3.9347333875957426</c:v>
                </c:pt>
                <c:pt idx="1508">
                  <c:v>3.9357084778311395</c:v>
                </c:pt>
                <c:pt idx="1509">
                  <c:v>3.801430308582709</c:v>
                </c:pt>
                <c:pt idx="1510">
                  <c:v>3.7896217990421253</c:v>
                </c:pt>
                <c:pt idx="1511">
                  <c:v>3.7912676839924386</c:v>
                </c:pt>
                <c:pt idx="1512">
                  <c:v>3.8157600582940097</c:v>
                </c:pt>
                <c:pt idx="1513">
                  <c:v>3.79447010230722</c:v>
                </c:pt>
                <c:pt idx="1514">
                  <c:v>3.761230591713959</c:v>
                </c:pt>
                <c:pt idx="1515">
                  <c:v>3.7524815890826817</c:v>
                </c:pt>
                <c:pt idx="1516">
                  <c:v>3.7436554070509174</c:v>
                </c:pt>
                <c:pt idx="1517">
                  <c:v>3.7471125470753388</c:v>
                </c:pt>
                <c:pt idx="1518">
                  <c:v>3.7069032061513663</c:v>
                </c:pt>
                <c:pt idx="1519">
                  <c:v>3.7389742028914341</c:v>
                </c:pt>
                <c:pt idx="1520">
                  <c:v>3.7784964800087084</c:v>
                </c:pt>
                <c:pt idx="1521">
                  <c:v>3.7669801948993631</c:v>
                </c:pt>
                <c:pt idx="1522">
                  <c:v>3.7526543157454753</c:v>
                </c:pt>
                <c:pt idx="1523">
                  <c:v>3.7619826992177248</c:v>
                </c:pt>
                <c:pt idx="1524">
                  <c:v>3.8308370446837516</c:v>
                </c:pt>
                <c:pt idx="1525">
                  <c:v>3.8017578754860515</c:v>
                </c:pt>
                <c:pt idx="1526">
                  <c:v>3.8625653133636448</c:v>
                </c:pt>
                <c:pt idx="1527">
                  <c:v>3.8772048428292276</c:v>
                </c:pt>
                <c:pt idx="1528">
                  <c:v>3.8450043953160824</c:v>
                </c:pt>
                <c:pt idx="1529">
                  <c:v>3.8312240464872338</c:v>
                </c:pt>
                <c:pt idx="1530">
                  <c:v>3.8414209215639477</c:v>
                </c:pt>
                <c:pt idx="1531">
                  <c:v>3.822592270033693</c:v>
                </c:pt>
                <c:pt idx="1532">
                  <c:v>3.8095908813343806</c:v>
                </c:pt>
                <c:pt idx="1533">
                  <c:v>3.7872751670576075</c:v>
                </c:pt>
                <c:pt idx="1534">
                  <c:v>3.7798119137558657</c:v>
                </c:pt>
                <c:pt idx="1535">
                  <c:v>3.7843946364042083</c:v>
                </c:pt>
                <c:pt idx="1536">
                  <c:v>3.7304815648409222</c:v>
                </c:pt>
                <c:pt idx="1537">
                  <c:v>3.4686005694101425</c:v>
                </c:pt>
                <c:pt idx="1538">
                  <c:v>3.4706245417953761</c:v>
                </c:pt>
                <c:pt idx="1539">
                  <c:v>3.4807150679522256</c:v>
                </c:pt>
                <c:pt idx="1540">
                  <c:v>3.4361101962682867</c:v>
                </c:pt>
                <c:pt idx="1541">
                  <c:v>3.4393461979950386</c:v>
                </c:pt>
                <c:pt idx="1542">
                  <c:v>3.40240696229576</c:v>
                </c:pt>
                <c:pt idx="1543">
                  <c:v>3.4026416327463704</c:v>
                </c:pt>
                <c:pt idx="1544">
                  <c:v>3.4040348979581365</c:v>
                </c:pt>
                <c:pt idx="1545">
                  <c:v>3.6113385031411371</c:v>
                </c:pt>
                <c:pt idx="1546">
                  <c:v>3.6227794947271823</c:v>
                </c:pt>
                <c:pt idx="1547">
                  <c:v>3.6211896381583806</c:v>
                </c:pt>
                <c:pt idx="1548">
                  <c:v>3.6443277470735116</c:v>
                </c:pt>
                <c:pt idx="1549">
                  <c:v>3.6275260074645179</c:v>
                </c:pt>
                <c:pt idx="1550">
                  <c:v>3.7435561912843487</c:v>
                </c:pt>
                <c:pt idx="1551">
                  <c:v>3.7449906058897202</c:v>
                </c:pt>
                <c:pt idx="1552">
                  <c:v>3.7277512955330478</c:v>
                </c:pt>
                <c:pt idx="1553">
                  <c:v>3.7211941951747485</c:v>
                </c:pt>
                <c:pt idx="1554">
                  <c:v>3.6974720468285698</c:v>
                </c:pt>
                <c:pt idx="1555">
                  <c:v>3.5322010122600944</c:v>
                </c:pt>
                <c:pt idx="1556">
                  <c:v>3.510535585758447</c:v>
                </c:pt>
                <c:pt idx="1557">
                  <c:v>3.5520782630055963</c:v>
                </c:pt>
                <c:pt idx="1558">
                  <c:v>3.6123105388675381</c:v>
                </c:pt>
                <c:pt idx="1559">
                  <c:v>3.6020784561825385</c:v>
                </c:pt>
                <c:pt idx="1560">
                  <c:v>3.598450070219839</c:v>
                </c:pt>
                <c:pt idx="1561">
                  <c:v>3.5866562356614256</c:v>
                </c:pt>
                <c:pt idx="1562">
                  <c:v>3.582940982056344</c:v>
                </c:pt>
                <c:pt idx="1563">
                  <c:v>3.649981254684818</c:v>
                </c:pt>
                <c:pt idx="1564">
                  <c:v>3.662797081865353</c:v>
                </c:pt>
                <c:pt idx="1565">
                  <c:v>3.6517104799276572</c:v>
                </c:pt>
                <c:pt idx="1566">
                  <c:v>3.6517544049001796</c:v>
                </c:pt>
                <c:pt idx="1567">
                  <c:v>3.647123578315604</c:v>
                </c:pt>
                <c:pt idx="1568">
                  <c:v>3.6495892876513274</c:v>
                </c:pt>
                <c:pt idx="1569">
                  <c:v>3.657771225360964</c:v>
                </c:pt>
                <c:pt idx="1570">
                  <c:v>3.6881133126222645</c:v>
                </c:pt>
                <c:pt idx="1571">
                  <c:v>3.6676459602703804</c:v>
                </c:pt>
                <c:pt idx="1572">
                  <c:v>3.663770994634298</c:v>
                </c:pt>
                <c:pt idx="1573">
                  <c:v>3.6659268349969238</c:v>
                </c:pt>
                <c:pt idx="1574">
                  <c:v>3.7281703817698055</c:v>
                </c:pt>
                <c:pt idx="1575">
                  <c:v>3.7281213825057562</c:v>
                </c:pt>
                <c:pt idx="1576">
                  <c:v>3.7212533420818121</c:v>
                </c:pt>
                <c:pt idx="1577">
                  <c:v>3.720958984763489</c:v>
                </c:pt>
                <c:pt idx="1578">
                  <c:v>3.7582663418961157</c:v>
                </c:pt>
                <c:pt idx="1579">
                  <c:v>3.7467479969713722</c:v>
                </c:pt>
                <c:pt idx="1580">
                  <c:v>3.8407153172702873</c:v>
                </c:pt>
                <c:pt idx="1581">
                  <c:v>3.8508349452139461</c:v>
                </c:pt>
                <c:pt idx="1582">
                  <c:v>3.8542574661963536</c:v>
                </c:pt>
                <c:pt idx="1583">
                  <c:v>3.8255187119827725</c:v>
                </c:pt>
                <c:pt idx="1584">
                  <c:v>3.8261370333213112</c:v>
                </c:pt>
                <c:pt idx="1585">
                  <c:v>3.8254246294373142</c:v>
                </c:pt>
                <c:pt idx="1586">
                  <c:v>3.7999683517310112</c:v>
                </c:pt>
                <c:pt idx="1587">
                  <c:v>3.7591023838922322</c:v>
                </c:pt>
                <c:pt idx="1588">
                  <c:v>3.7747816039213933</c:v>
                </c:pt>
                <c:pt idx="1589">
                  <c:v>3.7797813877691175</c:v>
                </c:pt>
                <c:pt idx="1590">
                  <c:v>3.7798528643856608</c:v>
                </c:pt>
                <c:pt idx="1591">
                  <c:v>3.7797055898664129</c:v>
                </c:pt>
                <c:pt idx="1592">
                  <c:v>3.6675616171688685</c:v>
                </c:pt>
                <c:pt idx="1593">
                  <c:v>3.6528451832214652</c:v>
                </c:pt>
                <c:pt idx="1594">
                  <c:v>3.542077567210355</c:v>
                </c:pt>
                <c:pt idx="1595">
                  <c:v>3.5371102100729406</c:v>
                </c:pt>
                <c:pt idx="1596">
                  <c:v>3.5790910948407744</c:v>
                </c:pt>
                <c:pt idx="1597">
                  <c:v>3.5017551733926262</c:v>
                </c:pt>
                <c:pt idx="1598">
                  <c:v>3.5034444399505218</c:v>
                </c:pt>
                <c:pt idx="1599">
                  <c:v>3.5117732055460258</c:v>
                </c:pt>
                <c:pt idx="1600">
                  <c:v>3.5016743680381364</c:v>
                </c:pt>
                <c:pt idx="1601">
                  <c:v>3.4656525387149131</c:v>
                </c:pt>
                <c:pt idx="1602">
                  <c:v>3.4333550892005515</c:v>
                </c:pt>
                <c:pt idx="1603">
                  <c:v>3.4690609388929459</c:v>
                </c:pt>
                <c:pt idx="1604">
                  <c:v>3.5402805525849548</c:v>
                </c:pt>
                <c:pt idx="1605">
                  <c:v>3.5413427066992731</c:v>
                </c:pt>
                <c:pt idx="1606">
                  <c:v>3.5594952343830304</c:v>
                </c:pt>
                <c:pt idx="1607">
                  <c:v>3.5595676343932876</c:v>
                </c:pt>
                <c:pt idx="1608">
                  <c:v>3.5608617609925379</c:v>
                </c:pt>
                <c:pt idx="1609">
                  <c:v>3.5304959068542492</c:v>
                </c:pt>
                <c:pt idx="1610">
                  <c:v>3.5115123967258826</c:v>
                </c:pt>
                <c:pt idx="1611">
                  <c:v>3.5556526460448641</c:v>
                </c:pt>
                <c:pt idx="1612">
                  <c:v>3.5684881354761027</c:v>
                </c:pt>
                <c:pt idx="1613">
                  <c:v>3.5657131962277626</c:v>
                </c:pt>
                <c:pt idx="1614">
                  <c:v>3.5106425341021525</c:v>
                </c:pt>
                <c:pt idx="1615">
                  <c:v>3.5125909973418108</c:v>
                </c:pt>
                <c:pt idx="1616">
                  <c:v>3.4601506572382816</c:v>
                </c:pt>
                <c:pt idx="1617">
                  <c:v>3.460371251758978</c:v>
                </c:pt>
                <c:pt idx="1618">
                  <c:v>3.5721914842292537</c:v>
                </c:pt>
                <c:pt idx="1619">
                  <c:v>3.5793527146929471</c:v>
                </c:pt>
                <c:pt idx="1620">
                  <c:v>3.556040382854837</c:v>
                </c:pt>
                <c:pt idx="1621">
                  <c:v>3.5417939763326878</c:v>
                </c:pt>
                <c:pt idx="1622">
                  <c:v>3.5460009867106366</c:v>
                </c:pt>
                <c:pt idx="1623">
                  <c:v>3.5460437857332039</c:v>
                </c:pt>
                <c:pt idx="1624">
                  <c:v>3.5416999251137238</c:v>
                </c:pt>
                <c:pt idx="1625">
                  <c:v>3.5398939913029768</c:v>
                </c:pt>
                <c:pt idx="1626">
                  <c:v>3.5328157964554836</c:v>
                </c:pt>
                <c:pt idx="1627">
                  <c:v>3.5346073360735164</c:v>
                </c:pt>
                <c:pt idx="1628">
                  <c:v>3.5355788935278407</c:v>
                </c:pt>
                <c:pt idx="1629">
                  <c:v>3.5268597274457418</c:v>
                </c:pt>
                <c:pt idx="1630">
                  <c:v>3.4930511018306043</c:v>
                </c:pt>
                <c:pt idx="1631">
                  <c:v>3.4946350837447002</c:v>
                </c:pt>
                <c:pt idx="1632">
                  <c:v>3.4851197435620906</c:v>
                </c:pt>
                <c:pt idx="1633">
                  <c:v>3.4920906812170123</c:v>
                </c:pt>
                <c:pt idx="1634">
                  <c:v>3.4874792177706269</c:v>
                </c:pt>
                <c:pt idx="1635">
                  <c:v>3.2997094070215511</c:v>
                </c:pt>
                <c:pt idx="1636">
                  <c:v>3.2584326300376971</c:v>
                </c:pt>
                <c:pt idx="1637">
                  <c:v>3.2610849418181074</c:v>
                </c:pt>
                <c:pt idx="1638">
                  <c:v>3.2377390273134687</c:v>
                </c:pt>
                <c:pt idx="1639">
                  <c:v>3.1990940536415846</c:v>
                </c:pt>
                <c:pt idx="1640">
                  <c:v>3.1041679179647081</c:v>
                </c:pt>
                <c:pt idx="1641">
                  <c:v>3.0992712786116297</c:v>
                </c:pt>
                <c:pt idx="1642">
                  <c:v>3.0442092296207015</c:v>
                </c:pt>
                <c:pt idx="1643">
                  <c:v>3.0632666436889036</c:v>
                </c:pt>
                <c:pt idx="1644">
                  <c:v>3.069530054431163</c:v>
                </c:pt>
                <c:pt idx="1645">
                  <c:v>3.0609565722301015</c:v>
                </c:pt>
                <c:pt idx="1646">
                  <c:v>3.0929430855314943</c:v>
                </c:pt>
                <c:pt idx="1647">
                  <c:v>3.0877837344948946</c:v>
                </c:pt>
                <c:pt idx="1648">
                  <c:v>3.0274544407820967</c:v>
                </c:pt>
                <c:pt idx="1649">
                  <c:v>3.0135550210952746</c:v>
                </c:pt>
                <c:pt idx="1650">
                  <c:v>3.0349571620174314</c:v>
                </c:pt>
                <c:pt idx="1651">
                  <c:v>3.0374970794825744</c:v>
                </c:pt>
                <c:pt idx="1652">
                  <c:v>3.0370889018520373</c:v>
                </c:pt>
                <c:pt idx="1653">
                  <c:v>2.9777422312056525</c:v>
                </c:pt>
                <c:pt idx="1654">
                  <c:v>2.95394252034178</c:v>
                </c:pt>
                <c:pt idx="1655">
                  <c:v>2.9607696539616559</c:v>
                </c:pt>
                <c:pt idx="1656">
                  <c:v>3.0403796096518141</c:v>
                </c:pt>
                <c:pt idx="1657">
                  <c:v>3.0746293522850174</c:v>
                </c:pt>
                <c:pt idx="1658">
                  <c:v>3.072875831229974</c:v>
                </c:pt>
                <c:pt idx="1659">
                  <c:v>3.0568368486232833</c:v>
                </c:pt>
                <c:pt idx="1660">
                  <c:v>3.0235013165593223</c:v>
                </c:pt>
                <c:pt idx="1661">
                  <c:v>3.0305719265919415</c:v>
                </c:pt>
                <c:pt idx="1662">
                  <c:v>3.0380779464965619</c:v>
                </c:pt>
                <c:pt idx="1663">
                  <c:v>3.0426110814986571</c:v>
                </c:pt>
                <c:pt idx="1664">
                  <c:v>2.962592084000053</c:v>
                </c:pt>
                <c:pt idx="1665">
                  <c:v>2.9710604371753049</c:v>
                </c:pt>
                <c:pt idx="1666">
                  <c:v>2.96817246159952</c:v>
                </c:pt>
                <c:pt idx="1667">
                  <c:v>2.9978573262106072</c:v>
                </c:pt>
                <c:pt idx="1668">
                  <c:v>2.9650333063669234</c:v>
                </c:pt>
                <c:pt idx="1669">
                  <c:v>2.964640434836098</c:v>
                </c:pt>
                <c:pt idx="1670">
                  <c:v>2.8128755705293647</c:v>
                </c:pt>
                <c:pt idx="1671">
                  <c:v>2.7993761158876542</c:v>
                </c:pt>
                <c:pt idx="1672">
                  <c:v>2.7948825200933931</c:v>
                </c:pt>
                <c:pt idx="1673">
                  <c:v>2.9102201183207179</c:v>
                </c:pt>
                <c:pt idx="1674">
                  <c:v>2.9130457499965621</c:v>
                </c:pt>
                <c:pt idx="1675">
                  <c:v>2.9112771574758129</c:v>
                </c:pt>
                <c:pt idx="1676">
                  <c:v>2.8931276089722959</c:v>
                </c:pt>
                <c:pt idx="1677">
                  <c:v>2.884262800287726</c:v>
                </c:pt>
                <c:pt idx="1678">
                  <c:v>2.8388007342870623</c:v>
                </c:pt>
                <c:pt idx="1679">
                  <c:v>2.8566647386792674</c:v>
                </c:pt>
                <c:pt idx="1680">
                  <c:v>2.8728924531195061</c:v>
                </c:pt>
                <c:pt idx="1681">
                  <c:v>2.8984528713075552</c:v>
                </c:pt>
                <c:pt idx="1682">
                  <c:v>2.8992086661514449</c:v>
                </c:pt>
                <c:pt idx="1683">
                  <c:v>2.8967789318094814</c:v>
                </c:pt>
                <c:pt idx="1684">
                  <c:v>2.8979377619110647</c:v>
                </c:pt>
                <c:pt idx="1685">
                  <c:v>2.8891757636492845</c:v>
                </c:pt>
                <c:pt idx="1686">
                  <c:v>2.8403817333258634</c:v>
                </c:pt>
                <c:pt idx="1687">
                  <c:v>2.869277903130552</c:v>
                </c:pt>
                <c:pt idx="1688">
                  <c:v>2.8655839195528721</c:v>
                </c:pt>
                <c:pt idx="1689">
                  <c:v>2.854071170659731</c:v>
                </c:pt>
                <c:pt idx="1690">
                  <c:v>2.8522140802454792</c:v>
                </c:pt>
                <c:pt idx="1691">
                  <c:v>2.8507380254747434</c:v>
                </c:pt>
                <c:pt idx="1692">
                  <c:v>2.8727389451864593</c:v>
                </c:pt>
                <c:pt idx="1693">
                  <c:v>2.8331160531800519</c:v>
                </c:pt>
                <c:pt idx="1694">
                  <c:v>2.793319558751445</c:v>
                </c:pt>
                <c:pt idx="1695">
                  <c:v>2.7938797381081444</c:v>
                </c:pt>
                <c:pt idx="1696">
                  <c:v>2.7602891030803764</c:v>
                </c:pt>
                <c:pt idx="1697">
                  <c:v>2.7574406493760586</c:v>
                </c:pt>
                <c:pt idx="1698">
                  <c:v>2.7552571429170647</c:v>
                </c:pt>
                <c:pt idx="1699">
                  <c:v>2.7588292257095604</c:v>
                </c:pt>
                <c:pt idx="1700">
                  <c:v>2.7213763536907138</c:v>
                </c:pt>
                <c:pt idx="1701">
                  <c:v>2.6865378513928091</c:v>
                </c:pt>
                <c:pt idx="1702">
                  <c:v>2.701903770772907</c:v>
                </c:pt>
                <c:pt idx="1703">
                  <c:v>2.7219339786757621</c:v>
                </c:pt>
                <c:pt idx="1704">
                  <c:v>2.7097885708808365</c:v>
                </c:pt>
                <c:pt idx="1705">
                  <c:v>2.7234920181696345</c:v>
                </c:pt>
                <c:pt idx="1706">
                  <c:v>2.6920206353450555</c:v>
                </c:pt>
                <c:pt idx="1707">
                  <c:v>2.6577350262324733</c:v>
                </c:pt>
                <c:pt idx="1708">
                  <c:v>2.5158630774982771</c:v>
                </c:pt>
                <c:pt idx="1709">
                  <c:v>2.5148789476530116</c:v>
                </c:pt>
                <c:pt idx="1710">
                  <c:v>2.5440930411931078</c:v>
                </c:pt>
                <c:pt idx="1711">
                  <c:v>2.5524786173707379</c:v>
                </c:pt>
                <c:pt idx="1712">
                  <c:v>2.5419648305985674</c:v>
                </c:pt>
                <c:pt idx="1713">
                  <c:v>2.5455355658198799</c:v>
                </c:pt>
                <c:pt idx="1714">
                  <c:v>2.5455614025068396</c:v>
                </c:pt>
                <c:pt idx="1715">
                  <c:v>2.5463975761318851</c:v>
                </c:pt>
                <c:pt idx="1716">
                  <c:v>2.560988558253555</c:v>
                </c:pt>
                <c:pt idx="1717">
                  <c:v>2.5428764947231968</c:v>
                </c:pt>
                <c:pt idx="1718">
                  <c:v>2.5339403680363208</c:v>
                </c:pt>
                <c:pt idx="1719">
                  <c:v>2.5431158337402224</c:v>
                </c:pt>
                <c:pt idx="1720">
                  <c:v>2.5459197644841467</c:v>
                </c:pt>
                <c:pt idx="1721">
                  <c:v>2.5644572608442187</c:v>
                </c:pt>
                <c:pt idx="1722">
                  <c:v>2.6099622512229925</c:v>
                </c:pt>
                <c:pt idx="1723">
                  <c:v>2.6730735850348823</c:v>
                </c:pt>
                <c:pt idx="1724">
                  <c:v>2.688546433222887</c:v>
                </c:pt>
                <c:pt idx="1725">
                  <c:v>2.6906175749874719</c:v>
                </c:pt>
                <c:pt idx="1726">
                  <c:v>2.7321641321384451</c:v>
                </c:pt>
                <c:pt idx="1727">
                  <c:v>2.7286241073297592</c:v>
                </c:pt>
                <c:pt idx="1728">
                  <c:v>2.7801584006283293</c:v>
                </c:pt>
                <c:pt idx="1729">
                  <c:v>2.787103451513453</c:v>
                </c:pt>
                <c:pt idx="1730">
                  <c:v>2.7663913580813935</c:v>
                </c:pt>
                <c:pt idx="1731">
                  <c:v>2.7664608372512607</c:v>
                </c:pt>
                <c:pt idx="1732">
                  <c:v>2.7588360051606524</c:v>
                </c:pt>
                <c:pt idx="1733">
                  <c:v>2.7371601809502817</c:v>
                </c:pt>
                <c:pt idx="1734">
                  <c:v>2.7297662763679065</c:v>
                </c:pt>
                <c:pt idx="1735">
                  <c:v>2.7247888841011787</c:v>
                </c:pt>
                <c:pt idx="1736">
                  <c:v>2.6866200577736072</c:v>
                </c:pt>
                <c:pt idx="1737">
                  <c:v>2.6227197676792082</c:v>
                </c:pt>
                <c:pt idx="1738">
                  <c:v>2.6382739531150654</c:v>
                </c:pt>
                <c:pt idx="1739">
                  <c:v>2.6386598505191174</c:v>
                </c:pt>
                <c:pt idx="1740">
                  <c:v>2.6126870261531923</c:v>
                </c:pt>
                <c:pt idx="1741">
                  <c:v>2.6271406313003518</c:v>
                </c:pt>
                <c:pt idx="1742">
                  <c:v>2.6268062310115106</c:v>
                </c:pt>
                <c:pt idx="1743">
                  <c:v>2.7775081411504989</c:v>
                </c:pt>
                <c:pt idx="1744">
                  <c:v>2.7851498109909496</c:v>
                </c:pt>
                <c:pt idx="1745">
                  <c:v>2.775864001946668</c:v>
                </c:pt>
                <c:pt idx="1746">
                  <c:v>2.673401539006822</c:v>
                </c:pt>
                <c:pt idx="1747">
                  <c:v>2.6284437126485698</c:v>
                </c:pt>
                <c:pt idx="1748">
                  <c:v>2.7257939018762252</c:v>
                </c:pt>
                <c:pt idx="1749">
                  <c:v>2.7279941118259958</c:v>
                </c:pt>
                <c:pt idx="1750">
                  <c:v>2.7274759291000579</c:v>
                </c:pt>
                <c:pt idx="1751">
                  <c:v>2.7217492722739167</c:v>
                </c:pt>
                <c:pt idx="1752">
                  <c:v>2.7752696016419289</c:v>
                </c:pt>
                <c:pt idx="1753">
                  <c:v>2.8522876346122246</c:v>
                </c:pt>
                <c:pt idx="1754">
                  <c:v>2.8500145972423341</c:v>
                </c:pt>
                <c:pt idx="1755">
                  <c:v>2.8457411530412178</c:v>
                </c:pt>
                <c:pt idx="1756">
                  <c:v>2.9021570683610838</c:v>
                </c:pt>
                <c:pt idx="1757">
                  <c:v>2.8712391679465785</c:v>
                </c:pt>
                <c:pt idx="1758">
                  <c:v>2.8615332002581719</c:v>
                </c:pt>
                <c:pt idx="1759">
                  <c:v>2.8615332002581715</c:v>
                </c:pt>
                <c:pt idx="1760">
                  <c:v>3.0295092397462442</c:v>
                </c:pt>
                <c:pt idx="1761">
                  <c:v>3.0304975139442814</c:v>
                </c:pt>
                <c:pt idx="1762">
                  <c:v>3.029890517545907</c:v>
                </c:pt>
                <c:pt idx="1763">
                  <c:v>2.9269813203090655</c:v>
                </c:pt>
                <c:pt idx="1764">
                  <c:v>2.9344989787321061</c:v>
                </c:pt>
                <c:pt idx="1765">
                  <c:v>2.9366024027624356</c:v>
                </c:pt>
                <c:pt idx="1766">
                  <c:v>2.9477261188770765</c:v>
                </c:pt>
                <c:pt idx="1767">
                  <c:v>2.9482716384235328</c:v>
                </c:pt>
                <c:pt idx="1768">
                  <c:v>3.031753397815947</c:v>
                </c:pt>
                <c:pt idx="1769">
                  <c:v>3.0360238744601684</c:v>
                </c:pt>
                <c:pt idx="1770">
                  <c:v>3.0250372752833856</c:v>
                </c:pt>
                <c:pt idx="1771">
                  <c:v>3.0146806878072847</c:v>
                </c:pt>
                <c:pt idx="1772">
                  <c:v>3.0458759762868461</c:v>
                </c:pt>
                <c:pt idx="1773">
                  <c:v>3.0867197177149621</c:v>
                </c:pt>
                <c:pt idx="1774">
                  <c:v>3.1006833404151561</c:v>
                </c:pt>
                <c:pt idx="1775">
                  <c:v>3.0862293695298013</c:v>
                </c:pt>
                <c:pt idx="1776">
                  <c:v>3.2607934837735773</c:v>
                </c:pt>
                <c:pt idx="1777">
                  <c:v>3.3314249763477655</c:v>
                </c:pt>
                <c:pt idx="1778">
                  <c:v>3.3987980029958442</c:v>
                </c:pt>
                <c:pt idx="1779">
                  <c:v>3.3997736785216364</c:v>
                </c:pt>
                <c:pt idx="1780">
                  <c:v>3.4107544409088995</c:v>
                </c:pt>
                <c:pt idx="1781">
                  <c:v>3.4402167445436058</c:v>
                </c:pt>
                <c:pt idx="1782">
                  <c:v>3.4523592714730378</c:v>
                </c:pt>
                <c:pt idx="1783">
                  <c:v>3.4545497321192808</c:v>
                </c:pt>
                <c:pt idx="1784">
                  <c:v>3.4002587951738761</c:v>
                </c:pt>
                <c:pt idx="1785">
                  <c:v>3.3959476332961738</c:v>
                </c:pt>
                <c:pt idx="1786">
                  <c:v>3.3989718339653661</c:v>
                </c:pt>
                <c:pt idx="1787">
                  <c:v>3.4035108588473948</c:v>
                </c:pt>
                <c:pt idx="1788">
                  <c:v>3.3929856945757235</c:v>
                </c:pt>
                <c:pt idx="1789">
                  <c:v>3.7482646549564111</c:v>
                </c:pt>
                <c:pt idx="1790">
                  <c:v>3.8039918760768172</c:v>
                </c:pt>
                <c:pt idx="1791">
                  <c:v>3.7929657614346759</c:v>
                </c:pt>
                <c:pt idx="1792">
                  <c:v>3.779736170568142</c:v>
                </c:pt>
                <c:pt idx="1793">
                  <c:v>3.8545497365983117</c:v>
                </c:pt>
                <c:pt idx="1794">
                  <c:v>3.8602758310948238</c:v>
                </c:pt>
                <c:pt idx="1795">
                  <c:v>3.871862786592811</c:v>
                </c:pt>
                <c:pt idx="1796">
                  <c:v>3.878572784536062</c:v>
                </c:pt>
                <c:pt idx="1797">
                  <c:v>3.8924198140730875</c:v>
                </c:pt>
                <c:pt idx="1798">
                  <c:v>3.8919500481799729</c:v>
                </c:pt>
                <c:pt idx="1799">
                  <c:v>3.8967981457555703</c:v>
                </c:pt>
                <c:pt idx="1800">
                  <c:v>3.8758166855225866</c:v>
                </c:pt>
                <c:pt idx="1801">
                  <c:v>3.8752410824606796</c:v>
                </c:pt>
                <c:pt idx="1802">
                  <c:v>3.9055486469519072</c:v>
                </c:pt>
                <c:pt idx="1803">
                  <c:v>3.902737818621548</c:v>
                </c:pt>
                <c:pt idx="1804">
                  <c:v>3.9319770319491041</c:v>
                </c:pt>
                <c:pt idx="1805">
                  <c:v>3.9326144107159542</c:v>
                </c:pt>
                <c:pt idx="1806">
                  <c:v>3.9108710073275317</c:v>
                </c:pt>
                <c:pt idx="1807">
                  <c:v>3.9122081508695756</c:v>
                </c:pt>
                <c:pt idx="1808">
                  <c:v>4.0348761004605116</c:v>
                </c:pt>
                <c:pt idx="1809">
                  <c:v>4.155582204778792</c:v>
                </c:pt>
                <c:pt idx="1810">
                  <c:v>4.1604104011044374</c:v>
                </c:pt>
                <c:pt idx="1811">
                  <c:v>4.1348608758846233</c:v>
                </c:pt>
                <c:pt idx="1812">
                  <c:v>4.1155843403970422</c:v>
                </c:pt>
                <c:pt idx="1813">
                  <c:v>4.0648348430315844</c:v>
                </c:pt>
                <c:pt idx="1814">
                  <c:v>4.058975186428829</c:v>
                </c:pt>
                <c:pt idx="1815">
                  <c:v>4.0599012812484929</c:v>
                </c:pt>
                <c:pt idx="1816">
                  <c:v>4.1148911446822352</c:v>
                </c:pt>
                <c:pt idx="1817">
                  <c:v>4.1136289280030329</c:v>
                </c:pt>
                <c:pt idx="1818">
                  <c:v>4.0782758016846721</c:v>
                </c:pt>
                <c:pt idx="1819">
                  <c:v>4.0920434097667799</c:v>
                </c:pt>
                <c:pt idx="1820">
                  <c:v>4.1014118763878473</c:v>
                </c:pt>
                <c:pt idx="1821">
                  <c:v>4.1402398671216361</c:v>
                </c:pt>
                <c:pt idx="1822">
                  <c:v>4.145209286810581</c:v>
                </c:pt>
                <c:pt idx="1823">
                  <c:v>4.1530330527313</c:v>
                </c:pt>
                <c:pt idx="1824">
                  <c:v>4.2043563025867741</c:v>
                </c:pt>
                <c:pt idx="1825">
                  <c:v>4.2133153163579138</c:v>
                </c:pt>
                <c:pt idx="1826">
                  <c:v>4.2770963541252982</c:v>
                </c:pt>
                <c:pt idx="1827">
                  <c:v>4.2938046171067974</c:v>
                </c:pt>
                <c:pt idx="1828">
                  <c:v>4.2855428117113981</c:v>
                </c:pt>
                <c:pt idx="1829">
                  <c:v>4.2875305859950092</c:v>
                </c:pt>
                <c:pt idx="1830">
                  <c:v>4.2883726527657045</c:v>
                </c:pt>
                <c:pt idx="1831">
                  <c:v>4.269889005741053</c:v>
                </c:pt>
                <c:pt idx="1832">
                  <c:v>4.3213306497269643</c:v>
                </c:pt>
                <c:pt idx="1833">
                  <c:v>4.2399560284978781</c:v>
                </c:pt>
                <c:pt idx="1834">
                  <c:v>4.29036212976182</c:v>
                </c:pt>
                <c:pt idx="1835">
                  <c:v>4.3113464447075156</c:v>
                </c:pt>
                <c:pt idx="1836">
                  <c:v>4.336280178248364</c:v>
                </c:pt>
                <c:pt idx="1837">
                  <c:v>4.3526371869131104</c:v>
                </c:pt>
                <c:pt idx="1838">
                  <c:v>4.3284319770299362</c:v>
                </c:pt>
                <c:pt idx="1839">
                  <c:v>4.3310996123023289</c:v>
                </c:pt>
                <c:pt idx="1840">
                  <c:v>4.3282467493888905</c:v>
                </c:pt>
                <c:pt idx="1841">
                  <c:v>4.3362143837709937</c:v>
                </c:pt>
                <c:pt idx="1842">
                  <c:v>4.2949857819806256</c:v>
                </c:pt>
                <c:pt idx="1843">
                  <c:v>4.4245368931788915</c:v>
                </c:pt>
                <c:pt idx="1844">
                  <c:v>4.4362619004560804</c:v>
                </c:pt>
                <c:pt idx="1845">
                  <c:v>4.4373561330690352</c:v>
                </c:pt>
                <c:pt idx="1846">
                  <c:v>4.4114966819981731</c:v>
                </c:pt>
                <c:pt idx="1847">
                  <c:v>4.4447455169123415</c:v>
                </c:pt>
                <c:pt idx="1848">
                  <c:v>4.4528699771841369</c:v>
                </c:pt>
                <c:pt idx="1849">
                  <c:v>4.4576812877236236</c:v>
                </c:pt>
                <c:pt idx="1850">
                  <c:v>4.3550052887647031</c:v>
                </c:pt>
                <c:pt idx="1851">
                  <c:v>4.3543407179090199</c:v>
                </c:pt>
                <c:pt idx="1852">
                  <c:v>4.3601401626785163</c:v>
                </c:pt>
                <c:pt idx="1853">
                  <c:v>4.358771037494785</c:v>
                </c:pt>
                <c:pt idx="1854">
                  <c:v>4.3519369909310148</c:v>
                </c:pt>
                <c:pt idx="1855">
                  <c:v>4.3600655427503199</c:v>
                </c:pt>
                <c:pt idx="1856">
                  <c:v>4.352633066975705</c:v>
                </c:pt>
                <c:pt idx="1857">
                  <c:v>4.3469180816975097</c:v>
                </c:pt>
                <c:pt idx="1858">
                  <c:v>4.288321401253576</c:v>
                </c:pt>
                <c:pt idx="1859">
                  <c:v>4.2750920237155068</c:v>
                </c:pt>
                <c:pt idx="1860">
                  <c:v>4.2726771714272944</c:v>
                </c:pt>
                <c:pt idx="1861">
                  <c:v>4.2642993776261138</c:v>
                </c:pt>
                <c:pt idx="1862">
                  <c:v>4.2457633730843627</c:v>
                </c:pt>
                <c:pt idx="1863">
                  <c:v>4.2371295286663848</c:v>
                </c:pt>
                <c:pt idx="1864">
                  <c:v>4.2779972669147801</c:v>
                </c:pt>
                <c:pt idx="1865">
                  <c:v>4.277987041073815</c:v>
                </c:pt>
                <c:pt idx="1866">
                  <c:v>4.1398554471859885</c:v>
                </c:pt>
                <c:pt idx="1867">
                  <c:v>4.1127123765387275</c:v>
                </c:pt>
                <c:pt idx="1868">
                  <c:v>4.0522055362314937</c:v>
                </c:pt>
                <c:pt idx="1869">
                  <c:v>4.0580111556433458</c:v>
                </c:pt>
                <c:pt idx="1870">
                  <c:v>4.0441924153203725</c:v>
                </c:pt>
                <c:pt idx="1871">
                  <c:v>4.0248646484325716</c:v>
                </c:pt>
                <c:pt idx="1872">
                  <c:v>4.003019558597841</c:v>
                </c:pt>
                <c:pt idx="1873">
                  <c:v>4.0016332322993691</c:v>
                </c:pt>
                <c:pt idx="1874">
                  <c:v>4.002400481957987</c:v>
                </c:pt>
                <c:pt idx="1875">
                  <c:v>4.0388407520258482</c:v>
                </c:pt>
                <c:pt idx="1876">
                  <c:v>4.0390205576560927</c:v>
                </c:pt>
                <c:pt idx="1877">
                  <c:v>4.0531386617331453</c:v>
                </c:pt>
                <c:pt idx="1878">
                  <c:v>4.0568743683344994</c:v>
                </c:pt>
                <c:pt idx="1879">
                  <c:v>3.7095227973783462</c:v>
                </c:pt>
                <c:pt idx="1880">
                  <c:v>3.7954693203604943</c:v>
                </c:pt>
                <c:pt idx="1881">
                  <c:v>3.795273682304809</c:v>
                </c:pt>
                <c:pt idx="1882">
                  <c:v>3.7906836287184018</c:v>
                </c:pt>
                <c:pt idx="1883">
                  <c:v>3.7160036181209031</c:v>
                </c:pt>
                <c:pt idx="1884">
                  <c:v>3.727659281821277</c:v>
                </c:pt>
                <c:pt idx="1885">
                  <c:v>3.7078801236334429</c:v>
                </c:pt>
                <c:pt idx="1886">
                  <c:v>3.7136820990203603</c:v>
                </c:pt>
                <c:pt idx="1887">
                  <c:v>3.7128593390956937</c:v>
                </c:pt>
                <c:pt idx="1888">
                  <c:v>3.7253890498891127</c:v>
                </c:pt>
                <c:pt idx="1889">
                  <c:v>3.7058187589461657</c:v>
                </c:pt>
                <c:pt idx="1890">
                  <c:v>3.7107414607816649</c:v>
                </c:pt>
                <c:pt idx="1891">
                  <c:v>3.7054166897858893</c:v>
                </c:pt>
                <c:pt idx="1892">
                  <c:v>3.6854801598962323</c:v>
                </c:pt>
                <c:pt idx="1893">
                  <c:v>3.6923773572475769</c:v>
                </c:pt>
                <c:pt idx="1894">
                  <c:v>3.6668318278771088</c:v>
                </c:pt>
                <c:pt idx="1895">
                  <c:v>3.6614495760221528</c:v>
                </c:pt>
                <c:pt idx="1896">
                  <c:v>3.6597454077351061</c:v>
                </c:pt>
                <c:pt idx="1897">
                  <c:v>3.684622102191085</c:v>
                </c:pt>
                <c:pt idx="1898">
                  <c:v>3.5385069555050044</c:v>
                </c:pt>
                <c:pt idx="1899">
                  <c:v>3.443377129205075</c:v>
                </c:pt>
                <c:pt idx="1900">
                  <c:v>3.4367631282938307</c:v>
                </c:pt>
                <c:pt idx="1901">
                  <c:v>3.4393254518938656</c:v>
                </c:pt>
                <c:pt idx="1902">
                  <c:v>3.4279918267179319</c:v>
                </c:pt>
                <c:pt idx="1903">
                  <c:v>3.4613866643946958</c:v>
                </c:pt>
                <c:pt idx="1904">
                  <c:v>3.4805184961794402</c:v>
                </c:pt>
                <c:pt idx="1905">
                  <c:v>3.4875228567572853</c:v>
                </c:pt>
                <c:pt idx="1906">
                  <c:v>3.3819596818838096</c:v>
                </c:pt>
                <c:pt idx="1907">
                  <c:v>3.3822023986107839</c:v>
                </c:pt>
                <c:pt idx="1908">
                  <c:v>3.373422273257213</c:v>
                </c:pt>
                <c:pt idx="1909">
                  <c:v>3.3416850085891112</c:v>
                </c:pt>
                <c:pt idx="1910">
                  <c:v>3.3367911026795412</c:v>
                </c:pt>
                <c:pt idx="1911">
                  <c:v>3.306738743022609</c:v>
                </c:pt>
                <c:pt idx="1912">
                  <c:v>3.2909303680935653</c:v>
                </c:pt>
                <c:pt idx="1913">
                  <c:v>3.3026859889449129</c:v>
                </c:pt>
                <c:pt idx="1914">
                  <c:v>3.2521498528156019</c:v>
                </c:pt>
                <c:pt idx="1915">
                  <c:v>3.2474863260993492</c:v>
                </c:pt>
                <c:pt idx="1916">
                  <c:v>3.1926874875656761</c:v>
                </c:pt>
                <c:pt idx="1917">
                  <c:v>3.1694557913754133</c:v>
                </c:pt>
                <c:pt idx="1918">
                  <c:v>3.1615405624615809</c:v>
                </c:pt>
                <c:pt idx="1919">
                  <c:v>3.1627052934210789</c:v>
                </c:pt>
                <c:pt idx="1920">
                  <c:v>3.1765198057629824</c:v>
                </c:pt>
                <c:pt idx="1921">
                  <c:v>3.1798009597803798</c:v>
                </c:pt>
                <c:pt idx="1922">
                  <c:v>3.1205442567646702</c:v>
                </c:pt>
                <c:pt idx="1923">
                  <c:v>3.0992610666980869</c:v>
                </c:pt>
                <c:pt idx="1924">
                  <c:v>3.1205915400049657</c:v>
                </c:pt>
                <c:pt idx="1925">
                  <c:v>3.1186591385516809</c:v>
                </c:pt>
                <c:pt idx="1926">
                  <c:v>3.1163399794335227</c:v>
                </c:pt>
                <c:pt idx="1927">
                  <c:v>3.0834574516571127</c:v>
                </c:pt>
                <c:pt idx="1928">
                  <c:v>3.0759237837754543</c:v>
                </c:pt>
                <c:pt idx="1929">
                  <c:v>3.0767569289757031</c:v>
                </c:pt>
                <c:pt idx="1930">
                  <c:v>3.0767603186512544</c:v>
                </c:pt>
                <c:pt idx="1931">
                  <c:v>3.0695910118084586</c:v>
                </c:pt>
                <c:pt idx="1932">
                  <c:v>3.0790129981370051</c:v>
                </c:pt>
                <c:pt idx="1933">
                  <c:v>2.9589417900414894</c:v>
                </c:pt>
                <c:pt idx="1934">
                  <c:v>2.9435612460060625</c:v>
                </c:pt>
                <c:pt idx="1935">
                  <c:v>2.9481030335843443</c:v>
                </c:pt>
                <c:pt idx="1936">
                  <c:v>2.9483732075140208</c:v>
                </c:pt>
                <c:pt idx="1937">
                  <c:v>2.9475324801176175</c:v>
                </c:pt>
                <c:pt idx="1938">
                  <c:v>2.9401921232035693</c:v>
                </c:pt>
                <c:pt idx="1939">
                  <c:v>2.9332035997017609</c:v>
                </c:pt>
                <c:pt idx="1940">
                  <c:v>3.0122553870570026</c:v>
                </c:pt>
                <c:pt idx="1941">
                  <c:v>3.0333542586428912</c:v>
                </c:pt>
                <c:pt idx="1942">
                  <c:v>3.0454127913409246</c:v>
                </c:pt>
                <c:pt idx="1943">
                  <c:v>3.0487656761900555</c:v>
                </c:pt>
                <c:pt idx="1944">
                  <c:v>3.0572847966929553</c:v>
                </c:pt>
                <c:pt idx="1945">
                  <c:v>3.039998690123904</c:v>
                </c:pt>
                <c:pt idx="1946">
                  <c:v>3.0526657814169091</c:v>
                </c:pt>
                <c:pt idx="1947">
                  <c:v>3.0725454476850111</c:v>
                </c:pt>
                <c:pt idx="1948">
                  <c:v>3.1035174882703651</c:v>
                </c:pt>
                <c:pt idx="1949">
                  <c:v>3.1004477733878399</c:v>
                </c:pt>
                <c:pt idx="1950">
                  <c:v>3.0990897126722565</c:v>
                </c:pt>
                <c:pt idx="1951">
                  <c:v>3.1112972741430358</c:v>
                </c:pt>
                <c:pt idx="1952">
                  <c:v>3.1089810628947552</c:v>
                </c:pt>
                <c:pt idx="1953">
                  <c:v>3.0894975323257969</c:v>
                </c:pt>
                <c:pt idx="1954">
                  <c:v>3.029603401937901</c:v>
                </c:pt>
                <c:pt idx="1955">
                  <c:v>3.0315012300616284</c:v>
                </c:pt>
                <c:pt idx="1956">
                  <c:v>3.0538167204005142</c:v>
                </c:pt>
                <c:pt idx="1957">
                  <c:v>2.9894655664572731</c:v>
                </c:pt>
                <c:pt idx="1958">
                  <c:v>2.9969771009836266</c:v>
                </c:pt>
                <c:pt idx="1959">
                  <c:v>2.9881855243759357</c:v>
                </c:pt>
                <c:pt idx="1960">
                  <c:v>3.0097642917901113</c:v>
                </c:pt>
                <c:pt idx="1961">
                  <c:v>3.0832317314973841</c:v>
                </c:pt>
                <c:pt idx="1962">
                  <c:v>3.0833803768452905</c:v>
                </c:pt>
                <c:pt idx="1963">
                  <c:v>3.1017110377657287</c:v>
                </c:pt>
                <c:pt idx="1964">
                  <c:v>3.1358388000302697</c:v>
                </c:pt>
                <c:pt idx="1965">
                  <c:v>3.0908666782104843</c:v>
                </c:pt>
                <c:pt idx="1966">
                  <c:v>3.0911980347249903</c:v>
                </c:pt>
                <c:pt idx="1967">
                  <c:v>3.0759970105623911</c:v>
                </c:pt>
                <c:pt idx="1968">
                  <c:v>3.1262953572358061</c:v>
                </c:pt>
                <c:pt idx="1969">
                  <c:v>3.1154144579724581</c:v>
                </c:pt>
                <c:pt idx="1970">
                  <c:v>2.9790158936101743</c:v>
                </c:pt>
                <c:pt idx="1971">
                  <c:v>2.9813805655106322</c:v>
                </c:pt>
                <c:pt idx="1972">
                  <c:v>3.0990430708617431</c:v>
                </c:pt>
                <c:pt idx="1973">
                  <c:v>3.0804308227799222</c:v>
                </c:pt>
                <c:pt idx="1974">
                  <c:v>3.0617205473577047</c:v>
                </c:pt>
                <c:pt idx="1975">
                  <c:v>3.0628248861379701</c:v>
                </c:pt>
                <c:pt idx="1976">
                  <c:v>3.050106004420543</c:v>
                </c:pt>
                <c:pt idx="1977">
                  <c:v>3.0515063253961294</c:v>
                </c:pt>
                <c:pt idx="1978">
                  <c:v>3.0201530305747575</c:v>
                </c:pt>
                <c:pt idx="1979">
                  <c:v>3.0368707008913942</c:v>
                </c:pt>
                <c:pt idx="1980">
                  <c:v>3.0309862287877731</c:v>
                </c:pt>
                <c:pt idx="1981">
                  <c:v>3.0404842843116415</c:v>
                </c:pt>
                <c:pt idx="1982">
                  <c:v>3.0472944035689227</c:v>
                </c:pt>
                <c:pt idx="1983">
                  <c:v>3.0401186937207103</c:v>
                </c:pt>
                <c:pt idx="1984">
                  <c:v>3.0872368504516334</c:v>
                </c:pt>
                <c:pt idx="1985">
                  <c:v>3.0996932671736737</c:v>
                </c:pt>
                <c:pt idx="1986">
                  <c:v>3.1016230814407231</c:v>
                </c:pt>
                <c:pt idx="1987">
                  <c:v>3.0684725856668114</c:v>
                </c:pt>
                <c:pt idx="1988">
                  <c:v>3.1066326630888934</c:v>
                </c:pt>
                <c:pt idx="1989">
                  <c:v>3.0608443184149428</c:v>
                </c:pt>
                <c:pt idx="1990">
                  <c:v>3.0601217571428965</c:v>
                </c:pt>
                <c:pt idx="1991">
                  <c:v>3.0557442448424319</c:v>
                </c:pt>
                <c:pt idx="1992">
                  <c:v>3.0551775232998182</c:v>
                </c:pt>
                <c:pt idx="1993">
                  <c:v>3.0853246568557826</c:v>
                </c:pt>
                <c:pt idx="1994">
                  <c:v>3.0610823987088946</c:v>
                </c:pt>
                <c:pt idx="1995">
                  <c:v>3.0458293510889711</c:v>
                </c:pt>
                <c:pt idx="1996">
                  <c:v>3.059318511173525</c:v>
                </c:pt>
                <c:pt idx="1997">
                  <c:v>3.0580507024698607</c:v>
                </c:pt>
                <c:pt idx="1998">
                  <c:v>3.0509673595785141</c:v>
                </c:pt>
                <c:pt idx="1999">
                  <c:v>3.0382657679018967</c:v>
                </c:pt>
                <c:pt idx="2000">
                  <c:v>3.0258352525015146</c:v>
                </c:pt>
                <c:pt idx="2001">
                  <c:v>3.0405232570076648</c:v>
                </c:pt>
                <c:pt idx="2002">
                  <c:v>3.049669603029229</c:v>
                </c:pt>
                <c:pt idx="2003">
                  <c:v>3.0105787319257407</c:v>
                </c:pt>
                <c:pt idx="2004">
                  <c:v>3.0155899700416393</c:v>
                </c:pt>
                <c:pt idx="2005">
                  <c:v>3.0144582139408582</c:v>
                </c:pt>
                <c:pt idx="2006">
                  <c:v>3.0030965831355561</c:v>
                </c:pt>
                <c:pt idx="2007">
                  <c:v>2.9901493014469738</c:v>
                </c:pt>
                <c:pt idx="2008">
                  <c:v>2.9956764500290132</c:v>
                </c:pt>
                <c:pt idx="2009">
                  <c:v>3.0047870929830132</c:v>
                </c:pt>
                <c:pt idx="2010">
                  <c:v>3.0092855750011687</c:v>
                </c:pt>
                <c:pt idx="2011">
                  <c:v>3.0626026737202876</c:v>
                </c:pt>
                <c:pt idx="2012">
                  <c:v>3.0294114294675731</c:v>
                </c:pt>
                <c:pt idx="2013">
                  <c:v>3.030066475334134</c:v>
                </c:pt>
                <c:pt idx="2014">
                  <c:v>2.9190119984664356</c:v>
                </c:pt>
                <c:pt idx="2015">
                  <c:v>2.9106539077648033</c:v>
                </c:pt>
                <c:pt idx="2016">
                  <c:v>2.89638716994159</c:v>
                </c:pt>
                <c:pt idx="2017">
                  <c:v>2.8980351243596885</c:v>
                </c:pt>
                <c:pt idx="2018">
                  <c:v>2.8930491608666129</c:v>
                </c:pt>
                <c:pt idx="2019">
                  <c:v>2.8918703616801436</c:v>
                </c:pt>
                <c:pt idx="2020">
                  <c:v>2.8944805965139078</c:v>
                </c:pt>
                <c:pt idx="2021">
                  <c:v>2.9547059756001426</c:v>
                </c:pt>
                <c:pt idx="2022">
                  <c:v>2.9372845887070897</c:v>
                </c:pt>
                <c:pt idx="2023">
                  <c:v>2.8449434361786841</c:v>
                </c:pt>
                <c:pt idx="2024">
                  <c:v>2.8366301957456015</c:v>
                </c:pt>
                <c:pt idx="2025">
                  <c:v>2.8974692343569322</c:v>
                </c:pt>
                <c:pt idx="2026">
                  <c:v>2.9339350444315944</c:v>
                </c:pt>
                <c:pt idx="2027">
                  <c:v>2.896241310791813</c:v>
                </c:pt>
                <c:pt idx="2028">
                  <c:v>2.8955434738557742</c:v>
                </c:pt>
                <c:pt idx="2029">
                  <c:v>2.8960849070364021</c:v>
                </c:pt>
                <c:pt idx="2030">
                  <c:v>2.8127260015064679</c:v>
                </c:pt>
                <c:pt idx="2031">
                  <c:v>2.7984233988267619</c:v>
                </c:pt>
                <c:pt idx="2032">
                  <c:v>2.7726616166509466</c:v>
                </c:pt>
                <c:pt idx="2033">
                  <c:v>2.7971304453117463</c:v>
                </c:pt>
                <c:pt idx="2034">
                  <c:v>2.7944484796857458</c:v>
                </c:pt>
                <c:pt idx="2035">
                  <c:v>2.7946530069426299</c:v>
                </c:pt>
                <c:pt idx="2036">
                  <c:v>2.8191903945811951</c:v>
                </c:pt>
                <c:pt idx="2037">
                  <c:v>2.8083536286178039</c:v>
                </c:pt>
                <c:pt idx="2038">
                  <c:v>2.7746948709662274</c:v>
                </c:pt>
                <c:pt idx="2039">
                  <c:v>2.7722144736005636</c:v>
                </c:pt>
                <c:pt idx="2040">
                  <c:v>2.7722082602507059</c:v>
                </c:pt>
                <c:pt idx="2041">
                  <c:v>2.7737249428209285</c:v>
                </c:pt>
                <c:pt idx="2042">
                  <c:v>2.7712795568153115</c:v>
                </c:pt>
                <c:pt idx="2043">
                  <c:v>2.7775510246225945</c:v>
                </c:pt>
                <c:pt idx="2044">
                  <c:v>2.7752264788641603</c:v>
                </c:pt>
                <c:pt idx="2045">
                  <c:v>2.7756327858342056</c:v>
                </c:pt>
                <c:pt idx="2046">
                  <c:v>2.7832305697685884</c:v>
                </c:pt>
                <c:pt idx="2047">
                  <c:v>2.8362212461836207</c:v>
                </c:pt>
                <c:pt idx="2048">
                  <c:v>2.8336110982595648</c:v>
                </c:pt>
                <c:pt idx="2049">
                  <c:v>2.8310182802961177</c:v>
                </c:pt>
                <c:pt idx="2050">
                  <c:v>2.8144504418958314</c:v>
                </c:pt>
                <c:pt idx="2051">
                  <c:v>2.763171282616887</c:v>
                </c:pt>
                <c:pt idx="2052">
                  <c:v>2.7680137948607344</c:v>
                </c:pt>
                <c:pt idx="2053">
                  <c:v>2.7459287878357603</c:v>
                </c:pt>
                <c:pt idx="2054">
                  <c:v>2.7015383782187445</c:v>
                </c:pt>
                <c:pt idx="2055">
                  <c:v>2.7145100743633694</c:v>
                </c:pt>
                <c:pt idx="2056">
                  <c:v>2.7130452420468885</c:v>
                </c:pt>
                <c:pt idx="2057">
                  <c:v>2.6980016466624437</c:v>
                </c:pt>
                <c:pt idx="2058">
                  <c:v>2.6839887497880395</c:v>
                </c:pt>
                <c:pt idx="2059">
                  <c:v>2.6867576073120993</c:v>
                </c:pt>
                <c:pt idx="2060">
                  <c:v>2.6583515885863038</c:v>
                </c:pt>
                <c:pt idx="2061">
                  <c:v>2.6593450465113575</c:v>
                </c:pt>
                <c:pt idx="2062">
                  <c:v>2.5061800575574922</c:v>
                </c:pt>
                <c:pt idx="2063">
                  <c:v>2.5439452179459585</c:v>
                </c:pt>
                <c:pt idx="2064">
                  <c:v>2.5574547450607423</c:v>
                </c:pt>
                <c:pt idx="2065">
                  <c:v>2.5650265539506427</c:v>
                </c:pt>
                <c:pt idx="2066">
                  <c:v>2.5770806783009159</c:v>
                </c:pt>
                <c:pt idx="2067">
                  <c:v>2.6702379913290648</c:v>
                </c:pt>
                <c:pt idx="2068">
                  <c:v>2.6647306013043965</c:v>
                </c:pt>
                <c:pt idx="2069">
                  <c:v>2.6817996196584111</c:v>
                </c:pt>
                <c:pt idx="2070">
                  <c:v>2.6824437248670567</c:v>
                </c:pt>
                <c:pt idx="2071">
                  <c:v>2.6686924854734517</c:v>
                </c:pt>
                <c:pt idx="2072">
                  <c:v>2.6279005847151198</c:v>
                </c:pt>
                <c:pt idx="2073">
                  <c:v>2.6521803453516624</c:v>
                </c:pt>
                <c:pt idx="2074">
                  <c:v>2.6044333395625086</c:v>
                </c:pt>
                <c:pt idx="2075">
                  <c:v>2.5926510028293261</c:v>
                </c:pt>
                <c:pt idx="2076">
                  <c:v>2.5990572638312837</c:v>
                </c:pt>
                <c:pt idx="2077">
                  <c:v>2.6123300916739383</c:v>
                </c:pt>
                <c:pt idx="2078">
                  <c:v>2.5734497879764344</c:v>
                </c:pt>
                <c:pt idx="2079">
                  <c:v>2.5994417092906703</c:v>
                </c:pt>
                <c:pt idx="2080">
                  <c:v>2.6263246006282559</c:v>
                </c:pt>
                <c:pt idx="2081">
                  <c:v>2.6339454261364583</c:v>
                </c:pt>
                <c:pt idx="2082">
                  <c:v>2.6412021539400441</c:v>
                </c:pt>
                <c:pt idx="2083">
                  <c:v>2.5639385739982057</c:v>
                </c:pt>
                <c:pt idx="2084">
                  <c:v>2.5638974922102085</c:v>
                </c:pt>
                <c:pt idx="2085">
                  <c:v>2.5648163497344538</c:v>
                </c:pt>
                <c:pt idx="2086">
                  <c:v>2.549371041182114</c:v>
                </c:pt>
                <c:pt idx="2087">
                  <c:v>2.5641909585501059</c:v>
                </c:pt>
                <c:pt idx="2088">
                  <c:v>2.5720315609575626</c:v>
                </c:pt>
                <c:pt idx="2089">
                  <c:v>2.5719710554577317</c:v>
                </c:pt>
                <c:pt idx="2090">
                  <c:v>2.5616762305397534</c:v>
                </c:pt>
                <c:pt idx="2091">
                  <c:v>2.5363090541133837</c:v>
                </c:pt>
                <c:pt idx="2092">
                  <c:v>2.6160719572277173</c:v>
                </c:pt>
                <c:pt idx="2093">
                  <c:v>2.6165400664047023</c:v>
                </c:pt>
                <c:pt idx="2094">
                  <c:v>2.6350027337256359</c:v>
                </c:pt>
                <c:pt idx="2095">
                  <c:v>2.6332741895411069</c:v>
                </c:pt>
                <c:pt idx="2096">
                  <c:v>2.6335638672142796</c:v>
                </c:pt>
                <c:pt idx="2097">
                  <c:v>2.6445068672224159</c:v>
                </c:pt>
                <c:pt idx="2098">
                  <c:v>2.6508701034977133</c:v>
                </c:pt>
                <c:pt idx="2099">
                  <c:v>2.6397955555839734</c:v>
                </c:pt>
                <c:pt idx="2100">
                  <c:v>2.7037161110199355</c:v>
                </c:pt>
                <c:pt idx="2101">
                  <c:v>2.6390853769755713</c:v>
                </c:pt>
                <c:pt idx="2102">
                  <c:v>2.6213280234914462</c:v>
                </c:pt>
                <c:pt idx="2103">
                  <c:v>2.6244510976668898</c:v>
                </c:pt>
                <c:pt idx="2104">
                  <c:v>2.6279208229483233</c:v>
                </c:pt>
                <c:pt idx="2105">
                  <c:v>2.6445868290962227</c:v>
                </c:pt>
                <c:pt idx="2106">
                  <c:v>2.6413734595488365</c:v>
                </c:pt>
                <c:pt idx="2107">
                  <c:v>2.6515278207610158</c:v>
                </c:pt>
                <c:pt idx="2108">
                  <c:v>2.6593693220407042</c:v>
                </c:pt>
                <c:pt idx="2109">
                  <c:v>2.711486484809277</c:v>
                </c:pt>
                <c:pt idx="2110">
                  <c:v>2.7144117040118294</c:v>
                </c:pt>
                <c:pt idx="2111">
                  <c:v>2.6631382374766259</c:v>
                </c:pt>
                <c:pt idx="2112">
                  <c:v>2.6658354737368373</c:v>
                </c:pt>
                <c:pt idx="2113">
                  <c:v>2.8223315144624825</c:v>
                </c:pt>
                <c:pt idx="2114">
                  <c:v>2.8367005996641295</c:v>
                </c:pt>
                <c:pt idx="2115">
                  <c:v>2.76973040670797</c:v>
                </c:pt>
                <c:pt idx="2116">
                  <c:v>2.7379551854902249</c:v>
                </c:pt>
                <c:pt idx="2117">
                  <c:v>2.8007463106517192</c:v>
                </c:pt>
                <c:pt idx="2118">
                  <c:v>2.8071312558625485</c:v>
                </c:pt>
                <c:pt idx="2119">
                  <c:v>2.8007392338773305</c:v>
                </c:pt>
                <c:pt idx="2120">
                  <c:v>2.7980577589592235</c:v>
                </c:pt>
                <c:pt idx="2121">
                  <c:v>2.7881337546301235</c:v>
                </c:pt>
                <c:pt idx="2122">
                  <c:v>2.9148923675852498</c:v>
                </c:pt>
                <c:pt idx="2123">
                  <c:v>3.0435995927353652</c:v>
                </c:pt>
                <c:pt idx="2124">
                  <c:v>3.1002191346977508</c:v>
                </c:pt>
                <c:pt idx="2125">
                  <c:v>3.1309401596239543</c:v>
                </c:pt>
                <c:pt idx="2126">
                  <c:v>3.0902613590788293</c:v>
                </c:pt>
                <c:pt idx="2127">
                  <c:v>3.0893310391835525</c:v>
                </c:pt>
                <c:pt idx="2128">
                  <c:v>3.0985449662487023</c:v>
                </c:pt>
                <c:pt idx="2129">
                  <c:v>3.1328463727903451</c:v>
                </c:pt>
                <c:pt idx="2130">
                  <c:v>3.1333011310003536</c:v>
                </c:pt>
                <c:pt idx="2131">
                  <c:v>3.1245346641405241</c:v>
                </c:pt>
                <c:pt idx="2132">
                  <c:v>3.1266086556192576</c:v>
                </c:pt>
                <c:pt idx="2133">
                  <c:v>3.1310240217409873</c:v>
                </c:pt>
                <c:pt idx="2134">
                  <c:v>3.1310420529080498</c:v>
                </c:pt>
                <c:pt idx="2135">
                  <c:v>3.1414538701017931</c:v>
                </c:pt>
                <c:pt idx="2136">
                  <c:v>3.1135991118340018</c:v>
                </c:pt>
                <c:pt idx="2137">
                  <c:v>3.054346608440893</c:v>
                </c:pt>
                <c:pt idx="2138">
                  <c:v>3.0441249601541838</c:v>
                </c:pt>
                <c:pt idx="2139">
                  <c:v>3.0574831942540701</c:v>
                </c:pt>
                <c:pt idx="2140">
                  <c:v>3.0908050563937577</c:v>
                </c:pt>
                <c:pt idx="2141">
                  <c:v>3.0956939742200742</c:v>
                </c:pt>
                <c:pt idx="2142">
                  <c:v>3.0913258564185373</c:v>
                </c:pt>
                <c:pt idx="2143">
                  <c:v>3.089897396936589</c:v>
                </c:pt>
                <c:pt idx="2144">
                  <c:v>3.0900568243202415</c:v>
                </c:pt>
                <c:pt idx="2145">
                  <c:v>3.085020163101301</c:v>
                </c:pt>
                <c:pt idx="2146">
                  <c:v>3.0889953219253035</c:v>
                </c:pt>
                <c:pt idx="2147">
                  <c:v>3.0915143505691973</c:v>
                </c:pt>
                <c:pt idx="2148">
                  <c:v>3.0636076552275</c:v>
                </c:pt>
                <c:pt idx="2149">
                  <c:v>3.064500536315609</c:v>
                </c:pt>
                <c:pt idx="2150">
                  <c:v>3.0682627430965161</c:v>
                </c:pt>
                <c:pt idx="2151">
                  <c:v>3.0659238100430297</c:v>
                </c:pt>
                <c:pt idx="2152">
                  <c:v>3.0917162500440623</c:v>
                </c:pt>
                <c:pt idx="2153">
                  <c:v>3.0660024934575056</c:v>
                </c:pt>
                <c:pt idx="2154">
                  <c:v>3.0507122115586074</c:v>
                </c:pt>
                <c:pt idx="2155">
                  <c:v>3.0587967818750221</c:v>
                </c:pt>
                <c:pt idx="2156">
                  <c:v>3.0492489456560077</c:v>
                </c:pt>
                <c:pt idx="2157">
                  <c:v>2.9620053994746289</c:v>
                </c:pt>
                <c:pt idx="2158">
                  <c:v>3.0267803697562159</c:v>
                </c:pt>
                <c:pt idx="2159">
                  <c:v>2.9945162817720257</c:v>
                </c:pt>
                <c:pt idx="2160">
                  <c:v>3.0036465268781165</c:v>
                </c:pt>
                <c:pt idx="2161">
                  <c:v>3.0497649841302481</c:v>
                </c:pt>
                <c:pt idx="2162">
                  <c:v>3.0772712324724076</c:v>
                </c:pt>
                <c:pt idx="2163">
                  <c:v>3.0666799871881367</c:v>
                </c:pt>
                <c:pt idx="2164">
                  <c:v>3.0977065905841239</c:v>
                </c:pt>
                <c:pt idx="2165">
                  <c:v>3.1001321407139479</c:v>
                </c:pt>
                <c:pt idx="2166">
                  <c:v>3.1645507922695661</c:v>
                </c:pt>
                <c:pt idx="2167">
                  <c:v>3.1597704453671529</c:v>
                </c:pt>
                <c:pt idx="2168">
                  <c:v>3.1751753323259559</c:v>
                </c:pt>
                <c:pt idx="2169">
                  <c:v>3.2274048760122849</c:v>
                </c:pt>
                <c:pt idx="2170">
                  <c:v>3.2457615349210482</c:v>
                </c:pt>
                <c:pt idx="2171">
                  <c:v>3.2449516691056384</c:v>
                </c:pt>
                <c:pt idx="2172">
                  <c:v>3.2367587532848812</c:v>
                </c:pt>
                <c:pt idx="2173">
                  <c:v>3.3504034115647516</c:v>
                </c:pt>
                <c:pt idx="2174">
                  <c:v>3.3506365834877925</c:v>
                </c:pt>
                <c:pt idx="2175">
                  <c:v>3.3505528660006507</c:v>
                </c:pt>
                <c:pt idx="2176">
                  <c:v>3.3736088122332046</c:v>
                </c:pt>
                <c:pt idx="2177">
                  <c:v>3.3665232604159074</c:v>
                </c:pt>
                <c:pt idx="2178">
                  <c:v>3.3607772930503965</c:v>
                </c:pt>
                <c:pt idx="2179">
                  <c:v>3.3855868274631713</c:v>
                </c:pt>
                <c:pt idx="2180">
                  <c:v>3.4548913789653999</c:v>
                </c:pt>
                <c:pt idx="2181">
                  <c:v>3.527428815007303</c:v>
                </c:pt>
                <c:pt idx="2182">
                  <c:v>3.4464234827530862</c:v>
                </c:pt>
                <c:pt idx="2183">
                  <c:v>3.4935239187368561</c:v>
                </c:pt>
                <c:pt idx="2184">
                  <c:v>3.4912793334635461</c:v>
                </c:pt>
                <c:pt idx="2185">
                  <c:v>3.5284203423571223</c:v>
                </c:pt>
                <c:pt idx="2186">
                  <c:v>3.529185555216114</c:v>
                </c:pt>
                <c:pt idx="2187">
                  <c:v>3.5353433696846244</c:v>
                </c:pt>
                <c:pt idx="2188">
                  <c:v>3.5501316880148535</c:v>
                </c:pt>
                <c:pt idx="2189">
                  <c:v>3.5879243963825798</c:v>
                </c:pt>
                <c:pt idx="2190">
                  <c:v>3.5100250359233884</c:v>
                </c:pt>
                <c:pt idx="2191">
                  <c:v>3.5089935686986569</c:v>
                </c:pt>
                <c:pt idx="2192">
                  <c:v>3.5442016118116841</c:v>
                </c:pt>
                <c:pt idx="2193">
                  <c:v>3.5630307387031923</c:v>
                </c:pt>
                <c:pt idx="2194">
                  <c:v>3.5988159525980419</c:v>
                </c:pt>
                <c:pt idx="2195">
                  <c:v>3.5937744872443695</c:v>
                </c:pt>
                <c:pt idx="2196">
                  <c:v>3.5908503221319399</c:v>
                </c:pt>
                <c:pt idx="2197">
                  <c:v>3.6825812075990663</c:v>
                </c:pt>
                <c:pt idx="2198">
                  <c:v>3.6802502357520219</c:v>
                </c:pt>
                <c:pt idx="2199">
                  <c:v>3.706283111605317</c:v>
                </c:pt>
                <c:pt idx="2200">
                  <c:v>3.6961867674976494</c:v>
                </c:pt>
                <c:pt idx="2201">
                  <c:v>3.6875364493342349</c:v>
                </c:pt>
                <c:pt idx="2202">
                  <c:v>3.854939878864899</c:v>
                </c:pt>
                <c:pt idx="2203">
                  <c:v>3.7605933622175978</c:v>
                </c:pt>
                <c:pt idx="2204">
                  <c:v>3.7568478826648204</c:v>
                </c:pt>
                <c:pt idx="2205">
                  <c:v>3.9691604767113717</c:v>
                </c:pt>
                <c:pt idx="2206">
                  <c:v>3.9669425279709709</c:v>
                </c:pt>
                <c:pt idx="2207">
                  <c:v>3.9484129356125304</c:v>
                </c:pt>
                <c:pt idx="2208">
                  <c:v>3.9420012598405227</c:v>
                </c:pt>
                <c:pt idx="2209">
                  <c:v>3.9419967266930129</c:v>
                </c:pt>
                <c:pt idx="2210">
                  <c:v>3.9594294237677419</c:v>
                </c:pt>
                <c:pt idx="2211">
                  <c:v>3.9594269089340455</c:v>
                </c:pt>
                <c:pt idx="2212">
                  <c:v>4.0061729351735238</c:v>
                </c:pt>
                <c:pt idx="2213">
                  <c:v>3.9383905724449932</c:v>
                </c:pt>
                <c:pt idx="2214">
                  <c:v>3.9167512862322842</c:v>
                </c:pt>
                <c:pt idx="2215">
                  <c:v>3.9012013977834337</c:v>
                </c:pt>
                <c:pt idx="2216">
                  <c:v>3.9648429630123205</c:v>
                </c:pt>
                <c:pt idx="2217">
                  <c:v>4.0111574434264057</c:v>
                </c:pt>
                <c:pt idx="2218">
                  <c:v>4.0053536998215478</c:v>
                </c:pt>
                <c:pt idx="2219">
                  <c:v>4.0078941698109372</c:v>
                </c:pt>
                <c:pt idx="2220">
                  <c:v>4.0094321798098029</c:v>
                </c:pt>
                <c:pt idx="2221">
                  <c:v>4.0075603130734478</c:v>
                </c:pt>
                <c:pt idx="2222">
                  <c:v>4.0810570716999175</c:v>
                </c:pt>
                <c:pt idx="2223">
                  <c:v>4.0813266448573406</c:v>
                </c:pt>
                <c:pt idx="2224">
                  <c:v>4.0804533852518752</c:v>
                </c:pt>
                <c:pt idx="2225">
                  <c:v>4.0714156017590728</c:v>
                </c:pt>
                <c:pt idx="2226">
                  <c:v>4.2512095452650662</c:v>
                </c:pt>
                <c:pt idx="2227">
                  <c:v>4.2701038336979353</c:v>
                </c:pt>
                <c:pt idx="2228">
                  <c:v>4.3117366802716512</c:v>
                </c:pt>
                <c:pt idx="2229">
                  <c:v>4.3055893868945896</c:v>
                </c:pt>
                <c:pt idx="2230">
                  <c:v>4.2780773335588638</c:v>
                </c:pt>
                <c:pt idx="2231">
                  <c:v>4.2584667045965396</c:v>
                </c:pt>
                <c:pt idx="2232">
                  <c:v>4.2599657011859735</c:v>
                </c:pt>
                <c:pt idx="2233">
                  <c:v>4.2733172820723748</c:v>
                </c:pt>
                <c:pt idx="2234">
                  <c:v>4.3846465282309923</c:v>
                </c:pt>
                <c:pt idx="2235">
                  <c:v>4.3903656012181438</c:v>
                </c:pt>
                <c:pt idx="2236">
                  <c:v>4.4029332750700538</c:v>
                </c:pt>
                <c:pt idx="2237">
                  <c:v>4.4018004421582182</c:v>
                </c:pt>
                <c:pt idx="2238">
                  <c:v>4.4028997737829023</c:v>
                </c:pt>
                <c:pt idx="2239">
                  <c:v>4.4188640682796061</c:v>
                </c:pt>
                <c:pt idx="2240">
                  <c:v>4.4925458601574659</c:v>
                </c:pt>
                <c:pt idx="2241">
                  <c:v>4.5313026204616103</c:v>
                </c:pt>
                <c:pt idx="2242">
                  <c:v>4.5189689601635186</c:v>
                </c:pt>
                <c:pt idx="2243">
                  <c:v>4.5209570961433094</c:v>
                </c:pt>
                <c:pt idx="2244">
                  <c:v>4.5549923829781278</c:v>
                </c:pt>
                <c:pt idx="2245">
                  <c:v>4.5627621572213029</c:v>
                </c:pt>
                <c:pt idx="2246">
                  <c:v>4.5627878172416194</c:v>
                </c:pt>
                <c:pt idx="2247">
                  <c:v>4.5554876017708184</c:v>
                </c:pt>
                <c:pt idx="2248">
                  <c:v>4.5119639387155637</c:v>
                </c:pt>
                <c:pt idx="2249">
                  <c:v>4.5594762305147745</c:v>
                </c:pt>
                <c:pt idx="2250">
                  <c:v>4.5532940677509215</c:v>
                </c:pt>
                <c:pt idx="2251">
                  <c:v>4.5216345418816282</c:v>
                </c:pt>
                <c:pt idx="2252">
                  <c:v>4.5154279128289785</c:v>
                </c:pt>
                <c:pt idx="2253">
                  <c:v>4.5076581767257213</c:v>
                </c:pt>
                <c:pt idx="2254">
                  <c:v>4.488318614639212</c:v>
                </c:pt>
                <c:pt idx="2255">
                  <c:v>4.4912631450631189</c:v>
                </c:pt>
                <c:pt idx="2256">
                  <c:v>4.4688087043366549</c:v>
                </c:pt>
                <c:pt idx="2257">
                  <c:v>4.4693468703146113</c:v>
                </c:pt>
                <c:pt idx="2258">
                  <c:v>4.4906395990981913</c:v>
                </c:pt>
                <c:pt idx="2259">
                  <c:v>4.4445618062344687</c:v>
                </c:pt>
                <c:pt idx="2260">
                  <c:v>4.4161019279679508</c:v>
                </c:pt>
                <c:pt idx="2261">
                  <c:v>4.4124877805477434</c:v>
                </c:pt>
                <c:pt idx="2262">
                  <c:v>4.4394213121213051</c:v>
                </c:pt>
                <c:pt idx="2263">
                  <c:v>4.3876221929269583</c:v>
                </c:pt>
                <c:pt idx="2264">
                  <c:v>4.3895738474022457</c:v>
                </c:pt>
                <c:pt idx="2265">
                  <c:v>4.4470298912794126</c:v>
                </c:pt>
                <c:pt idx="2266">
                  <c:v>4.4325007540700385</c:v>
                </c:pt>
                <c:pt idx="2267">
                  <c:v>4.4444518338452932</c:v>
                </c:pt>
                <c:pt idx="2268">
                  <c:v>4.4761307764731235</c:v>
                </c:pt>
                <c:pt idx="2269">
                  <c:v>4.4805459498803</c:v>
                </c:pt>
                <c:pt idx="2270">
                  <c:v>4.4342201994858224</c:v>
                </c:pt>
                <c:pt idx="2271">
                  <c:v>4.489961943734019</c:v>
                </c:pt>
                <c:pt idx="2272">
                  <c:v>4.4910758591938418</c:v>
                </c:pt>
                <c:pt idx="2273">
                  <c:v>4.4667222514848754</c:v>
                </c:pt>
                <c:pt idx="2274">
                  <c:v>4.4544412393762904</c:v>
                </c:pt>
                <c:pt idx="2275">
                  <c:v>4.4946279620068594</c:v>
                </c:pt>
                <c:pt idx="2276">
                  <c:v>4.5505609991232481</c:v>
                </c:pt>
                <c:pt idx="2277">
                  <c:v>4.5331698099500635</c:v>
                </c:pt>
                <c:pt idx="2278">
                  <c:v>4.4951896321749851</c:v>
                </c:pt>
                <c:pt idx="2279">
                  <c:v>4.5192662067188527</c:v>
                </c:pt>
                <c:pt idx="2280">
                  <c:v>4.5348498194971416</c:v>
                </c:pt>
                <c:pt idx="2281">
                  <c:v>4.6114566564570474</c:v>
                </c:pt>
                <c:pt idx="2282">
                  <c:v>4.5962011509750873</c:v>
                </c:pt>
                <c:pt idx="2283">
                  <c:v>4.5848729324531527</c:v>
                </c:pt>
                <c:pt idx="2284">
                  <c:v>4.5489298309318391</c:v>
                </c:pt>
                <c:pt idx="2285">
                  <c:v>4.5483376531147695</c:v>
                </c:pt>
                <c:pt idx="2286">
                  <c:v>4.6329797919707127</c:v>
                </c:pt>
                <c:pt idx="2287">
                  <c:v>4.5627612022506767</c:v>
                </c:pt>
                <c:pt idx="2288">
                  <c:v>4.6166761758173545</c:v>
                </c:pt>
                <c:pt idx="2289">
                  <c:v>4.5944467344290336</c:v>
                </c:pt>
                <c:pt idx="2290">
                  <c:v>4.6582913041325895</c:v>
                </c:pt>
                <c:pt idx="2291">
                  <c:v>4.6670307067746544</c:v>
                </c:pt>
                <c:pt idx="2292">
                  <c:v>4.5655767077289697</c:v>
                </c:pt>
                <c:pt idx="2293">
                  <c:v>4.5856281635052563</c:v>
                </c:pt>
                <c:pt idx="2294">
                  <c:v>4.6632277831244071</c:v>
                </c:pt>
                <c:pt idx="2295">
                  <c:v>4.5106029508010659</c:v>
                </c:pt>
                <c:pt idx="2296">
                  <c:v>4.5180821585061119</c:v>
                </c:pt>
                <c:pt idx="2297">
                  <c:v>4.5181589210601105</c:v>
                </c:pt>
                <c:pt idx="2298">
                  <c:v>4.5194393243788076</c:v>
                </c:pt>
                <c:pt idx="2299">
                  <c:v>4.5331407967485493</c:v>
                </c:pt>
                <c:pt idx="2300">
                  <c:v>4.5820013918653704</c:v>
                </c:pt>
                <c:pt idx="2301">
                  <c:v>4.6398986152232427</c:v>
                </c:pt>
                <c:pt idx="2302">
                  <c:v>4.5476406363413737</c:v>
                </c:pt>
                <c:pt idx="2303">
                  <c:v>4.5082309243666456</c:v>
                </c:pt>
                <c:pt idx="2304">
                  <c:v>4.4925465779506606</c:v>
                </c:pt>
                <c:pt idx="2305">
                  <c:v>4.5401665702255096</c:v>
                </c:pt>
                <c:pt idx="2306">
                  <c:v>4.678142713667274</c:v>
                </c:pt>
                <c:pt idx="2307">
                  <c:v>4.6273709297341092</c:v>
                </c:pt>
                <c:pt idx="2308">
                  <c:v>4.6879758637258799</c:v>
                </c:pt>
                <c:pt idx="2309">
                  <c:v>4.6818163415687053</c:v>
                </c:pt>
                <c:pt idx="2310">
                  <c:v>4.6783941929597059</c:v>
                </c:pt>
                <c:pt idx="2311">
                  <c:v>4.8023551282186627</c:v>
                </c:pt>
                <c:pt idx="2312">
                  <c:v>4.7614118230115956</c:v>
                </c:pt>
                <c:pt idx="2313">
                  <c:v>4.7614307466407801</c:v>
                </c:pt>
                <c:pt idx="2314">
                  <c:v>4.8430515275884076</c:v>
                </c:pt>
                <c:pt idx="2315">
                  <c:v>4.9475797224615139</c:v>
                </c:pt>
                <c:pt idx="2316">
                  <c:v>4.8026441406347216</c:v>
                </c:pt>
                <c:pt idx="2317">
                  <c:v>4.790938332244612</c:v>
                </c:pt>
                <c:pt idx="2318">
                  <c:v>4.7739557775802792</c:v>
                </c:pt>
                <c:pt idx="2319">
                  <c:v>4.7694735864804656</c:v>
                </c:pt>
                <c:pt idx="2320">
                  <c:v>4.7665814513741678</c:v>
                </c:pt>
                <c:pt idx="2321">
                  <c:v>4.7711720709210503</c:v>
                </c:pt>
                <c:pt idx="2322">
                  <c:v>4.7784109774759767</c:v>
                </c:pt>
                <c:pt idx="2323">
                  <c:v>4.7674745709095978</c:v>
                </c:pt>
                <c:pt idx="2324">
                  <c:v>4.6721545110666973</c:v>
                </c:pt>
                <c:pt idx="2325">
                  <c:v>4.6687543304132859</c:v>
                </c:pt>
                <c:pt idx="2326">
                  <c:v>4.6645620722467287</c:v>
                </c:pt>
                <c:pt idx="2327">
                  <c:v>4.6657671657449669</c:v>
                </c:pt>
                <c:pt idx="2328">
                  <c:v>4.6529936083236905</c:v>
                </c:pt>
                <c:pt idx="2329">
                  <c:v>4.6442927174052899</c:v>
                </c:pt>
                <c:pt idx="2330">
                  <c:v>4.6085698612793236</c:v>
                </c:pt>
                <c:pt idx="2331">
                  <c:v>4.5965034644690954</c:v>
                </c:pt>
                <c:pt idx="2332">
                  <c:v>4.6212710406835775</c:v>
                </c:pt>
                <c:pt idx="2333">
                  <c:v>4.6370101021714891</c:v>
                </c:pt>
                <c:pt idx="2334">
                  <c:v>4.6101690465971252</c:v>
                </c:pt>
                <c:pt idx="2335">
                  <c:v>4.6324943784415034</c:v>
                </c:pt>
                <c:pt idx="2336">
                  <c:v>4.6629236828314173</c:v>
                </c:pt>
                <c:pt idx="2337">
                  <c:v>4.7557023593089882</c:v>
                </c:pt>
                <c:pt idx="2338">
                  <c:v>4.755749324811962</c:v>
                </c:pt>
                <c:pt idx="2339">
                  <c:v>4.7423268076506275</c:v>
                </c:pt>
                <c:pt idx="2340">
                  <c:v>4.7422498524351662</c:v>
                </c:pt>
                <c:pt idx="2341">
                  <c:v>4.7599814308957029</c:v>
                </c:pt>
                <c:pt idx="2342">
                  <c:v>4.7638833762458868</c:v>
                </c:pt>
                <c:pt idx="2343">
                  <c:v>4.8034274223982178</c:v>
                </c:pt>
                <c:pt idx="2344">
                  <c:v>4.8171309228720256</c:v>
                </c:pt>
                <c:pt idx="2345">
                  <c:v>4.8165787998154315</c:v>
                </c:pt>
                <c:pt idx="2346">
                  <c:v>4.8185409451876033</c:v>
                </c:pt>
                <c:pt idx="2347">
                  <c:v>4.9779532692223825</c:v>
                </c:pt>
                <c:pt idx="2348">
                  <c:v>4.9591363814114047</c:v>
                </c:pt>
                <c:pt idx="2349">
                  <c:v>4.9540681691635111</c:v>
                </c:pt>
                <c:pt idx="2350">
                  <c:v>4.9519816789154838</c:v>
                </c:pt>
                <c:pt idx="2351">
                  <c:v>4.9547908796107789</c:v>
                </c:pt>
                <c:pt idx="2352">
                  <c:v>4.9372856241898191</c:v>
                </c:pt>
                <c:pt idx="2353">
                  <c:v>4.9150886146526016</c:v>
                </c:pt>
                <c:pt idx="2354">
                  <c:v>4.9207570911966165</c:v>
                </c:pt>
                <c:pt idx="2355">
                  <c:v>4.8892575953520652</c:v>
                </c:pt>
                <c:pt idx="2356">
                  <c:v>4.8859136852103564</c:v>
                </c:pt>
                <c:pt idx="2357">
                  <c:v>4.9177028655823953</c:v>
                </c:pt>
                <c:pt idx="2358">
                  <c:v>4.8884163433639127</c:v>
                </c:pt>
                <c:pt idx="2359">
                  <c:v>4.8751274638478987</c:v>
                </c:pt>
                <c:pt idx="2360">
                  <c:v>4.8810365794457677</c:v>
                </c:pt>
                <c:pt idx="2361">
                  <c:v>4.7613208378923924</c:v>
                </c:pt>
                <c:pt idx="2362">
                  <c:v>4.8726038273624264</c:v>
                </c:pt>
                <c:pt idx="2363">
                  <c:v>4.8736640707128442</c:v>
                </c:pt>
                <c:pt idx="2364">
                  <c:v>4.9343819279861121</c:v>
                </c:pt>
                <c:pt idx="2365">
                  <c:v>4.9352251554342939</c:v>
                </c:pt>
                <c:pt idx="2366">
                  <c:v>4.9426240144597893</c:v>
                </c:pt>
                <c:pt idx="2367">
                  <c:v>5.0062430341378681</c:v>
                </c:pt>
                <c:pt idx="2368">
                  <c:v>5.0079220243776943</c:v>
                </c:pt>
                <c:pt idx="2369">
                  <c:v>4.9851575508444634</c:v>
                </c:pt>
                <c:pt idx="2370">
                  <c:v>4.9866572924965462</c:v>
                </c:pt>
                <c:pt idx="2371">
                  <c:v>4.9752464759677197</c:v>
                </c:pt>
                <c:pt idx="2372">
                  <c:v>4.9831024598981202</c:v>
                </c:pt>
                <c:pt idx="2373">
                  <c:v>4.9845403854249772</c:v>
                </c:pt>
                <c:pt idx="2374">
                  <c:v>4.9756419282091437</c:v>
                </c:pt>
                <c:pt idx="2375">
                  <c:v>5.0044739457966321</c:v>
                </c:pt>
                <c:pt idx="2376">
                  <c:v>4.957773516227042</c:v>
                </c:pt>
                <c:pt idx="2377">
                  <c:v>4.9222695103564034</c:v>
                </c:pt>
                <c:pt idx="2378">
                  <c:v>4.8582329186788513</c:v>
                </c:pt>
                <c:pt idx="2379">
                  <c:v>4.853881795572824</c:v>
                </c:pt>
                <c:pt idx="2380">
                  <c:v>4.7756181184725337</c:v>
                </c:pt>
                <c:pt idx="2381">
                  <c:v>4.7717557049649102</c:v>
                </c:pt>
                <c:pt idx="2382">
                  <c:v>4.7679421382508274</c:v>
                </c:pt>
                <c:pt idx="2383">
                  <c:v>4.7863705388145057</c:v>
                </c:pt>
                <c:pt idx="2384">
                  <c:v>4.7476810055370278</c:v>
                </c:pt>
                <c:pt idx="2385">
                  <c:v>4.7476357725939211</c:v>
                </c:pt>
                <c:pt idx="2386">
                  <c:v>4.7455225340681197</c:v>
                </c:pt>
                <c:pt idx="2387">
                  <c:v>4.7587664495484878</c:v>
                </c:pt>
                <c:pt idx="2388">
                  <c:v>4.7732409492451318</c:v>
                </c:pt>
                <c:pt idx="2389">
                  <c:v>4.7547290181413127</c:v>
                </c:pt>
                <c:pt idx="2390">
                  <c:v>4.7385264779277616</c:v>
                </c:pt>
                <c:pt idx="2391">
                  <c:v>4.6778676213790051</c:v>
                </c:pt>
                <c:pt idx="2392">
                  <c:v>4.6561759720983558</c:v>
                </c:pt>
                <c:pt idx="2393">
                  <c:v>4.6805872708454013</c:v>
                </c:pt>
                <c:pt idx="2394">
                  <c:v>4.7469733713982478</c:v>
                </c:pt>
                <c:pt idx="2395">
                  <c:v>4.6925238186677376</c:v>
                </c:pt>
                <c:pt idx="2396">
                  <c:v>4.5065838937061002</c:v>
                </c:pt>
                <c:pt idx="2397">
                  <c:v>4.5175223596195879</c:v>
                </c:pt>
                <c:pt idx="2398">
                  <c:v>4.4581764413291767</c:v>
                </c:pt>
                <c:pt idx="2399">
                  <c:v>4.4534444021113178</c:v>
                </c:pt>
                <c:pt idx="2400">
                  <c:v>4.4565218397159434</c:v>
                </c:pt>
                <c:pt idx="2401">
                  <c:v>4.4117467345075703</c:v>
                </c:pt>
                <c:pt idx="2402">
                  <c:v>4.3909776649321035</c:v>
                </c:pt>
                <c:pt idx="2403">
                  <c:v>4.3868976435325528</c:v>
                </c:pt>
                <c:pt idx="2404">
                  <c:v>4.2959660451025634</c:v>
                </c:pt>
                <c:pt idx="2405">
                  <c:v>4.16644128588944</c:v>
                </c:pt>
                <c:pt idx="2406">
                  <c:v>4.1769544106100325</c:v>
                </c:pt>
                <c:pt idx="2407">
                  <c:v>4.169683653023589</c:v>
                </c:pt>
                <c:pt idx="2408">
                  <c:v>4.1451188475934142</c:v>
                </c:pt>
                <c:pt idx="2409">
                  <c:v>4.1451879750277438</c:v>
                </c:pt>
                <c:pt idx="2410">
                  <c:v>4.1493155098160477</c:v>
                </c:pt>
                <c:pt idx="2411">
                  <c:v>4.1452533938079599</c:v>
                </c:pt>
                <c:pt idx="2412">
                  <c:v>4.1373985568201581</c:v>
                </c:pt>
                <c:pt idx="2413">
                  <c:v>4.1331614599399069</c:v>
                </c:pt>
                <c:pt idx="2414">
                  <c:v>4.1125361255884023</c:v>
                </c:pt>
                <c:pt idx="2415">
                  <c:v>4.1113351422239219</c:v>
                </c:pt>
                <c:pt idx="2416">
                  <c:v>4.0935256983066113</c:v>
                </c:pt>
                <c:pt idx="2417">
                  <c:v>4.0898968548297239</c:v>
                </c:pt>
                <c:pt idx="2418">
                  <c:v>4.1353271718181537</c:v>
                </c:pt>
                <c:pt idx="2419">
                  <c:v>4.1359414509145624</c:v>
                </c:pt>
                <c:pt idx="2420">
                  <c:v>4.3316258462510477</c:v>
                </c:pt>
                <c:pt idx="2421">
                  <c:v>4.3247239818398961</c:v>
                </c:pt>
                <c:pt idx="2422">
                  <c:v>4.3273735901541999</c:v>
                </c:pt>
                <c:pt idx="2423">
                  <c:v>4.3008181625611339</c:v>
                </c:pt>
                <c:pt idx="2424">
                  <c:v>4.2951803289765333</c:v>
                </c:pt>
                <c:pt idx="2425">
                  <c:v>4.2680731331202511</c:v>
                </c:pt>
                <c:pt idx="2426">
                  <c:v>4.3409799401113842</c:v>
                </c:pt>
                <c:pt idx="2427">
                  <c:v>4.314672249455886</c:v>
                </c:pt>
                <c:pt idx="2428">
                  <c:v>4.3273977088242157</c:v>
                </c:pt>
                <c:pt idx="2429">
                  <c:v>4.3074960755001772</c:v>
                </c:pt>
                <c:pt idx="2430">
                  <c:v>4.3325791903264079</c:v>
                </c:pt>
                <c:pt idx="2431">
                  <c:v>4.3266462918560213</c:v>
                </c:pt>
                <c:pt idx="2432">
                  <c:v>4.304510042457558</c:v>
                </c:pt>
                <c:pt idx="2433">
                  <c:v>4.2807274310946077</c:v>
                </c:pt>
                <c:pt idx="2434">
                  <c:v>4.269546168551555</c:v>
                </c:pt>
                <c:pt idx="2435">
                  <c:v>4.2670688410643223</c:v>
                </c:pt>
                <c:pt idx="2436">
                  <c:v>4.2434082506898241</c:v>
                </c:pt>
                <c:pt idx="2437">
                  <c:v>4.1359145841265885</c:v>
                </c:pt>
                <c:pt idx="2438">
                  <c:v>4.1199048549066211</c:v>
                </c:pt>
                <c:pt idx="2439">
                  <c:v>4.1300847601281383</c:v>
                </c:pt>
                <c:pt idx="2440">
                  <c:v>4.1351728184203198</c:v>
                </c:pt>
                <c:pt idx="2441">
                  <c:v>4.1318952611892534</c:v>
                </c:pt>
                <c:pt idx="2442">
                  <c:v>4.1924563902645033</c:v>
                </c:pt>
                <c:pt idx="2443">
                  <c:v>4.1921559747764565</c:v>
                </c:pt>
                <c:pt idx="2444">
                  <c:v>4.1891384687203121</c:v>
                </c:pt>
                <c:pt idx="2445">
                  <c:v>4.171575971966428</c:v>
                </c:pt>
                <c:pt idx="2446">
                  <c:v>4.2138523659233442</c:v>
                </c:pt>
                <c:pt idx="2447">
                  <c:v>4.1704604994566372</c:v>
                </c:pt>
                <c:pt idx="2448">
                  <c:v>4.1779784327195459</c:v>
                </c:pt>
                <c:pt idx="2449">
                  <c:v>4.220358780743914</c:v>
                </c:pt>
                <c:pt idx="2450">
                  <c:v>4.2020474747169727</c:v>
                </c:pt>
                <c:pt idx="2451">
                  <c:v>4.202212035465517</c:v>
                </c:pt>
                <c:pt idx="2452">
                  <c:v>4.0954521271579658</c:v>
                </c:pt>
                <c:pt idx="2453">
                  <c:v>4.1018816986430666</c:v>
                </c:pt>
                <c:pt idx="2454">
                  <c:v>4.0366556337663964</c:v>
                </c:pt>
                <c:pt idx="2455">
                  <c:v>3.957624339611221</c:v>
                </c:pt>
                <c:pt idx="2456">
                  <c:v>3.8749566040339176</c:v>
                </c:pt>
                <c:pt idx="2457">
                  <c:v>3.7791562312538387</c:v>
                </c:pt>
                <c:pt idx="2458">
                  <c:v>3.7777768743481337</c:v>
                </c:pt>
                <c:pt idx="2459">
                  <c:v>3.7962687814055203</c:v>
                </c:pt>
                <c:pt idx="2460">
                  <c:v>3.7680305248173154</c:v>
                </c:pt>
                <c:pt idx="2461">
                  <c:v>3.7155512210713089</c:v>
                </c:pt>
                <c:pt idx="2462">
                  <c:v>3.8443002794009535</c:v>
                </c:pt>
                <c:pt idx="2463">
                  <c:v>3.8449062892395323</c:v>
                </c:pt>
                <c:pt idx="2464">
                  <c:v>3.8460992660154969</c:v>
                </c:pt>
                <c:pt idx="2465">
                  <c:v>3.8098461981991592</c:v>
                </c:pt>
                <c:pt idx="2466">
                  <c:v>3.9175931816714522</c:v>
                </c:pt>
                <c:pt idx="2467">
                  <c:v>3.9142211979545629</c:v>
                </c:pt>
                <c:pt idx="2468">
                  <c:v>3.9114836100207131</c:v>
                </c:pt>
                <c:pt idx="2469">
                  <c:v>3.9023762901740207</c:v>
                </c:pt>
                <c:pt idx="2470">
                  <c:v>4.020026075716201</c:v>
                </c:pt>
                <c:pt idx="2471">
                  <c:v>4.020026075716201</c:v>
                </c:pt>
                <c:pt idx="2472">
                  <c:v>4.0188960595017438</c:v>
                </c:pt>
                <c:pt idx="2473">
                  <c:v>3.9881676809890263</c:v>
                </c:pt>
                <c:pt idx="2474">
                  <c:v>4.003234785840295</c:v>
                </c:pt>
                <c:pt idx="2475">
                  <c:v>4.0029875399436126</c:v>
                </c:pt>
                <c:pt idx="2476">
                  <c:v>4.0045525233613244</c:v>
                </c:pt>
                <c:pt idx="2477">
                  <c:v>3.9833332436964235</c:v>
                </c:pt>
                <c:pt idx="2478">
                  <c:v>3.9658427031423495</c:v>
                </c:pt>
                <c:pt idx="2479">
                  <c:v>3.9816435695082939</c:v>
                </c:pt>
                <c:pt idx="2480">
                  <c:v>4.0265620476525026</c:v>
                </c:pt>
                <c:pt idx="2481">
                  <c:v>4.0232998206933344</c:v>
                </c:pt>
                <c:pt idx="2482">
                  <c:v>4.1383369443737346</c:v>
                </c:pt>
                <c:pt idx="2483">
                  <c:v>4.0990243684361909</c:v>
                </c:pt>
                <c:pt idx="2484">
                  <c:v>4.0243044381900281</c:v>
                </c:pt>
                <c:pt idx="2485">
                  <c:v>4.0596692775023717</c:v>
                </c:pt>
                <c:pt idx="2486">
                  <c:v>4.0615779227378992</c:v>
                </c:pt>
                <c:pt idx="2487">
                  <c:v>4.0946841038244166</c:v>
                </c:pt>
                <c:pt idx="2488">
                  <c:v>4.1066564781112982</c:v>
                </c:pt>
                <c:pt idx="2489">
                  <c:v>4.1166204378365379</c:v>
                </c:pt>
                <c:pt idx="2490">
                  <c:v>4.1423975226859939</c:v>
                </c:pt>
                <c:pt idx="2491">
                  <c:v>4.0517354084669357</c:v>
                </c:pt>
                <c:pt idx="2492">
                  <c:v>4.0502520870359824</c:v>
                </c:pt>
                <c:pt idx="2493">
                  <c:v>4.0537090975045338</c:v>
                </c:pt>
                <c:pt idx="2494">
                  <c:v>4.0680940472816127</c:v>
                </c:pt>
                <c:pt idx="2495">
                  <c:v>4.0728666673348934</c:v>
                </c:pt>
                <c:pt idx="2496">
                  <c:v>4.1024154945455793</c:v>
                </c:pt>
                <c:pt idx="2497">
                  <c:v>4.1040026365061522</c:v>
                </c:pt>
                <c:pt idx="2498">
                  <c:v>4.1480206732389835</c:v>
                </c:pt>
                <c:pt idx="2499">
                  <c:v>4.1532594093492792</c:v>
                </c:pt>
                <c:pt idx="2500">
                  <c:v>4.1535321586883649</c:v>
                </c:pt>
                <c:pt idx="2501">
                  <c:v>4.1669751958880283</c:v>
                </c:pt>
                <c:pt idx="2502">
                  <c:v>4.1673187106285816</c:v>
                </c:pt>
                <c:pt idx="2503">
                  <c:v>4.1841507884186875</c:v>
                </c:pt>
                <c:pt idx="2504">
                  <c:v>4.1876616858941258</c:v>
                </c:pt>
                <c:pt idx="2505">
                  <c:v>4.1889901987702558</c:v>
                </c:pt>
                <c:pt idx="2506">
                  <c:v>4.218968108036516</c:v>
                </c:pt>
                <c:pt idx="2507">
                  <c:v>4.2327203205928399</c:v>
                </c:pt>
                <c:pt idx="2508">
                  <c:v>4.2361128206427043</c:v>
                </c:pt>
                <c:pt idx="2509">
                  <c:v>4.2514537405298407</c:v>
                </c:pt>
                <c:pt idx="2510">
                  <c:v>4.0018115375442758</c:v>
                </c:pt>
                <c:pt idx="2511">
                  <c:v>4.0220931662757708</c:v>
                </c:pt>
                <c:pt idx="2512">
                  <c:v>3.9968147362562432</c:v>
                </c:pt>
                <c:pt idx="2513">
                  <c:v>4.0014234225762184</c:v>
                </c:pt>
                <c:pt idx="2514">
                  <c:v>4.005606847374108</c:v>
                </c:pt>
                <c:pt idx="2515">
                  <c:v>4.0019014536772168</c:v>
                </c:pt>
                <c:pt idx="2516">
                  <c:v>3.8988631146164723</c:v>
                </c:pt>
                <c:pt idx="2517">
                  <c:v>3.882169380787448</c:v>
                </c:pt>
                <c:pt idx="2518">
                  <c:v>3.8714391993362498</c:v>
                </c:pt>
                <c:pt idx="2519">
                  <c:v>3.8632217462467979</c:v>
                </c:pt>
                <c:pt idx="2520">
                  <c:v>3.8456355486491058</c:v>
                </c:pt>
                <c:pt idx="2521">
                  <c:v>3.8453456278666045</c:v>
                </c:pt>
                <c:pt idx="2522">
                  <c:v>3.8880926793411277</c:v>
                </c:pt>
                <c:pt idx="2523">
                  <c:v>3.8648053874866801</c:v>
                </c:pt>
                <c:pt idx="2524">
                  <c:v>3.8567025579145611</c:v>
                </c:pt>
                <c:pt idx="2525">
                  <c:v>3.8541013741528896</c:v>
                </c:pt>
                <c:pt idx="2526">
                  <c:v>3.885413778956865</c:v>
                </c:pt>
                <c:pt idx="2527">
                  <c:v>3.8307774708876883</c:v>
                </c:pt>
                <c:pt idx="2528">
                  <c:v>3.8324169438437505</c:v>
                </c:pt>
                <c:pt idx="2529">
                  <c:v>3.839034267022214</c:v>
                </c:pt>
                <c:pt idx="2530">
                  <c:v>3.8427788868257444</c:v>
                </c:pt>
                <c:pt idx="2531">
                  <c:v>3.8432757867519354</c:v>
                </c:pt>
                <c:pt idx="2532">
                  <c:v>3.7848670497482018</c:v>
                </c:pt>
                <c:pt idx="2533">
                  <c:v>3.7839361985974578</c:v>
                </c:pt>
                <c:pt idx="2534">
                  <c:v>3.8037519307338905</c:v>
                </c:pt>
                <c:pt idx="2535">
                  <c:v>3.8203360826332626</c:v>
                </c:pt>
                <c:pt idx="2536">
                  <c:v>3.8149435249917398</c:v>
                </c:pt>
                <c:pt idx="2537">
                  <c:v>3.8047050186120455</c:v>
                </c:pt>
                <c:pt idx="2538">
                  <c:v>3.9683208046967127</c:v>
                </c:pt>
                <c:pt idx="2539">
                  <c:v>3.9317381878156756</c:v>
                </c:pt>
                <c:pt idx="2540">
                  <c:v>3.9321410858590928</c:v>
                </c:pt>
                <c:pt idx="2541">
                  <c:v>3.9319585490516906</c:v>
                </c:pt>
                <c:pt idx="2542">
                  <c:v>3.9031701963945249</c:v>
                </c:pt>
                <c:pt idx="2543">
                  <c:v>3.8947466825646462</c:v>
                </c:pt>
                <c:pt idx="2544">
                  <c:v>3.9108801176182868</c:v>
                </c:pt>
                <c:pt idx="2545">
                  <c:v>3.9104591799113328</c:v>
                </c:pt>
                <c:pt idx="2546">
                  <c:v>3.9027602004251394</c:v>
                </c:pt>
                <c:pt idx="2547">
                  <c:v>3.9027898935004166</c:v>
                </c:pt>
                <c:pt idx="2548">
                  <c:v>3.9028645101091666</c:v>
                </c:pt>
                <c:pt idx="2549">
                  <c:v>3.8909767630746033</c:v>
                </c:pt>
                <c:pt idx="2550">
                  <c:v>4.0176026660214275</c:v>
                </c:pt>
                <c:pt idx="2551">
                  <c:v>4.0057648188916017</c:v>
                </c:pt>
                <c:pt idx="2552">
                  <c:v>3.8749335014228881</c:v>
                </c:pt>
                <c:pt idx="2553">
                  <c:v>3.8724708646744928</c:v>
                </c:pt>
                <c:pt idx="2554">
                  <c:v>3.8790545396202307</c:v>
                </c:pt>
                <c:pt idx="2555">
                  <c:v>3.8966901818124713</c:v>
                </c:pt>
                <c:pt idx="2556">
                  <c:v>3.737184353211338</c:v>
                </c:pt>
                <c:pt idx="2557">
                  <c:v>3.7371882719198521</c:v>
                </c:pt>
                <c:pt idx="2558">
                  <c:v>3.7353300484410377</c:v>
                </c:pt>
                <c:pt idx="2559">
                  <c:v>3.7182457063223078</c:v>
                </c:pt>
                <c:pt idx="2560">
                  <c:v>3.6325689965376773</c:v>
                </c:pt>
                <c:pt idx="2561">
                  <c:v>3.6614231671562862</c:v>
                </c:pt>
                <c:pt idx="2562">
                  <c:v>3.6587738370950511</c:v>
                </c:pt>
                <c:pt idx="2563">
                  <c:v>3.6250249480737797</c:v>
                </c:pt>
                <c:pt idx="2564">
                  <c:v>3.6321107460965609</c:v>
                </c:pt>
                <c:pt idx="2565">
                  <c:v>3.9400878122878593</c:v>
                </c:pt>
                <c:pt idx="2566">
                  <c:v>4.1307260416857332</c:v>
                </c:pt>
                <c:pt idx="2567">
                  <c:v>4.1266177390261083</c:v>
                </c:pt>
                <c:pt idx="2568">
                  <c:v>4.1292635184127429</c:v>
                </c:pt>
                <c:pt idx="2569">
                  <c:v>4.1161011567482486</c:v>
                </c:pt>
                <c:pt idx="2570">
                  <c:v>4.04348018030747</c:v>
                </c:pt>
                <c:pt idx="2571">
                  <c:v>4.0410974963839843</c:v>
                </c:pt>
                <c:pt idx="2572">
                  <c:v>4.0217167752372527</c:v>
                </c:pt>
                <c:pt idx="2573">
                  <c:v>4.0306111215897706</c:v>
                </c:pt>
                <c:pt idx="2574">
                  <c:v>4.0259109921673542</c:v>
                </c:pt>
                <c:pt idx="2575">
                  <c:v>3.9842668292036043</c:v>
                </c:pt>
                <c:pt idx="2576">
                  <c:v>4.0353247878975287</c:v>
                </c:pt>
                <c:pt idx="2577">
                  <c:v>4.0727981199468628</c:v>
                </c:pt>
                <c:pt idx="2578">
                  <c:v>4.0583928977317552</c:v>
                </c:pt>
                <c:pt idx="2579">
                  <c:v>4.0992084338649661</c:v>
                </c:pt>
                <c:pt idx="2580">
                  <c:v>4.1177684231288261</c:v>
                </c:pt>
                <c:pt idx="2581">
                  <c:v>4.1166848967738403</c:v>
                </c:pt>
                <c:pt idx="2582">
                  <c:v>4.1213457947071808</c:v>
                </c:pt>
                <c:pt idx="2583">
                  <c:v>4.1257673454478798</c:v>
                </c:pt>
                <c:pt idx="2584">
                  <c:v>4.1122940168352349</c:v>
                </c:pt>
                <c:pt idx="2585">
                  <c:v>4.1062992042782493</c:v>
                </c:pt>
                <c:pt idx="2586">
                  <c:v>4.0700481779441535</c:v>
                </c:pt>
                <c:pt idx="2587">
                  <c:v>4.0685103366650752</c:v>
                </c:pt>
                <c:pt idx="2588">
                  <c:v>4.0519985508610166</c:v>
                </c:pt>
                <c:pt idx="2589">
                  <c:v>4.0457174155817626</c:v>
                </c:pt>
                <c:pt idx="2590">
                  <c:v>4.0700249884664803</c:v>
                </c:pt>
                <c:pt idx="2591">
                  <c:v>4.0507242509585089</c:v>
                </c:pt>
                <c:pt idx="2592">
                  <c:v>4.0726469277059625</c:v>
                </c:pt>
                <c:pt idx="2593">
                  <c:v>4.0787793696236401</c:v>
                </c:pt>
                <c:pt idx="2594">
                  <c:v>4.0764320089504142</c:v>
                </c:pt>
                <c:pt idx="2595">
                  <c:v>4.092614299777293</c:v>
                </c:pt>
                <c:pt idx="2596">
                  <c:v>4.1476373385500844</c:v>
                </c:pt>
                <c:pt idx="2597">
                  <c:v>4.1362407809208603</c:v>
                </c:pt>
                <c:pt idx="2598">
                  <c:v>4.100487472802075</c:v>
                </c:pt>
                <c:pt idx="2599">
                  <c:v>4.0978825022500578</c:v>
                </c:pt>
                <c:pt idx="2600">
                  <c:v>4.1683939622736119</c:v>
                </c:pt>
                <c:pt idx="2601">
                  <c:v>4.1645645226027366</c:v>
                </c:pt>
                <c:pt idx="2602">
                  <c:v>4.1818807246866356</c:v>
                </c:pt>
                <c:pt idx="2603">
                  <c:v>4.1848981526812112</c:v>
                </c:pt>
                <c:pt idx="2604">
                  <c:v>4.1768199892348621</c:v>
                </c:pt>
                <c:pt idx="2605">
                  <c:v>4.176623921276045</c:v>
                </c:pt>
                <c:pt idx="2606">
                  <c:v>4.1982608721423924</c:v>
                </c:pt>
                <c:pt idx="2607">
                  <c:v>4.153351368054099</c:v>
                </c:pt>
                <c:pt idx="2608">
                  <c:v>4.1463049352080148</c:v>
                </c:pt>
                <c:pt idx="2609">
                  <c:v>4.143297712279951</c:v>
                </c:pt>
                <c:pt idx="2610">
                  <c:v>4.1473276041542446</c:v>
                </c:pt>
                <c:pt idx="2611">
                  <c:v>4.189309225190911</c:v>
                </c:pt>
                <c:pt idx="2612">
                  <c:v>4.2124566922722977</c:v>
                </c:pt>
                <c:pt idx="2613">
                  <c:v>4.2131090886966636</c:v>
                </c:pt>
                <c:pt idx="2614">
                  <c:v>4.2081593552942556</c:v>
                </c:pt>
                <c:pt idx="2615">
                  <c:v>4.2082638887435957</c:v>
                </c:pt>
                <c:pt idx="2616">
                  <c:v>4.1922739575117784</c:v>
                </c:pt>
                <c:pt idx="2617">
                  <c:v>4.1469662781796961</c:v>
                </c:pt>
                <c:pt idx="2618">
                  <c:v>4.1767486134283072</c:v>
                </c:pt>
                <c:pt idx="2619">
                  <c:v>4.1613842165501636</c:v>
                </c:pt>
                <c:pt idx="2620">
                  <c:v>4.2442064903329433</c:v>
                </c:pt>
                <c:pt idx="2621">
                  <c:v>4.2838953354329075</c:v>
                </c:pt>
                <c:pt idx="2622">
                  <c:v>4.2846078881335439</c:v>
                </c:pt>
                <c:pt idx="2623">
                  <c:v>4.3309460071506249</c:v>
                </c:pt>
                <c:pt idx="2624">
                  <c:v>4.3352223793770586</c:v>
                </c:pt>
                <c:pt idx="2625">
                  <c:v>4.3143559338092992</c:v>
                </c:pt>
                <c:pt idx="2626">
                  <c:v>4.2876475622394077</c:v>
                </c:pt>
                <c:pt idx="2627">
                  <c:v>4.2874579750290795</c:v>
                </c:pt>
                <c:pt idx="2628">
                  <c:v>4.127113117863435</c:v>
                </c:pt>
                <c:pt idx="2629">
                  <c:v>4.109569554539199</c:v>
                </c:pt>
                <c:pt idx="2630">
                  <c:v>4.1250155066783787</c:v>
                </c:pt>
                <c:pt idx="2631">
                  <c:v>4.1274360123392659</c:v>
                </c:pt>
                <c:pt idx="2632">
                  <c:v>4.1277366908227142</c:v>
                </c:pt>
                <c:pt idx="2633">
                  <c:v>4.1357902430891569</c:v>
                </c:pt>
                <c:pt idx="2634">
                  <c:v>4.1120179048051586</c:v>
                </c:pt>
                <c:pt idx="2635">
                  <c:v>4.1098048615475653</c:v>
                </c:pt>
                <c:pt idx="2636">
                  <c:v>4.1511913346206075</c:v>
                </c:pt>
                <c:pt idx="2637">
                  <c:v>4.1543146759683838</c:v>
                </c:pt>
                <c:pt idx="2638">
                  <c:v>4.2027053309596196</c:v>
                </c:pt>
                <c:pt idx="2639">
                  <c:v>4.2026974895612037</c:v>
                </c:pt>
                <c:pt idx="2640">
                  <c:v>4.0876362159208668</c:v>
                </c:pt>
                <c:pt idx="2641">
                  <c:v>4.0837924668571919</c:v>
                </c:pt>
                <c:pt idx="2642">
                  <c:v>4.0820079835208665</c:v>
                </c:pt>
                <c:pt idx="2643">
                  <c:v>4.0879669269094654</c:v>
                </c:pt>
                <c:pt idx="2644">
                  <c:v>4.0794690114928365</c:v>
                </c:pt>
                <c:pt idx="2645">
                  <c:v>4.0799764303130619</c:v>
                </c:pt>
                <c:pt idx="2646">
                  <c:v>4.1123664157123274</c:v>
                </c:pt>
                <c:pt idx="2647">
                  <c:v>4.1277094924343443</c:v>
                </c:pt>
                <c:pt idx="2648">
                  <c:v>4.1262144296074981</c:v>
                </c:pt>
                <c:pt idx="2649">
                  <c:v>4.113667243866284</c:v>
                </c:pt>
                <c:pt idx="2650">
                  <c:v>4.0874840408581008</c:v>
                </c:pt>
                <c:pt idx="2651">
                  <c:v>4.0647992130850241</c:v>
                </c:pt>
                <c:pt idx="2652">
                  <c:v>4.0621707060319139</c:v>
                </c:pt>
                <c:pt idx="2653">
                  <c:v>4.062333091748461</c:v>
                </c:pt>
                <c:pt idx="2654">
                  <c:v>4.0309389404421694</c:v>
                </c:pt>
                <c:pt idx="2655">
                  <c:v>3.7526299362183644</c:v>
                </c:pt>
                <c:pt idx="2656">
                  <c:v>3.5143625490041144</c:v>
                </c:pt>
                <c:pt idx="2657">
                  <c:v>3.5243117157344241</c:v>
                </c:pt>
                <c:pt idx="2658">
                  <c:v>3.5315073345432233</c:v>
                </c:pt>
                <c:pt idx="2659">
                  <c:v>3.5348539851922043</c:v>
                </c:pt>
                <c:pt idx="2660">
                  <c:v>3.517351595617221</c:v>
                </c:pt>
                <c:pt idx="2661">
                  <c:v>3.5297188830356481</c:v>
                </c:pt>
                <c:pt idx="2662">
                  <c:v>3.3905383239011906</c:v>
                </c:pt>
                <c:pt idx="2663">
                  <c:v>3.3995983292147911</c:v>
                </c:pt>
                <c:pt idx="2664">
                  <c:v>3.9147719912940304</c:v>
                </c:pt>
                <c:pt idx="2665">
                  <c:v>3.929771612999549</c:v>
                </c:pt>
                <c:pt idx="2666">
                  <c:v>3.8963093473615618</c:v>
                </c:pt>
                <c:pt idx="2667">
                  <c:v>3.9302785148758073</c:v>
                </c:pt>
                <c:pt idx="2668">
                  <c:v>3.8948262513352101</c:v>
                </c:pt>
                <c:pt idx="2669">
                  <c:v>3.8688226743278449</c:v>
                </c:pt>
                <c:pt idx="2670">
                  <c:v>3.856506253190688</c:v>
                </c:pt>
                <c:pt idx="2671">
                  <c:v>3.8702845042477461</c:v>
                </c:pt>
                <c:pt idx="2672">
                  <c:v>3.8565599924389735</c:v>
                </c:pt>
                <c:pt idx="2673">
                  <c:v>3.8559196737402446</c:v>
                </c:pt>
                <c:pt idx="2674">
                  <c:v>3.8575752848974556</c:v>
                </c:pt>
                <c:pt idx="2675">
                  <c:v>3.8580489917148419</c:v>
                </c:pt>
                <c:pt idx="2676">
                  <c:v>3.8582093110198734</c:v>
                </c:pt>
                <c:pt idx="2677">
                  <c:v>3.8874746992203879</c:v>
                </c:pt>
                <c:pt idx="2678">
                  <c:v>3.8512434968345102</c:v>
                </c:pt>
                <c:pt idx="2679">
                  <c:v>3.8811837456394316</c:v>
                </c:pt>
                <c:pt idx="2680">
                  <c:v>3.8784757384741471</c:v>
                </c:pt>
                <c:pt idx="2681">
                  <c:v>3.9209774423440367</c:v>
                </c:pt>
                <c:pt idx="2682">
                  <c:v>3.9115864927018591</c:v>
                </c:pt>
                <c:pt idx="2683">
                  <c:v>3.8986109119398704</c:v>
                </c:pt>
                <c:pt idx="2684">
                  <c:v>3.933648810747107</c:v>
                </c:pt>
                <c:pt idx="2685">
                  <c:v>3.9123892249098895</c:v>
                </c:pt>
                <c:pt idx="2686">
                  <c:v>3.881627229148545</c:v>
                </c:pt>
                <c:pt idx="2687">
                  <c:v>3.8808224426609201</c:v>
                </c:pt>
                <c:pt idx="2688">
                  <c:v>3.8512544268944571</c:v>
                </c:pt>
                <c:pt idx="2689">
                  <c:v>3.8354614113822403</c:v>
                </c:pt>
                <c:pt idx="2690">
                  <c:v>3.7867252242003913</c:v>
                </c:pt>
                <c:pt idx="2691">
                  <c:v>3.7327786029814849</c:v>
                </c:pt>
                <c:pt idx="2692">
                  <c:v>3.7761637462115241</c:v>
                </c:pt>
                <c:pt idx="2693">
                  <c:v>3.7742606449118399</c:v>
                </c:pt>
                <c:pt idx="2694">
                  <c:v>3.777591675580585</c:v>
                </c:pt>
                <c:pt idx="2695">
                  <c:v>3.7612135783577187</c:v>
                </c:pt>
                <c:pt idx="2696">
                  <c:v>3.7518246646940661</c:v>
                </c:pt>
                <c:pt idx="2697">
                  <c:v>3.7143870351904646</c:v>
                </c:pt>
                <c:pt idx="2698">
                  <c:v>3.7656193575648902</c:v>
                </c:pt>
                <c:pt idx="2699">
                  <c:v>3.7806050452097173</c:v>
                </c:pt>
                <c:pt idx="2700">
                  <c:v>3.8044079224564542</c:v>
                </c:pt>
                <c:pt idx="2701">
                  <c:v>3.7653825608048752</c:v>
                </c:pt>
                <c:pt idx="2702">
                  <c:v>3.6690869862078155</c:v>
                </c:pt>
                <c:pt idx="2703">
                  <c:v>3.6702510846969449</c:v>
                </c:pt>
                <c:pt idx="2704">
                  <c:v>3.7874213622570307</c:v>
                </c:pt>
                <c:pt idx="2705">
                  <c:v>3.808622057585668</c:v>
                </c:pt>
                <c:pt idx="2706">
                  <c:v>3.8354382595339258</c:v>
                </c:pt>
                <c:pt idx="2707">
                  <c:v>3.8344567592036096</c:v>
                </c:pt>
                <c:pt idx="2708">
                  <c:v>3.7876301724951329</c:v>
                </c:pt>
                <c:pt idx="2709">
                  <c:v>3.7875925246235598</c:v>
                </c:pt>
                <c:pt idx="2710">
                  <c:v>3.7091478308987194</c:v>
                </c:pt>
                <c:pt idx="2711">
                  <c:v>3.6725253369530071</c:v>
                </c:pt>
                <c:pt idx="2712">
                  <c:v>3.7177226640433489</c:v>
                </c:pt>
                <c:pt idx="2713">
                  <c:v>3.7070579557973531</c:v>
                </c:pt>
                <c:pt idx="2714">
                  <c:v>3.7076802372336579</c:v>
                </c:pt>
                <c:pt idx="2715">
                  <c:v>3.7081159769991561</c:v>
                </c:pt>
                <c:pt idx="2716">
                  <c:v>3.7764704453655003</c:v>
                </c:pt>
                <c:pt idx="2717">
                  <c:v>3.8224940619878778</c:v>
                </c:pt>
                <c:pt idx="2718">
                  <c:v>3.8420186074217915</c:v>
                </c:pt>
                <c:pt idx="2719">
                  <c:v>3.8442699708772756</c:v>
                </c:pt>
                <c:pt idx="2720">
                  <c:v>3.8306236785009489</c:v>
                </c:pt>
                <c:pt idx="2721">
                  <c:v>3.8226003973411626</c:v>
                </c:pt>
                <c:pt idx="2722">
                  <c:v>3.8265979093119475</c:v>
                </c:pt>
                <c:pt idx="2723">
                  <c:v>3.8014174103996914</c:v>
                </c:pt>
                <c:pt idx="2724">
                  <c:v>3.8036145476331198</c:v>
                </c:pt>
                <c:pt idx="2725">
                  <c:v>3.7983618775478725</c:v>
                </c:pt>
                <c:pt idx="2726">
                  <c:v>3.8600521437940452</c:v>
                </c:pt>
                <c:pt idx="2727">
                  <c:v>3.8696703224556996</c:v>
                </c:pt>
                <c:pt idx="2728">
                  <c:v>3.8613312066747736</c:v>
                </c:pt>
                <c:pt idx="2729">
                  <c:v>3.8790828448041612</c:v>
                </c:pt>
                <c:pt idx="2730">
                  <c:v>3.874211941323312</c:v>
                </c:pt>
                <c:pt idx="2731">
                  <c:v>3.8767005935634034</c:v>
                </c:pt>
                <c:pt idx="2732">
                  <c:v>3.8891944823251419</c:v>
                </c:pt>
                <c:pt idx="2733">
                  <c:v>3.8950924138407248</c:v>
                </c:pt>
                <c:pt idx="2734">
                  <c:v>3.9347151415247121</c:v>
                </c:pt>
                <c:pt idx="2735">
                  <c:v>3.9187714326779823</c:v>
                </c:pt>
                <c:pt idx="2736">
                  <c:v>3.8831278878319782</c:v>
                </c:pt>
                <c:pt idx="2737">
                  <c:v>3.8621484775861945</c:v>
                </c:pt>
                <c:pt idx="2738">
                  <c:v>3.8577923593216448</c:v>
                </c:pt>
                <c:pt idx="2739">
                  <c:v>3.8696710704216759</c:v>
                </c:pt>
                <c:pt idx="2740">
                  <c:v>3.9368637423516089</c:v>
                </c:pt>
                <c:pt idx="2741">
                  <c:v>3.9567064728584005</c:v>
                </c:pt>
                <c:pt idx="2742">
                  <c:v>3.9552466324611824</c:v>
                </c:pt>
                <c:pt idx="2743">
                  <c:v>4.0862801561575237</c:v>
                </c:pt>
                <c:pt idx="2744">
                  <c:v>4.0830747188302317</c:v>
                </c:pt>
                <c:pt idx="2745">
                  <c:v>4.0584747231751601</c:v>
                </c:pt>
                <c:pt idx="2746">
                  <c:v>4.0583537964399632</c:v>
                </c:pt>
                <c:pt idx="2747">
                  <c:v>4.0503226937610188</c:v>
                </c:pt>
                <c:pt idx="2748">
                  <c:v>4.0525852672478857</c:v>
                </c:pt>
                <c:pt idx="2749">
                  <c:v>4.0599535216247027</c:v>
                </c:pt>
                <c:pt idx="2750">
                  <c:v>4.0634652240380138</c:v>
                </c:pt>
                <c:pt idx="2751">
                  <c:v>4.0510104468452619</c:v>
                </c:pt>
                <c:pt idx="2752">
                  <c:v>4.0448301485151505</c:v>
                </c:pt>
                <c:pt idx="2753">
                  <c:v>4.1355984564822581</c:v>
                </c:pt>
                <c:pt idx="2754">
                  <c:v>3.6438312982816692</c:v>
                </c:pt>
                <c:pt idx="2755">
                  <c:v>3.6202445059893487</c:v>
                </c:pt>
                <c:pt idx="2756">
                  <c:v>3.6330968942070103</c:v>
                </c:pt>
                <c:pt idx="2757">
                  <c:v>3.5389027582831756</c:v>
                </c:pt>
                <c:pt idx="2758">
                  <c:v>3.5560336015399092</c:v>
                </c:pt>
                <c:pt idx="2759">
                  <c:v>3.5493239286604705</c:v>
                </c:pt>
                <c:pt idx="2760">
                  <c:v>3.521512958814879</c:v>
                </c:pt>
                <c:pt idx="2761">
                  <c:v>3.4993541696282162</c:v>
                </c:pt>
                <c:pt idx="2762">
                  <c:v>3.5179584222492113</c:v>
                </c:pt>
                <c:pt idx="2763">
                  <c:v>3.5245821727028623</c:v>
                </c:pt>
                <c:pt idx="2764">
                  <c:v>3.5211209419218266</c:v>
                </c:pt>
                <c:pt idx="2765">
                  <c:v>3.527076305868039</c:v>
                </c:pt>
                <c:pt idx="2766">
                  <c:v>3.5533938118399533</c:v>
                </c:pt>
                <c:pt idx="2767">
                  <c:v>3.5291988332331723</c:v>
                </c:pt>
                <c:pt idx="2768">
                  <c:v>3.5224505310678573</c:v>
                </c:pt>
                <c:pt idx="2769">
                  <c:v>3.4752541111519681</c:v>
                </c:pt>
                <c:pt idx="2770">
                  <c:v>3.4152555829145812</c:v>
                </c:pt>
                <c:pt idx="2771">
                  <c:v>3.384991867283146</c:v>
                </c:pt>
                <c:pt idx="2772">
                  <c:v>3.4383687816538369</c:v>
                </c:pt>
                <c:pt idx="2773">
                  <c:v>3.4359483116019085</c:v>
                </c:pt>
                <c:pt idx="2774">
                  <c:v>3.4521134038164205</c:v>
                </c:pt>
                <c:pt idx="2775">
                  <c:v>3.4328798275081467</c:v>
                </c:pt>
                <c:pt idx="2776">
                  <c:v>3.4340182791553455</c:v>
                </c:pt>
                <c:pt idx="2777">
                  <c:v>3.4422143722129901</c:v>
                </c:pt>
                <c:pt idx="2778">
                  <c:v>3.4618714578983494</c:v>
                </c:pt>
                <c:pt idx="2779">
                  <c:v>3.4340823722394673</c:v>
                </c:pt>
                <c:pt idx="2780">
                  <c:v>3.4402425881278411</c:v>
                </c:pt>
                <c:pt idx="2781">
                  <c:v>3.4737897525532291</c:v>
                </c:pt>
                <c:pt idx="2782">
                  <c:v>3.4392562561556272</c:v>
                </c:pt>
                <c:pt idx="2783">
                  <c:v>3.4305172460258668</c:v>
                </c:pt>
                <c:pt idx="2784">
                  <c:v>3.4247920747187237</c:v>
                </c:pt>
                <c:pt idx="2785">
                  <c:v>3.4239480201871961</c:v>
                </c:pt>
                <c:pt idx="2786">
                  <c:v>3.4548626581264932</c:v>
                </c:pt>
                <c:pt idx="2787">
                  <c:v>3.4582152778369895</c:v>
                </c:pt>
                <c:pt idx="2788">
                  <c:v>3.4232514716570628</c:v>
                </c:pt>
                <c:pt idx="2789">
                  <c:v>3.4458674027454061</c:v>
                </c:pt>
                <c:pt idx="2790">
                  <c:v>3.4289226237333743</c:v>
                </c:pt>
                <c:pt idx="2791">
                  <c:v>3.4354179406538434</c:v>
                </c:pt>
                <c:pt idx="2792">
                  <c:v>3.4450918886654267</c:v>
                </c:pt>
                <c:pt idx="2793">
                  <c:v>3.4453963735376689</c:v>
                </c:pt>
                <c:pt idx="2794">
                  <c:v>3.3378537994521058</c:v>
                </c:pt>
                <c:pt idx="2795">
                  <c:v>3.3477423417158105</c:v>
                </c:pt>
                <c:pt idx="2796">
                  <c:v>3.3218838265814443</c:v>
                </c:pt>
                <c:pt idx="2797">
                  <c:v>3.3234518098784394</c:v>
                </c:pt>
                <c:pt idx="2798">
                  <c:v>3.4666653698499457</c:v>
                </c:pt>
                <c:pt idx="2799">
                  <c:v>3.4703617963769733</c:v>
                </c:pt>
                <c:pt idx="2800">
                  <c:v>3.4666865649097627</c:v>
                </c:pt>
                <c:pt idx="2801">
                  <c:v>3.4673477530310466</c:v>
                </c:pt>
                <c:pt idx="2802">
                  <c:v>3.4428686778011555</c:v>
                </c:pt>
                <c:pt idx="2803">
                  <c:v>3.3950936092735855</c:v>
                </c:pt>
                <c:pt idx="2804">
                  <c:v>3.346476854742289</c:v>
                </c:pt>
                <c:pt idx="2805">
                  <c:v>3.3464317995088511</c:v>
                </c:pt>
                <c:pt idx="2806">
                  <c:v>3.2861114289682125</c:v>
                </c:pt>
                <c:pt idx="2807">
                  <c:v>3.2250956310183243</c:v>
                </c:pt>
                <c:pt idx="2808">
                  <c:v>3.1878892759873354</c:v>
                </c:pt>
                <c:pt idx="2809">
                  <c:v>3.1888952178007295</c:v>
                </c:pt>
                <c:pt idx="2810">
                  <c:v>3.2193113332938399</c:v>
                </c:pt>
                <c:pt idx="2811">
                  <c:v>3.2288088059868119</c:v>
                </c:pt>
                <c:pt idx="2812">
                  <c:v>3.2308914239352626</c:v>
                </c:pt>
                <c:pt idx="2813">
                  <c:v>3.2380050787309833</c:v>
                </c:pt>
                <c:pt idx="2814">
                  <c:v>3.2431080411068849</c:v>
                </c:pt>
                <c:pt idx="2815">
                  <c:v>3.2338314368250174</c:v>
                </c:pt>
                <c:pt idx="2816">
                  <c:v>3.1558095291493218</c:v>
                </c:pt>
                <c:pt idx="2817">
                  <c:v>3.1503059726554041</c:v>
                </c:pt>
                <c:pt idx="2818">
                  <c:v>3.1957165235477949</c:v>
                </c:pt>
                <c:pt idx="2819">
                  <c:v>3.1559018818145232</c:v>
                </c:pt>
                <c:pt idx="2820">
                  <c:v>3.1523225145842955</c:v>
                </c:pt>
                <c:pt idx="2821">
                  <c:v>3.1529555672398497</c:v>
                </c:pt>
                <c:pt idx="2822">
                  <c:v>3.1492313619019026</c:v>
                </c:pt>
                <c:pt idx="2823">
                  <c:v>3.1258677860284392</c:v>
                </c:pt>
                <c:pt idx="2824">
                  <c:v>3.091591792464838</c:v>
                </c:pt>
                <c:pt idx="2825">
                  <c:v>3.0850889317577104</c:v>
                </c:pt>
                <c:pt idx="2826">
                  <c:v>3.0862414798440692</c:v>
                </c:pt>
                <c:pt idx="2827">
                  <c:v>3.1346308006174777</c:v>
                </c:pt>
                <c:pt idx="2828">
                  <c:v>3.1405223261264794</c:v>
                </c:pt>
                <c:pt idx="2829">
                  <c:v>3.1582369160621124</c:v>
                </c:pt>
                <c:pt idx="2830">
                  <c:v>3.1025338155134574</c:v>
                </c:pt>
                <c:pt idx="2831">
                  <c:v>3.0865303038936664</c:v>
                </c:pt>
                <c:pt idx="2832">
                  <c:v>3.0861863510258778</c:v>
                </c:pt>
                <c:pt idx="2833">
                  <c:v>2.879909726269327</c:v>
                </c:pt>
                <c:pt idx="2834">
                  <c:v>2.8916809955068143</c:v>
                </c:pt>
                <c:pt idx="2835">
                  <c:v>2.9039205385791846</c:v>
                </c:pt>
                <c:pt idx="2836">
                  <c:v>2.9112149114543495</c:v>
                </c:pt>
                <c:pt idx="2837">
                  <c:v>2.9034100888128469</c:v>
                </c:pt>
                <c:pt idx="2838">
                  <c:v>2.8956246358015179</c:v>
                </c:pt>
                <c:pt idx="2839">
                  <c:v>2.8753317752874232</c:v>
                </c:pt>
                <c:pt idx="2840">
                  <c:v>2.8782617507130888</c:v>
                </c:pt>
                <c:pt idx="2841">
                  <c:v>2.8709153596452803</c:v>
                </c:pt>
                <c:pt idx="2842">
                  <c:v>2.8911298580623761</c:v>
                </c:pt>
                <c:pt idx="2843">
                  <c:v>2.7765907338624443</c:v>
                </c:pt>
                <c:pt idx="2844">
                  <c:v>2.768335246308701</c:v>
                </c:pt>
                <c:pt idx="2845">
                  <c:v>2.7778024844644067</c:v>
                </c:pt>
                <c:pt idx="2846">
                  <c:v>2.7816015530625515</c:v>
                </c:pt>
                <c:pt idx="2847">
                  <c:v>2.8565566157309754</c:v>
                </c:pt>
                <c:pt idx="2848">
                  <c:v>2.8607345037810825</c:v>
                </c:pt>
                <c:pt idx="2849">
                  <c:v>2.8714965350077999</c:v>
                </c:pt>
                <c:pt idx="2850">
                  <c:v>2.8752657967998694</c:v>
                </c:pt>
                <c:pt idx="2851">
                  <c:v>2.8703372232685309</c:v>
                </c:pt>
                <c:pt idx="2852">
                  <c:v>2.8727163577196606</c:v>
                </c:pt>
                <c:pt idx="2853">
                  <c:v>2.8657952152466057</c:v>
                </c:pt>
                <c:pt idx="2854">
                  <c:v>2.8691122003117151</c:v>
                </c:pt>
                <c:pt idx="2855">
                  <c:v>2.8945085954249241</c:v>
                </c:pt>
                <c:pt idx="2856">
                  <c:v>2.8654471917989985</c:v>
                </c:pt>
                <c:pt idx="2857">
                  <c:v>2.8767764067410639</c:v>
                </c:pt>
                <c:pt idx="2858">
                  <c:v>2.906576171838033</c:v>
                </c:pt>
                <c:pt idx="2859">
                  <c:v>2.9142880434164371</c:v>
                </c:pt>
                <c:pt idx="2860">
                  <c:v>2.9031010579738679</c:v>
                </c:pt>
                <c:pt idx="2861">
                  <c:v>2.9104943438946416</c:v>
                </c:pt>
                <c:pt idx="2862">
                  <c:v>2.8818510593175852</c:v>
                </c:pt>
                <c:pt idx="2863">
                  <c:v>2.9017101257590472</c:v>
                </c:pt>
                <c:pt idx="2864">
                  <c:v>2.8606572569206952</c:v>
                </c:pt>
                <c:pt idx="2865">
                  <c:v>2.8538510366390613</c:v>
                </c:pt>
                <c:pt idx="2866">
                  <c:v>2.7729275771852766</c:v>
                </c:pt>
                <c:pt idx="2867">
                  <c:v>2.7812874490345836</c:v>
                </c:pt>
                <c:pt idx="2868">
                  <c:v>2.7840194586366338</c:v>
                </c:pt>
                <c:pt idx="2869">
                  <c:v>2.7939815149026987</c:v>
                </c:pt>
                <c:pt idx="2870">
                  <c:v>2.7744483853005142</c:v>
                </c:pt>
                <c:pt idx="2871">
                  <c:v>2.7246303054035783</c:v>
                </c:pt>
                <c:pt idx="2872">
                  <c:v>2.7250705481023481</c:v>
                </c:pt>
                <c:pt idx="2873">
                  <c:v>2.7256430516382406</c:v>
                </c:pt>
              </c:numCache>
            </c:numRef>
          </c:val>
          <c:smooth val="0"/>
        </c:ser>
        <c:ser>
          <c:idx val="3"/>
          <c:order val="2"/>
          <c:tx>
            <c:strRef>
              <c:f>Vol!$E$2</c:f>
              <c:strCache>
                <c:ptCount val="1"/>
                <c:pt idx="0">
                  <c:v>US Foreign Government &amp; Supranational Index</c:v>
                </c:pt>
              </c:strCache>
            </c:strRef>
          </c:tx>
          <c:spPr>
            <a:ln w="28575" cap="rnd">
              <a:solidFill>
                <a:schemeClr val="accent4"/>
              </a:solidFill>
              <a:round/>
            </a:ln>
            <a:effectLst/>
          </c:spPr>
          <c:marker>
            <c:symbol val="none"/>
          </c:marker>
          <c:cat>
            <c:numRef>
              <c:f>Vol!$A$3:$A$2876</c:f>
              <c:numCache>
                <c:formatCode>m/d/yyyy</c:formatCode>
                <c:ptCount val="2874"/>
                <c:pt idx="0">
                  <c:v>38961</c:v>
                </c:pt>
                <c:pt idx="1">
                  <c:v>38964</c:v>
                </c:pt>
                <c:pt idx="2">
                  <c:v>38965</c:v>
                </c:pt>
                <c:pt idx="3">
                  <c:v>38966</c:v>
                </c:pt>
                <c:pt idx="4">
                  <c:v>38967</c:v>
                </c:pt>
                <c:pt idx="5">
                  <c:v>38968</c:v>
                </c:pt>
                <c:pt idx="6">
                  <c:v>38971</c:v>
                </c:pt>
                <c:pt idx="7">
                  <c:v>38972</c:v>
                </c:pt>
                <c:pt idx="8">
                  <c:v>38973</c:v>
                </c:pt>
                <c:pt idx="9">
                  <c:v>38974</c:v>
                </c:pt>
                <c:pt idx="10">
                  <c:v>38975</c:v>
                </c:pt>
                <c:pt idx="11">
                  <c:v>38978</c:v>
                </c:pt>
                <c:pt idx="12">
                  <c:v>38979</c:v>
                </c:pt>
                <c:pt idx="13">
                  <c:v>38980</c:v>
                </c:pt>
                <c:pt idx="14">
                  <c:v>38981</c:v>
                </c:pt>
                <c:pt idx="15">
                  <c:v>38982</c:v>
                </c:pt>
                <c:pt idx="16">
                  <c:v>38985</c:v>
                </c:pt>
                <c:pt idx="17">
                  <c:v>38986</c:v>
                </c:pt>
                <c:pt idx="18">
                  <c:v>38987</c:v>
                </c:pt>
                <c:pt idx="19">
                  <c:v>38988</c:v>
                </c:pt>
                <c:pt idx="20">
                  <c:v>38989</c:v>
                </c:pt>
                <c:pt idx="21">
                  <c:v>38990</c:v>
                </c:pt>
                <c:pt idx="22">
                  <c:v>38992</c:v>
                </c:pt>
                <c:pt idx="23">
                  <c:v>38993</c:v>
                </c:pt>
                <c:pt idx="24">
                  <c:v>38994</c:v>
                </c:pt>
                <c:pt idx="25">
                  <c:v>38995</c:v>
                </c:pt>
                <c:pt idx="26">
                  <c:v>38996</c:v>
                </c:pt>
                <c:pt idx="27">
                  <c:v>38999</c:v>
                </c:pt>
                <c:pt idx="28">
                  <c:v>39000</c:v>
                </c:pt>
                <c:pt idx="29">
                  <c:v>39001</c:v>
                </c:pt>
                <c:pt idx="30">
                  <c:v>39002</c:v>
                </c:pt>
                <c:pt idx="31">
                  <c:v>39003</c:v>
                </c:pt>
                <c:pt idx="32">
                  <c:v>39006</c:v>
                </c:pt>
                <c:pt idx="33">
                  <c:v>39007</c:v>
                </c:pt>
                <c:pt idx="34">
                  <c:v>39008</c:v>
                </c:pt>
                <c:pt idx="35">
                  <c:v>39009</c:v>
                </c:pt>
                <c:pt idx="36">
                  <c:v>39010</c:v>
                </c:pt>
                <c:pt idx="37">
                  <c:v>39013</c:v>
                </c:pt>
                <c:pt idx="38">
                  <c:v>39014</c:v>
                </c:pt>
                <c:pt idx="39">
                  <c:v>39015</c:v>
                </c:pt>
                <c:pt idx="40">
                  <c:v>39016</c:v>
                </c:pt>
                <c:pt idx="41">
                  <c:v>39017</c:v>
                </c:pt>
                <c:pt idx="42">
                  <c:v>39020</c:v>
                </c:pt>
                <c:pt idx="43">
                  <c:v>39021</c:v>
                </c:pt>
                <c:pt idx="44">
                  <c:v>39022</c:v>
                </c:pt>
                <c:pt idx="45">
                  <c:v>39023</c:v>
                </c:pt>
                <c:pt idx="46">
                  <c:v>39024</c:v>
                </c:pt>
                <c:pt idx="47">
                  <c:v>39027</c:v>
                </c:pt>
                <c:pt idx="48">
                  <c:v>39028</c:v>
                </c:pt>
                <c:pt idx="49">
                  <c:v>39029</c:v>
                </c:pt>
                <c:pt idx="50">
                  <c:v>39030</c:v>
                </c:pt>
                <c:pt idx="51">
                  <c:v>39031</c:v>
                </c:pt>
                <c:pt idx="52">
                  <c:v>39034</c:v>
                </c:pt>
                <c:pt idx="53">
                  <c:v>39035</c:v>
                </c:pt>
                <c:pt idx="54">
                  <c:v>39036</c:v>
                </c:pt>
                <c:pt idx="55">
                  <c:v>39037</c:v>
                </c:pt>
                <c:pt idx="56">
                  <c:v>39038</c:v>
                </c:pt>
                <c:pt idx="57">
                  <c:v>39041</c:v>
                </c:pt>
                <c:pt idx="58">
                  <c:v>39042</c:v>
                </c:pt>
                <c:pt idx="59">
                  <c:v>39043</c:v>
                </c:pt>
                <c:pt idx="60">
                  <c:v>39044</c:v>
                </c:pt>
                <c:pt idx="61">
                  <c:v>39045</c:v>
                </c:pt>
                <c:pt idx="62">
                  <c:v>39048</c:v>
                </c:pt>
                <c:pt idx="63">
                  <c:v>39049</c:v>
                </c:pt>
                <c:pt idx="64">
                  <c:v>39050</c:v>
                </c:pt>
                <c:pt idx="65">
                  <c:v>39051</c:v>
                </c:pt>
                <c:pt idx="66">
                  <c:v>39052</c:v>
                </c:pt>
                <c:pt idx="67">
                  <c:v>39055</c:v>
                </c:pt>
                <c:pt idx="68">
                  <c:v>39056</c:v>
                </c:pt>
                <c:pt idx="69">
                  <c:v>39057</c:v>
                </c:pt>
                <c:pt idx="70">
                  <c:v>39058</c:v>
                </c:pt>
                <c:pt idx="71">
                  <c:v>39059</c:v>
                </c:pt>
                <c:pt idx="72">
                  <c:v>39062</c:v>
                </c:pt>
                <c:pt idx="73">
                  <c:v>39063</c:v>
                </c:pt>
                <c:pt idx="74">
                  <c:v>39064</c:v>
                </c:pt>
                <c:pt idx="75">
                  <c:v>39065</c:v>
                </c:pt>
                <c:pt idx="76">
                  <c:v>39066</c:v>
                </c:pt>
                <c:pt idx="77">
                  <c:v>39069</c:v>
                </c:pt>
                <c:pt idx="78">
                  <c:v>39070</c:v>
                </c:pt>
                <c:pt idx="79">
                  <c:v>39071</c:v>
                </c:pt>
                <c:pt idx="80">
                  <c:v>39072</c:v>
                </c:pt>
                <c:pt idx="81">
                  <c:v>39073</c:v>
                </c:pt>
                <c:pt idx="82">
                  <c:v>39077</c:v>
                </c:pt>
                <c:pt idx="83">
                  <c:v>39078</c:v>
                </c:pt>
                <c:pt idx="84">
                  <c:v>39079</c:v>
                </c:pt>
                <c:pt idx="85">
                  <c:v>39080</c:v>
                </c:pt>
                <c:pt idx="86">
                  <c:v>39082</c:v>
                </c:pt>
                <c:pt idx="87">
                  <c:v>39084</c:v>
                </c:pt>
                <c:pt idx="88">
                  <c:v>39085</c:v>
                </c:pt>
                <c:pt idx="89">
                  <c:v>39086</c:v>
                </c:pt>
                <c:pt idx="90">
                  <c:v>39087</c:v>
                </c:pt>
                <c:pt idx="91">
                  <c:v>39090</c:v>
                </c:pt>
                <c:pt idx="92">
                  <c:v>39091</c:v>
                </c:pt>
                <c:pt idx="93">
                  <c:v>39092</c:v>
                </c:pt>
                <c:pt idx="94">
                  <c:v>39093</c:v>
                </c:pt>
                <c:pt idx="95">
                  <c:v>39094</c:v>
                </c:pt>
                <c:pt idx="96">
                  <c:v>39097</c:v>
                </c:pt>
                <c:pt idx="97">
                  <c:v>39098</c:v>
                </c:pt>
                <c:pt idx="98">
                  <c:v>39099</c:v>
                </c:pt>
                <c:pt idx="99">
                  <c:v>39100</c:v>
                </c:pt>
                <c:pt idx="100">
                  <c:v>39101</c:v>
                </c:pt>
                <c:pt idx="101">
                  <c:v>39104</c:v>
                </c:pt>
                <c:pt idx="102">
                  <c:v>39105</c:v>
                </c:pt>
                <c:pt idx="103">
                  <c:v>39106</c:v>
                </c:pt>
                <c:pt idx="104">
                  <c:v>39107</c:v>
                </c:pt>
                <c:pt idx="105">
                  <c:v>39108</c:v>
                </c:pt>
                <c:pt idx="106">
                  <c:v>39111</c:v>
                </c:pt>
                <c:pt idx="107">
                  <c:v>39112</c:v>
                </c:pt>
                <c:pt idx="108">
                  <c:v>39113</c:v>
                </c:pt>
                <c:pt idx="109">
                  <c:v>39114</c:v>
                </c:pt>
                <c:pt idx="110">
                  <c:v>39115</c:v>
                </c:pt>
                <c:pt idx="111">
                  <c:v>39118</c:v>
                </c:pt>
                <c:pt idx="112">
                  <c:v>39119</c:v>
                </c:pt>
                <c:pt idx="113">
                  <c:v>39120</c:v>
                </c:pt>
                <c:pt idx="114">
                  <c:v>39121</c:v>
                </c:pt>
                <c:pt idx="115">
                  <c:v>39122</c:v>
                </c:pt>
                <c:pt idx="116">
                  <c:v>39125</c:v>
                </c:pt>
                <c:pt idx="117">
                  <c:v>39126</c:v>
                </c:pt>
                <c:pt idx="118">
                  <c:v>39127</c:v>
                </c:pt>
                <c:pt idx="119">
                  <c:v>39128</c:v>
                </c:pt>
                <c:pt idx="120">
                  <c:v>39129</c:v>
                </c:pt>
                <c:pt idx="121">
                  <c:v>39132</c:v>
                </c:pt>
                <c:pt idx="122">
                  <c:v>39133</c:v>
                </c:pt>
                <c:pt idx="123">
                  <c:v>39134</c:v>
                </c:pt>
                <c:pt idx="124">
                  <c:v>39135</c:v>
                </c:pt>
                <c:pt idx="125">
                  <c:v>39136</c:v>
                </c:pt>
                <c:pt idx="126">
                  <c:v>39139</c:v>
                </c:pt>
                <c:pt idx="127">
                  <c:v>39140</c:v>
                </c:pt>
                <c:pt idx="128">
                  <c:v>39141</c:v>
                </c:pt>
                <c:pt idx="129">
                  <c:v>39142</c:v>
                </c:pt>
                <c:pt idx="130">
                  <c:v>39143</c:v>
                </c:pt>
                <c:pt idx="131">
                  <c:v>39146</c:v>
                </c:pt>
                <c:pt idx="132">
                  <c:v>39147</c:v>
                </c:pt>
                <c:pt idx="133">
                  <c:v>39148</c:v>
                </c:pt>
                <c:pt idx="134">
                  <c:v>39149</c:v>
                </c:pt>
                <c:pt idx="135">
                  <c:v>39150</c:v>
                </c:pt>
                <c:pt idx="136">
                  <c:v>39153</c:v>
                </c:pt>
                <c:pt idx="137">
                  <c:v>39154</c:v>
                </c:pt>
                <c:pt idx="138">
                  <c:v>39155</c:v>
                </c:pt>
                <c:pt idx="139">
                  <c:v>39156</c:v>
                </c:pt>
                <c:pt idx="140">
                  <c:v>39157</c:v>
                </c:pt>
                <c:pt idx="141">
                  <c:v>39160</c:v>
                </c:pt>
                <c:pt idx="142">
                  <c:v>39161</c:v>
                </c:pt>
                <c:pt idx="143">
                  <c:v>39162</c:v>
                </c:pt>
                <c:pt idx="144">
                  <c:v>39163</c:v>
                </c:pt>
                <c:pt idx="145">
                  <c:v>39164</c:v>
                </c:pt>
                <c:pt idx="146">
                  <c:v>39167</c:v>
                </c:pt>
                <c:pt idx="147">
                  <c:v>39168</c:v>
                </c:pt>
                <c:pt idx="148">
                  <c:v>39169</c:v>
                </c:pt>
                <c:pt idx="149">
                  <c:v>39170</c:v>
                </c:pt>
                <c:pt idx="150">
                  <c:v>39171</c:v>
                </c:pt>
                <c:pt idx="151">
                  <c:v>39172</c:v>
                </c:pt>
                <c:pt idx="152">
                  <c:v>39174</c:v>
                </c:pt>
                <c:pt idx="153">
                  <c:v>39175</c:v>
                </c:pt>
                <c:pt idx="154">
                  <c:v>39176</c:v>
                </c:pt>
                <c:pt idx="155">
                  <c:v>39177</c:v>
                </c:pt>
                <c:pt idx="156">
                  <c:v>39181</c:v>
                </c:pt>
                <c:pt idx="157">
                  <c:v>39182</c:v>
                </c:pt>
                <c:pt idx="158">
                  <c:v>39183</c:v>
                </c:pt>
                <c:pt idx="159">
                  <c:v>39184</c:v>
                </c:pt>
                <c:pt idx="160">
                  <c:v>39185</c:v>
                </c:pt>
                <c:pt idx="161">
                  <c:v>39188</c:v>
                </c:pt>
                <c:pt idx="162">
                  <c:v>39189</c:v>
                </c:pt>
                <c:pt idx="163">
                  <c:v>39190</c:v>
                </c:pt>
                <c:pt idx="164">
                  <c:v>39191</c:v>
                </c:pt>
                <c:pt idx="165">
                  <c:v>39192</c:v>
                </c:pt>
                <c:pt idx="166">
                  <c:v>39195</c:v>
                </c:pt>
                <c:pt idx="167">
                  <c:v>39196</c:v>
                </c:pt>
                <c:pt idx="168">
                  <c:v>39197</c:v>
                </c:pt>
                <c:pt idx="169">
                  <c:v>39198</c:v>
                </c:pt>
                <c:pt idx="170">
                  <c:v>39199</c:v>
                </c:pt>
                <c:pt idx="171">
                  <c:v>39202</c:v>
                </c:pt>
                <c:pt idx="172">
                  <c:v>39203</c:v>
                </c:pt>
                <c:pt idx="173">
                  <c:v>39204</c:v>
                </c:pt>
                <c:pt idx="174">
                  <c:v>39205</c:v>
                </c:pt>
                <c:pt idx="175">
                  <c:v>39206</c:v>
                </c:pt>
                <c:pt idx="176">
                  <c:v>39209</c:v>
                </c:pt>
                <c:pt idx="177">
                  <c:v>39210</c:v>
                </c:pt>
                <c:pt idx="178">
                  <c:v>39211</c:v>
                </c:pt>
                <c:pt idx="179">
                  <c:v>39212</c:v>
                </c:pt>
                <c:pt idx="180">
                  <c:v>39213</c:v>
                </c:pt>
                <c:pt idx="181">
                  <c:v>39216</c:v>
                </c:pt>
                <c:pt idx="182">
                  <c:v>39217</c:v>
                </c:pt>
                <c:pt idx="183">
                  <c:v>39218</c:v>
                </c:pt>
                <c:pt idx="184">
                  <c:v>39219</c:v>
                </c:pt>
                <c:pt idx="185">
                  <c:v>39220</c:v>
                </c:pt>
                <c:pt idx="186">
                  <c:v>39223</c:v>
                </c:pt>
                <c:pt idx="187">
                  <c:v>39224</c:v>
                </c:pt>
                <c:pt idx="188">
                  <c:v>39225</c:v>
                </c:pt>
                <c:pt idx="189">
                  <c:v>39226</c:v>
                </c:pt>
                <c:pt idx="190">
                  <c:v>39227</c:v>
                </c:pt>
                <c:pt idx="191">
                  <c:v>39231</c:v>
                </c:pt>
                <c:pt idx="192">
                  <c:v>39232</c:v>
                </c:pt>
                <c:pt idx="193">
                  <c:v>39233</c:v>
                </c:pt>
                <c:pt idx="194">
                  <c:v>39234</c:v>
                </c:pt>
                <c:pt idx="195">
                  <c:v>39237</c:v>
                </c:pt>
                <c:pt idx="196">
                  <c:v>39238</c:v>
                </c:pt>
                <c:pt idx="197">
                  <c:v>39239</c:v>
                </c:pt>
                <c:pt idx="198">
                  <c:v>39240</c:v>
                </c:pt>
                <c:pt idx="199">
                  <c:v>39241</c:v>
                </c:pt>
                <c:pt idx="200">
                  <c:v>39244</c:v>
                </c:pt>
                <c:pt idx="201">
                  <c:v>39245</c:v>
                </c:pt>
                <c:pt idx="202">
                  <c:v>39246</c:v>
                </c:pt>
                <c:pt idx="203">
                  <c:v>39247</c:v>
                </c:pt>
                <c:pt idx="204">
                  <c:v>39248</c:v>
                </c:pt>
                <c:pt idx="205">
                  <c:v>39251</c:v>
                </c:pt>
                <c:pt idx="206">
                  <c:v>39252</c:v>
                </c:pt>
                <c:pt idx="207">
                  <c:v>39253</c:v>
                </c:pt>
                <c:pt idx="208">
                  <c:v>39254</c:v>
                </c:pt>
                <c:pt idx="209">
                  <c:v>39255</c:v>
                </c:pt>
                <c:pt idx="210">
                  <c:v>39258</c:v>
                </c:pt>
                <c:pt idx="211">
                  <c:v>39259</c:v>
                </c:pt>
                <c:pt idx="212">
                  <c:v>39260</c:v>
                </c:pt>
                <c:pt idx="213">
                  <c:v>39261</c:v>
                </c:pt>
                <c:pt idx="214">
                  <c:v>39262</c:v>
                </c:pt>
                <c:pt idx="215">
                  <c:v>39263</c:v>
                </c:pt>
                <c:pt idx="216">
                  <c:v>39265</c:v>
                </c:pt>
                <c:pt idx="217">
                  <c:v>39266</c:v>
                </c:pt>
                <c:pt idx="218">
                  <c:v>39267</c:v>
                </c:pt>
                <c:pt idx="219">
                  <c:v>39268</c:v>
                </c:pt>
                <c:pt idx="220">
                  <c:v>39269</c:v>
                </c:pt>
                <c:pt idx="221">
                  <c:v>39272</c:v>
                </c:pt>
                <c:pt idx="222">
                  <c:v>39273</c:v>
                </c:pt>
                <c:pt idx="223">
                  <c:v>39274</c:v>
                </c:pt>
                <c:pt idx="224">
                  <c:v>39275</c:v>
                </c:pt>
                <c:pt idx="225">
                  <c:v>39276</c:v>
                </c:pt>
                <c:pt idx="226">
                  <c:v>39279</c:v>
                </c:pt>
                <c:pt idx="227">
                  <c:v>39280</c:v>
                </c:pt>
                <c:pt idx="228">
                  <c:v>39281</c:v>
                </c:pt>
                <c:pt idx="229">
                  <c:v>39282</c:v>
                </c:pt>
                <c:pt idx="230">
                  <c:v>39283</c:v>
                </c:pt>
                <c:pt idx="231">
                  <c:v>39286</c:v>
                </c:pt>
                <c:pt idx="232">
                  <c:v>39287</c:v>
                </c:pt>
                <c:pt idx="233">
                  <c:v>39288</c:v>
                </c:pt>
                <c:pt idx="234">
                  <c:v>39289</c:v>
                </c:pt>
                <c:pt idx="235">
                  <c:v>39290</c:v>
                </c:pt>
                <c:pt idx="236">
                  <c:v>39293</c:v>
                </c:pt>
                <c:pt idx="237">
                  <c:v>39294</c:v>
                </c:pt>
                <c:pt idx="238">
                  <c:v>39295</c:v>
                </c:pt>
                <c:pt idx="239">
                  <c:v>39296</c:v>
                </c:pt>
                <c:pt idx="240">
                  <c:v>39297</c:v>
                </c:pt>
                <c:pt idx="241">
                  <c:v>39300</c:v>
                </c:pt>
                <c:pt idx="242">
                  <c:v>39301</c:v>
                </c:pt>
                <c:pt idx="243">
                  <c:v>39302</c:v>
                </c:pt>
                <c:pt idx="244">
                  <c:v>39303</c:v>
                </c:pt>
                <c:pt idx="245">
                  <c:v>39304</c:v>
                </c:pt>
                <c:pt idx="246">
                  <c:v>39307</c:v>
                </c:pt>
                <c:pt idx="247">
                  <c:v>39308</c:v>
                </c:pt>
                <c:pt idx="248">
                  <c:v>39309</c:v>
                </c:pt>
                <c:pt idx="249">
                  <c:v>39310</c:v>
                </c:pt>
                <c:pt idx="250">
                  <c:v>39311</c:v>
                </c:pt>
                <c:pt idx="251">
                  <c:v>39314</c:v>
                </c:pt>
                <c:pt idx="252">
                  <c:v>39315</c:v>
                </c:pt>
                <c:pt idx="253">
                  <c:v>39316</c:v>
                </c:pt>
                <c:pt idx="254">
                  <c:v>39317</c:v>
                </c:pt>
                <c:pt idx="255">
                  <c:v>39318</c:v>
                </c:pt>
                <c:pt idx="256">
                  <c:v>39321</c:v>
                </c:pt>
                <c:pt idx="257">
                  <c:v>39322</c:v>
                </c:pt>
                <c:pt idx="258">
                  <c:v>39323</c:v>
                </c:pt>
                <c:pt idx="259">
                  <c:v>39324</c:v>
                </c:pt>
                <c:pt idx="260">
                  <c:v>39325</c:v>
                </c:pt>
                <c:pt idx="261">
                  <c:v>39328</c:v>
                </c:pt>
                <c:pt idx="262">
                  <c:v>39329</c:v>
                </c:pt>
                <c:pt idx="263">
                  <c:v>39330</c:v>
                </c:pt>
                <c:pt idx="264">
                  <c:v>39331</c:v>
                </c:pt>
                <c:pt idx="265">
                  <c:v>39332</c:v>
                </c:pt>
                <c:pt idx="266">
                  <c:v>39335</c:v>
                </c:pt>
                <c:pt idx="267">
                  <c:v>39336</c:v>
                </c:pt>
                <c:pt idx="268">
                  <c:v>39337</c:v>
                </c:pt>
                <c:pt idx="269">
                  <c:v>39338</c:v>
                </c:pt>
                <c:pt idx="270">
                  <c:v>39339</c:v>
                </c:pt>
                <c:pt idx="271">
                  <c:v>39342</c:v>
                </c:pt>
                <c:pt idx="272">
                  <c:v>39343</c:v>
                </c:pt>
                <c:pt idx="273">
                  <c:v>39344</c:v>
                </c:pt>
                <c:pt idx="274">
                  <c:v>39345</c:v>
                </c:pt>
                <c:pt idx="275">
                  <c:v>39346</c:v>
                </c:pt>
                <c:pt idx="276">
                  <c:v>39349</c:v>
                </c:pt>
                <c:pt idx="277">
                  <c:v>39350</c:v>
                </c:pt>
                <c:pt idx="278">
                  <c:v>39351</c:v>
                </c:pt>
                <c:pt idx="279">
                  <c:v>39352</c:v>
                </c:pt>
                <c:pt idx="280">
                  <c:v>39353</c:v>
                </c:pt>
                <c:pt idx="281">
                  <c:v>39355</c:v>
                </c:pt>
                <c:pt idx="282">
                  <c:v>39356</c:v>
                </c:pt>
                <c:pt idx="283">
                  <c:v>39357</c:v>
                </c:pt>
                <c:pt idx="284">
                  <c:v>39358</c:v>
                </c:pt>
                <c:pt idx="285">
                  <c:v>39359</c:v>
                </c:pt>
                <c:pt idx="286">
                  <c:v>39360</c:v>
                </c:pt>
                <c:pt idx="287">
                  <c:v>39363</c:v>
                </c:pt>
                <c:pt idx="288">
                  <c:v>39364</c:v>
                </c:pt>
                <c:pt idx="289">
                  <c:v>39365</c:v>
                </c:pt>
                <c:pt idx="290">
                  <c:v>39366</c:v>
                </c:pt>
                <c:pt idx="291">
                  <c:v>39367</c:v>
                </c:pt>
                <c:pt idx="292">
                  <c:v>39370</c:v>
                </c:pt>
                <c:pt idx="293">
                  <c:v>39371</c:v>
                </c:pt>
                <c:pt idx="294">
                  <c:v>39372</c:v>
                </c:pt>
                <c:pt idx="295">
                  <c:v>39373</c:v>
                </c:pt>
                <c:pt idx="296">
                  <c:v>39374</c:v>
                </c:pt>
                <c:pt idx="297">
                  <c:v>39377</c:v>
                </c:pt>
                <c:pt idx="298">
                  <c:v>39378</c:v>
                </c:pt>
                <c:pt idx="299">
                  <c:v>39379</c:v>
                </c:pt>
                <c:pt idx="300">
                  <c:v>39380</c:v>
                </c:pt>
                <c:pt idx="301">
                  <c:v>39381</c:v>
                </c:pt>
                <c:pt idx="302">
                  <c:v>39384</c:v>
                </c:pt>
                <c:pt idx="303">
                  <c:v>39385</c:v>
                </c:pt>
                <c:pt idx="304">
                  <c:v>39386</c:v>
                </c:pt>
                <c:pt idx="305">
                  <c:v>39387</c:v>
                </c:pt>
                <c:pt idx="306">
                  <c:v>39388</c:v>
                </c:pt>
                <c:pt idx="307">
                  <c:v>39391</c:v>
                </c:pt>
                <c:pt idx="308">
                  <c:v>39392</c:v>
                </c:pt>
                <c:pt idx="309">
                  <c:v>39393</c:v>
                </c:pt>
                <c:pt idx="310">
                  <c:v>39394</c:v>
                </c:pt>
                <c:pt idx="311">
                  <c:v>39395</c:v>
                </c:pt>
                <c:pt idx="312">
                  <c:v>39398</c:v>
                </c:pt>
                <c:pt idx="313">
                  <c:v>39399</c:v>
                </c:pt>
                <c:pt idx="314">
                  <c:v>39400</c:v>
                </c:pt>
                <c:pt idx="315">
                  <c:v>39401</c:v>
                </c:pt>
                <c:pt idx="316">
                  <c:v>39402</c:v>
                </c:pt>
                <c:pt idx="317">
                  <c:v>39405</c:v>
                </c:pt>
                <c:pt idx="318">
                  <c:v>39406</c:v>
                </c:pt>
                <c:pt idx="319">
                  <c:v>39407</c:v>
                </c:pt>
                <c:pt idx="320">
                  <c:v>39408</c:v>
                </c:pt>
                <c:pt idx="321">
                  <c:v>39409</c:v>
                </c:pt>
                <c:pt idx="322">
                  <c:v>39412</c:v>
                </c:pt>
                <c:pt idx="323">
                  <c:v>39413</c:v>
                </c:pt>
                <c:pt idx="324">
                  <c:v>39414</c:v>
                </c:pt>
                <c:pt idx="325">
                  <c:v>39415</c:v>
                </c:pt>
                <c:pt idx="326">
                  <c:v>39416</c:v>
                </c:pt>
                <c:pt idx="327">
                  <c:v>39419</c:v>
                </c:pt>
                <c:pt idx="328">
                  <c:v>39420</c:v>
                </c:pt>
                <c:pt idx="329">
                  <c:v>39421</c:v>
                </c:pt>
                <c:pt idx="330">
                  <c:v>39422</c:v>
                </c:pt>
                <c:pt idx="331">
                  <c:v>39423</c:v>
                </c:pt>
                <c:pt idx="332">
                  <c:v>39426</c:v>
                </c:pt>
                <c:pt idx="333">
                  <c:v>39427</c:v>
                </c:pt>
                <c:pt idx="334">
                  <c:v>39428</c:v>
                </c:pt>
                <c:pt idx="335">
                  <c:v>39429</c:v>
                </c:pt>
                <c:pt idx="336">
                  <c:v>39430</c:v>
                </c:pt>
                <c:pt idx="337">
                  <c:v>39433</c:v>
                </c:pt>
                <c:pt idx="338">
                  <c:v>39434</c:v>
                </c:pt>
                <c:pt idx="339">
                  <c:v>39435</c:v>
                </c:pt>
                <c:pt idx="340">
                  <c:v>39436</c:v>
                </c:pt>
                <c:pt idx="341">
                  <c:v>39437</c:v>
                </c:pt>
                <c:pt idx="342">
                  <c:v>39440</c:v>
                </c:pt>
                <c:pt idx="343">
                  <c:v>39442</c:v>
                </c:pt>
                <c:pt idx="344">
                  <c:v>39443</c:v>
                </c:pt>
                <c:pt idx="345">
                  <c:v>39444</c:v>
                </c:pt>
                <c:pt idx="346">
                  <c:v>39447</c:v>
                </c:pt>
                <c:pt idx="347">
                  <c:v>39449</c:v>
                </c:pt>
                <c:pt idx="348">
                  <c:v>39450</c:v>
                </c:pt>
                <c:pt idx="349">
                  <c:v>39451</c:v>
                </c:pt>
                <c:pt idx="350">
                  <c:v>39454</c:v>
                </c:pt>
                <c:pt idx="351">
                  <c:v>39455</c:v>
                </c:pt>
                <c:pt idx="352">
                  <c:v>39456</c:v>
                </c:pt>
                <c:pt idx="353">
                  <c:v>39457</c:v>
                </c:pt>
                <c:pt idx="354">
                  <c:v>39458</c:v>
                </c:pt>
                <c:pt idx="355">
                  <c:v>39461</c:v>
                </c:pt>
                <c:pt idx="356">
                  <c:v>39462</c:v>
                </c:pt>
                <c:pt idx="357">
                  <c:v>39463</c:v>
                </c:pt>
                <c:pt idx="358">
                  <c:v>39464</c:v>
                </c:pt>
                <c:pt idx="359">
                  <c:v>39465</c:v>
                </c:pt>
                <c:pt idx="360">
                  <c:v>39468</c:v>
                </c:pt>
                <c:pt idx="361">
                  <c:v>39469</c:v>
                </c:pt>
                <c:pt idx="362">
                  <c:v>39470</c:v>
                </c:pt>
                <c:pt idx="363">
                  <c:v>39471</c:v>
                </c:pt>
                <c:pt idx="364">
                  <c:v>39472</c:v>
                </c:pt>
                <c:pt idx="365">
                  <c:v>39475</c:v>
                </c:pt>
                <c:pt idx="366">
                  <c:v>39476</c:v>
                </c:pt>
                <c:pt idx="367">
                  <c:v>39477</c:v>
                </c:pt>
                <c:pt idx="368">
                  <c:v>39478</c:v>
                </c:pt>
                <c:pt idx="369">
                  <c:v>39479</c:v>
                </c:pt>
                <c:pt idx="370">
                  <c:v>39482</c:v>
                </c:pt>
                <c:pt idx="371">
                  <c:v>39483</c:v>
                </c:pt>
                <c:pt idx="372">
                  <c:v>39484</c:v>
                </c:pt>
                <c:pt idx="373">
                  <c:v>39485</c:v>
                </c:pt>
                <c:pt idx="374">
                  <c:v>39486</c:v>
                </c:pt>
                <c:pt idx="375">
                  <c:v>39489</c:v>
                </c:pt>
                <c:pt idx="376">
                  <c:v>39490</c:v>
                </c:pt>
                <c:pt idx="377">
                  <c:v>39491</c:v>
                </c:pt>
                <c:pt idx="378">
                  <c:v>39492</c:v>
                </c:pt>
                <c:pt idx="379">
                  <c:v>39493</c:v>
                </c:pt>
                <c:pt idx="380">
                  <c:v>39496</c:v>
                </c:pt>
                <c:pt idx="381">
                  <c:v>39497</c:v>
                </c:pt>
                <c:pt idx="382">
                  <c:v>39498</c:v>
                </c:pt>
                <c:pt idx="383">
                  <c:v>39499</c:v>
                </c:pt>
                <c:pt idx="384">
                  <c:v>39500</c:v>
                </c:pt>
                <c:pt idx="385">
                  <c:v>39503</c:v>
                </c:pt>
                <c:pt idx="386">
                  <c:v>39504</c:v>
                </c:pt>
                <c:pt idx="387">
                  <c:v>39505</c:v>
                </c:pt>
                <c:pt idx="388">
                  <c:v>39506</c:v>
                </c:pt>
                <c:pt idx="389">
                  <c:v>39507</c:v>
                </c:pt>
                <c:pt idx="390">
                  <c:v>39510</c:v>
                </c:pt>
                <c:pt idx="391">
                  <c:v>39511</c:v>
                </c:pt>
                <c:pt idx="392">
                  <c:v>39512</c:v>
                </c:pt>
                <c:pt idx="393">
                  <c:v>39513</c:v>
                </c:pt>
                <c:pt idx="394">
                  <c:v>39514</c:v>
                </c:pt>
                <c:pt idx="395">
                  <c:v>39517</c:v>
                </c:pt>
                <c:pt idx="396">
                  <c:v>39518</c:v>
                </c:pt>
                <c:pt idx="397">
                  <c:v>39519</c:v>
                </c:pt>
                <c:pt idx="398">
                  <c:v>39520</c:v>
                </c:pt>
                <c:pt idx="399">
                  <c:v>39521</c:v>
                </c:pt>
                <c:pt idx="400">
                  <c:v>39524</c:v>
                </c:pt>
                <c:pt idx="401">
                  <c:v>39525</c:v>
                </c:pt>
                <c:pt idx="402">
                  <c:v>39526</c:v>
                </c:pt>
                <c:pt idx="403">
                  <c:v>39527</c:v>
                </c:pt>
                <c:pt idx="404">
                  <c:v>39531</c:v>
                </c:pt>
                <c:pt idx="405">
                  <c:v>39532</c:v>
                </c:pt>
                <c:pt idx="406">
                  <c:v>39533</c:v>
                </c:pt>
                <c:pt idx="407">
                  <c:v>39534</c:v>
                </c:pt>
                <c:pt idx="408">
                  <c:v>39535</c:v>
                </c:pt>
                <c:pt idx="409">
                  <c:v>39538</c:v>
                </c:pt>
                <c:pt idx="410">
                  <c:v>39539</c:v>
                </c:pt>
                <c:pt idx="411">
                  <c:v>39540</c:v>
                </c:pt>
                <c:pt idx="412">
                  <c:v>39541</c:v>
                </c:pt>
                <c:pt idx="413">
                  <c:v>39542</c:v>
                </c:pt>
                <c:pt idx="414">
                  <c:v>39545</c:v>
                </c:pt>
                <c:pt idx="415">
                  <c:v>39546</c:v>
                </c:pt>
                <c:pt idx="416">
                  <c:v>39547</c:v>
                </c:pt>
                <c:pt idx="417">
                  <c:v>39548</c:v>
                </c:pt>
                <c:pt idx="418">
                  <c:v>39549</c:v>
                </c:pt>
                <c:pt idx="419">
                  <c:v>39552</c:v>
                </c:pt>
                <c:pt idx="420">
                  <c:v>39553</c:v>
                </c:pt>
                <c:pt idx="421">
                  <c:v>39554</c:v>
                </c:pt>
                <c:pt idx="422">
                  <c:v>39555</c:v>
                </c:pt>
                <c:pt idx="423">
                  <c:v>39556</c:v>
                </c:pt>
                <c:pt idx="424">
                  <c:v>39559</c:v>
                </c:pt>
                <c:pt idx="425">
                  <c:v>39560</c:v>
                </c:pt>
                <c:pt idx="426">
                  <c:v>39561</c:v>
                </c:pt>
                <c:pt idx="427">
                  <c:v>39562</c:v>
                </c:pt>
                <c:pt idx="428">
                  <c:v>39563</c:v>
                </c:pt>
                <c:pt idx="429">
                  <c:v>39566</c:v>
                </c:pt>
                <c:pt idx="430">
                  <c:v>39567</c:v>
                </c:pt>
                <c:pt idx="431">
                  <c:v>39568</c:v>
                </c:pt>
                <c:pt idx="432">
                  <c:v>39569</c:v>
                </c:pt>
                <c:pt idx="433">
                  <c:v>39570</c:v>
                </c:pt>
                <c:pt idx="434">
                  <c:v>39573</c:v>
                </c:pt>
                <c:pt idx="435">
                  <c:v>39574</c:v>
                </c:pt>
                <c:pt idx="436">
                  <c:v>39575</c:v>
                </c:pt>
                <c:pt idx="437">
                  <c:v>39576</c:v>
                </c:pt>
                <c:pt idx="438">
                  <c:v>39577</c:v>
                </c:pt>
                <c:pt idx="439">
                  <c:v>39580</c:v>
                </c:pt>
                <c:pt idx="440">
                  <c:v>39581</c:v>
                </c:pt>
                <c:pt idx="441">
                  <c:v>39582</c:v>
                </c:pt>
                <c:pt idx="442">
                  <c:v>39583</c:v>
                </c:pt>
                <c:pt idx="443">
                  <c:v>39584</c:v>
                </c:pt>
                <c:pt idx="444">
                  <c:v>39587</c:v>
                </c:pt>
                <c:pt idx="445">
                  <c:v>39588</c:v>
                </c:pt>
                <c:pt idx="446">
                  <c:v>39589</c:v>
                </c:pt>
                <c:pt idx="447">
                  <c:v>39590</c:v>
                </c:pt>
                <c:pt idx="448">
                  <c:v>39591</c:v>
                </c:pt>
                <c:pt idx="449">
                  <c:v>39594</c:v>
                </c:pt>
                <c:pt idx="450">
                  <c:v>39595</c:v>
                </c:pt>
                <c:pt idx="451">
                  <c:v>39596</c:v>
                </c:pt>
                <c:pt idx="452">
                  <c:v>39597</c:v>
                </c:pt>
                <c:pt idx="453">
                  <c:v>39598</c:v>
                </c:pt>
                <c:pt idx="454">
                  <c:v>39599</c:v>
                </c:pt>
                <c:pt idx="455">
                  <c:v>39601</c:v>
                </c:pt>
                <c:pt idx="456">
                  <c:v>39602</c:v>
                </c:pt>
                <c:pt idx="457">
                  <c:v>39603</c:v>
                </c:pt>
                <c:pt idx="458">
                  <c:v>39604</c:v>
                </c:pt>
                <c:pt idx="459">
                  <c:v>39605</c:v>
                </c:pt>
                <c:pt idx="460">
                  <c:v>39608</c:v>
                </c:pt>
                <c:pt idx="461">
                  <c:v>39609</c:v>
                </c:pt>
                <c:pt idx="462">
                  <c:v>39610</c:v>
                </c:pt>
                <c:pt idx="463">
                  <c:v>39611</c:v>
                </c:pt>
                <c:pt idx="464">
                  <c:v>39612</c:v>
                </c:pt>
                <c:pt idx="465">
                  <c:v>39615</c:v>
                </c:pt>
                <c:pt idx="466">
                  <c:v>39616</c:v>
                </c:pt>
                <c:pt idx="467">
                  <c:v>39617</c:v>
                </c:pt>
                <c:pt idx="468">
                  <c:v>39618</c:v>
                </c:pt>
                <c:pt idx="469">
                  <c:v>39619</c:v>
                </c:pt>
                <c:pt idx="470">
                  <c:v>39622</c:v>
                </c:pt>
                <c:pt idx="471">
                  <c:v>39623</c:v>
                </c:pt>
                <c:pt idx="472">
                  <c:v>39624</c:v>
                </c:pt>
                <c:pt idx="473">
                  <c:v>39625</c:v>
                </c:pt>
                <c:pt idx="474">
                  <c:v>39626</c:v>
                </c:pt>
                <c:pt idx="475">
                  <c:v>39629</c:v>
                </c:pt>
                <c:pt idx="476">
                  <c:v>39630</c:v>
                </c:pt>
                <c:pt idx="477">
                  <c:v>39631</c:v>
                </c:pt>
                <c:pt idx="478">
                  <c:v>39632</c:v>
                </c:pt>
                <c:pt idx="479">
                  <c:v>39633</c:v>
                </c:pt>
                <c:pt idx="480">
                  <c:v>39636</c:v>
                </c:pt>
                <c:pt idx="481">
                  <c:v>39637</c:v>
                </c:pt>
                <c:pt idx="482">
                  <c:v>39638</c:v>
                </c:pt>
                <c:pt idx="483">
                  <c:v>39639</c:v>
                </c:pt>
                <c:pt idx="484">
                  <c:v>39640</c:v>
                </c:pt>
                <c:pt idx="485">
                  <c:v>39643</c:v>
                </c:pt>
                <c:pt idx="486">
                  <c:v>39644</c:v>
                </c:pt>
                <c:pt idx="487">
                  <c:v>39645</c:v>
                </c:pt>
                <c:pt idx="488">
                  <c:v>39646</c:v>
                </c:pt>
                <c:pt idx="489">
                  <c:v>39647</c:v>
                </c:pt>
                <c:pt idx="490">
                  <c:v>39650</c:v>
                </c:pt>
                <c:pt idx="491">
                  <c:v>39651</c:v>
                </c:pt>
                <c:pt idx="492">
                  <c:v>39652</c:v>
                </c:pt>
                <c:pt idx="493">
                  <c:v>39653</c:v>
                </c:pt>
                <c:pt idx="494">
                  <c:v>39654</c:v>
                </c:pt>
                <c:pt idx="495">
                  <c:v>39657</c:v>
                </c:pt>
                <c:pt idx="496">
                  <c:v>39658</c:v>
                </c:pt>
                <c:pt idx="497">
                  <c:v>39659</c:v>
                </c:pt>
                <c:pt idx="498">
                  <c:v>39660</c:v>
                </c:pt>
                <c:pt idx="499">
                  <c:v>39661</c:v>
                </c:pt>
                <c:pt idx="500">
                  <c:v>39664</c:v>
                </c:pt>
                <c:pt idx="501">
                  <c:v>39665</c:v>
                </c:pt>
                <c:pt idx="502">
                  <c:v>39666</c:v>
                </c:pt>
                <c:pt idx="503">
                  <c:v>39667</c:v>
                </c:pt>
                <c:pt idx="504">
                  <c:v>39668</c:v>
                </c:pt>
                <c:pt idx="505">
                  <c:v>39671</c:v>
                </c:pt>
                <c:pt idx="506">
                  <c:v>39672</c:v>
                </c:pt>
                <c:pt idx="507">
                  <c:v>39673</c:v>
                </c:pt>
                <c:pt idx="508">
                  <c:v>39674</c:v>
                </c:pt>
                <c:pt idx="509">
                  <c:v>39675</c:v>
                </c:pt>
                <c:pt idx="510">
                  <c:v>39678</c:v>
                </c:pt>
                <c:pt idx="511">
                  <c:v>39679</c:v>
                </c:pt>
                <c:pt idx="512">
                  <c:v>39680</c:v>
                </c:pt>
                <c:pt idx="513">
                  <c:v>39681</c:v>
                </c:pt>
                <c:pt idx="514">
                  <c:v>39682</c:v>
                </c:pt>
                <c:pt idx="515">
                  <c:v>39685</c:v>
                </c:pt>
                <c:pt idx="516">
                  <c:v>39686</c:v>
                </c:pt>
                <c:pt idx="517">
                  <c:v>39687</c:v>
                </c:pt>
                <c:pt idx="518">
                  <c:v>39688</c:v>
                </c:pt>
                <c:pt idx="519">
                  <c:v>39689</c:v>
                </c:pt>
                <c:pt idx="520">
                  <c:v>39691</c:v>
                </c:pt>
                <c:pt idx="521">
                  <c:v>39692</c:v>
                </c:pt>
                <c:pt idx="522">
                  <c:v>39693</c:v>
                </c:pt>
                <c:pt idx="523">
                  <c:v>39694</c:v>
                </c:pt>
                <c:pt idx="524">
                  <c:v>39695</c:v>
                </c:pt>
                <c:pt idx="525">
                  <c:v>39696</c:v>
                </c:pt>
                <c:pt idx="526">
                  <c:v>39699</c:v>
                </c:pt>
                <c:pt idx="527">
                  <c:v>39700</c:v>
                </c:pt>
                <c:pt idx="528">
                  <c:v>39701</c:v>
                </c:pt>
                <c:pt idx="529">
                  <c:v>39702</c:v>
                </c:pt>
                <c:pt idx="530">
                  <c:v>39703</c:v>
                </c:pt>
                <c:pt idx="531">
                  <c:v>39706</c:v>
                </c:pt>
                <c:pt idx="532">
                  <c:v>39707</c:v>
                </c:pt>
                <c:pt idx="533">
                  <c:v>39708</c:v>
                </c:pt>
                <c:pt idx="534">
                  <c:v>39709</c:v>
                </c:pt>
                <c:pt idx="535">
                  <c:v>39710</c:v>
                </c:pt>
                <c:pt idx="536">
                  <c:v>39713</c:v>
                </c:pt>
                <c:pt idx="537">
                  <c:v>39714</c:v>
                </c:pt>
                <c:pt idx="538">
                  <c:v>39715</c:v>
                </c:pt>
                <c:pt idx="539">
                  <c:v>39716</c:v>
                </c:pt>
                <c:pt idx="540">
                  <c:v>39717</c:v>
                </c:pt>
                <c:pt idx="541">
                  <c:v>39720</c:v>
                </c:pt>
                <c:pt idx="542">
                  <c:v>39721</c:v>
                </c:pt>
                <c:pt idx="543">
                  <c:v>39722</c:v>
                </c:pt>
                <c:pt idx="544">
                  <c:v>39723</c:v>
                </c:pt>
                <c:pt idx="545">
                  <c:v>39724</c:v>
                </c:pt>
                <c:pt idx="546">
                  <c:v>39727</c:v>
                </c:pt>
                <c:pt idx="547">
                  <c:v>39728</c:v>
                </c:pt>
                <c:pt idx="548">
                  <c:v>39729</c:v>
                </c:pt>
                <c:pt idx="549">
                  <c:v>39730</c:v>
                </c:pt>
                <c:pt idx="550">
                  <c:v>39731</c:v>
                </c:pt>
                <c:pt idx="551">
                  <c:v>39734</c:v>
                </c:pt>
                <c:pt idx="552">
                  <c:v>39735</c:v>
                </c:pt>
                <c:pt idx="553">
                  <c:v>39736</c:v>
                </c:pt>
                <c:pt idx="554">
                  <c:v>39737</c:v>
                </c:pt>
                <c:pt idx="555">
                  <c:v>39738</c:v>
                </c:pt>
                <c:pt idx="556">
                  <c:v>39741</c:v>
                </c:pt>
                <c:pt idx="557">
                  <c:v>39742</c:v>
                </c:pt>
                <c:pt idx="558">
                  <c:v>39743</c:v>
                </c:pt>
                <c:pt idx="559">
                  <c:v>39744</c:v>
                </c:pt>
                <c:pt idx="560">
                  <c:v>39745</c:v>
                </c:pt>
                <c:pt idx="561">
                  <c:v>39748</c:v>
                </c:pt>
                <c:pt idx="562">
                  <c:v>39749</c:v>
                </c:pt>
                <c:pt idx="563">
                  <c:v>39750</c:v>
                </c:pt>
                <c:pt idx="564">
                  <c:v>39751</c:v>
                </c:pt>
                <c:pt idx="565">
                  <c:v>39752</c:v>
                </c:pt>
                <c:pt idx="566">
                  <c:v>39755</c:v>
                </c:pt>
                <c:pt idx="567">
                  <c:v>39756</c:v>
                </c:pt>
                <c:pt idx="568">
                  <c:v>39757</c:v>
                </c:pt>
                <c:pt idx="569">
                  <c:v>39758</c:v>
                </c:pt>
                <c:pt idx="570">
                  <c:v>39759</c:v>
                </c:pt>
                <c:pt idx="571">
                  <c:v>39762</c:v>
                </c:pt>
                <c:pt idx="572">
                  <c:v>39763</c:v>
                </c:pt>
                <c:pt idx="573">
                  <c:v>39764</c:v>
                </c:pt>
                <c:pt idx="574">
                  <c:v>39765</c:v>
                </c:pt>
                <c:pt idx="575">
                  <c:v>39766</c:v>
                </c:pt>
                <c:pt idx="576">
                  <c:v>39769</c:v>
                </c:pt>
                <c:pt idx="577">
                  <c:v>39770</c:v>
                </c:pt>
                <c:pt idx="578">
                  <c:v>39771</c:v>
                </c:pt>
                <c:pt idx="579">
                  <c:v>39772</c:v>
                </c:pt>
                <c:pt idx="580">
                  <c:v>39773</c:v>
                </c:pt>
                <c:pt idx="581">
                  <c:v>39776</c:v>
                </c:pt>
                <c:pt idx="582">
                  <c:v>39777</c:v>
                </c:pt>
                <c:pt idx="583">
                  <c:v>39778</c:v>
                </c:pt>
                <c:pt idx="584">
                  <c:v>39779</c:v>
                </c:pt>
                <c:pt idx="585">
                  <c:v>39780</c:v>
                </c:pt>
                <c:pt idx="586">
                  <c:v>39782</c:v>
                </c:pt>
                <c:pt idx="587">
                  <c:v>39783</c:v>
                </c:pt>
                <c:pt idx="588">
                  <c:v>39784</c:v>
                </c:pt>
                <c:pt idx="589">
                  <c:v>39785</c:v>
                </c:pt>
                <c:pt idx="590">
                  <c:v>39786</c:v>
                </c:pt>
                <c:pt idx="591">
                  <c:v>39787</c:v>
                </c:pt>
                <c:pt idx="592">
                  <c:v>39790</c:v>
                </c:pt>
                <c:pt idx="593">
                  <c:v>39791</c:v>
                </c:pt>
                <c:pt idx="594">
                  <c:v>39792</c:v>
                </c:pt>
                <c:pt idx="595">
                  <c:v>39793</c:v>
                </c:pt>
                <c:pt idx="596">
                  <c:v>39794</c:v>
                </c:pt>
                <c:pt idx="597">
                  <c:v>39797</c:v>
                </c:pt>
                <c:pt idx="598">
                  <c:v>39798</c:v>
                </c:pt>
                <c:pt idx="599">
                  <c:v>39799</c:v>
                </c:pt>
                <c:pt idx="600">
                  <c:v>39800</c:v>
                </c:pt>
                <c:pt idx="601">
                  <c:v>39801</c:v>
                </c:pt>
                <c:pt idx="602">
                  <c:v>39804</c:v>
                </c:pt>
                <c:pt idx="603">
                  <c:v>39805</c:v>
                </c:pt>
                <c:pt idx="604">
                  <c:v>39806</c:v>
                </c:pt>
                <c:pt idx="605">
                  <c:v>39808</c:v>
                </c:pt>
                <c:pt idx="606">
                  <c:v>39811</c:v>
                </c:pt>
                <c:pt idx="607">
                  <c:v>39812</c:v>
                </c:pt>
                <c:pt idx="608">
                  <c:v>39813</c:v>
                </c:pt>
                <c:pt idx="609">
                  <c:v>39815</c:v>
                </c:pt>
                <c:pt idx="610">
                  <c:v>39818</c:v>
                </c:pt>
                <c:pt idx="611">
                  <c:v>39819</c:v>
                </c:pt>
                <c:pt idx="612">
                  <c:v>39820</c:v>
                </c:pt>
                <c:pt idx="613">
                  <c:v>39821</c:v>
                </c:pt>
                <c:pt idx="614">
                  <c:v>39822</c:v>
                </c:pt>
                <c:pt idx="615">
                  <c:v>39825</c:v>
                </c:pt>
                <c:pt idx="616">
                  <c:v>39826</c:v>
                </c:pt>
                <c:pt idx="617">
                  <c:v>39827</c:v>
                </c:pt>
                <c:pt idx="618">
                  <c:v>39828</c:v>
                </c:pt>
                <c:pt idx="619">
                  <c:v>39829</c:v>
                </c:pt>
                <c:pt idx="620">
                  <c:v>39832</c:v>
                </c:pt>
                <c:pt idx="621">
                  <c:v>39833</c:v>
                </c:pt>
                <c:pt idx="622">
                  <c:v>39834</c:v>
                </c:pt>
                <c:pt idx="623">
                  <c:v>39835</c:v>
                </c:pt>
                <c:pt idx="624">
                  <c:v>39836</c:v>
                </c:pt>
                <c:pt idx="625">
                  <c:v>39839</c:v>
                </c:pt>
                <c:pt idx="626">
                  <c:v>39840</c:v>
                </c:pt>
                <c:pt idx="627">
                  <c:v>39841</c:v>
                </c:pt>
                <c:pt idx="628">
                  <c:v>39842</c:v>
                </c:pt>
                <c:pt idx="629">
                  <c:v>39843</c:v>
                </c:pt>
                <c:pt idx="630">
                  <c:v>39844</c:v>
                </c:pt>
                <c:pt idx="631">
                  <c:v>39846</c:v>
                </c:pt>
                <c:pt idx="632">
                  <c:v>39847</c:v>
                </c:pt>
                <c:pt idx="633">
                  <c:v>39848</c:v>
                </c:pt>
                <c:pt idx="634">
                  <c:v>39849</c:v>
                </c:pt>
                <c:pt idx="635">
                  <c:v>39850</c:v>
                </c:pt>
                <c:pt idx="636">
                  <c:v>39853</c:v>
                </c:pt>
                <c:pt idx="637">
                  <c:v>39854</c:v>
                </c:pt>
                <c:pt idx="638">
                  <c:v>39855</c:v>
                </c:pt>
                <c:pt idx="639">
                  <c:v>39856</c:v>
                </c:pt>
                <c:pt idx="640">
                  <c:v>39857</c:v>
                </c:pt>
                <c:pt idx="641">
                  <c:v>39860</c:v>
                </c:pt>
                <c:pt idx="642">
                  <c:v>39861</c:v>
                </c:pt>
                <c:pt idx="643">
                  <c:v>39862</c:v>
                </c:pt>
                <c:pt idx="644">
                  <c:v>39863</c:v>
                </c:pt>
                <c:pt idx="645">
                  <c:v>39864</c:v>
                </c:pt>
                <c:pt idx="646">
                  <c:v>39867</c:v>
                </c:pt>
                <c:pt idx="647">
                  <c:v>39868</c:v>
                </c:pt>
                <c:pt idx="648">
                  <c:v>39869</c:v>
                </c:pt>
                <c:pt idx="649">
                  <c:v>39870</c:v>
                </c:pt>
                <c:pt idx="650">
                  <c:v>39871</c:v>
                </c:pt>
                <c:pt idx="651">
                  <c:v>39872</c:v>
                </c:pt>
                <c:pt idx="652">
                  <c:v>39874</c:v>
                </c:pt>
                <c:pt idx="653">
                  <c:v>39875</c:v>
                </c:pt>
                <c:pt idx="654">
                  <c:v>39876</c:v>
                </c:pt>
                <c:pt idx="655">
                  <c:v>39877</c:v>
                </c:pt>
                <c:pt idx="656">
                  <c:v>39878</c:v>
                </c:pt>
                <c:pt idx="657">
                  <c:v>39881</c:v>
                </c:pt>
                <c:pt idx="658">
                  <c:v>39882</c:v>
                </c:pt>
                <c:pt idx="659">
                  <c:v>39883</c:v>
                </c:pt>
                <c:pt idx="660">
                  <c:v>39884</c:v>
                </c:pt>
                <c:pt idx="661">
                  <c:v>39885</c:v>
                </c:pt>
                <c:pt idx="662">
                  <c:v>39888</c:v>
                </c:pt>
                <c:pt idx="663">
                  <c:v>39889</c:v>
                </c:pt>
                <c:pt idx="664">
                  <c:v>39890</c:v>
                </c:pt>
                <c:pt idx="665">
                  <c:v>39891</c:v>
                </c:pt>
                <c:pt idx="666">
                  <c:v>39892</c:v>
                </c:pt>
                <c:pt idx="667">
                  <c:v>39895</c:v>
                </c:pt>
                <c:pt idx="668">
                  <c:v>39896</c:v>
                </c:pt>
                <c:pt idx="669">
                  <c:v>39897</c:v>
                </c:pt>
                <c:pt idx="670">
                  <c:v>39898</c:v>
                </c:pt>
                <c:pt idx="671">
                  <c:v>39899</c:v>
                </c:pt>
                <c:pt idx="672">
                  <c:v>39902</c:v>
                </c:pt>
                <c:pt idx="673">
                  <c:v>39903</c:v>
                </c:pt>
                <c:pt idx="674">
                  <c:v>39904</c:v>
                </c:pt>
                <c:pt idx="675">
                  <c:v>39905</c:v>
                </c:pt>
                <c:pt idx="676">
                  <c:v>39906</c:v>
                </c:pt>
                <c:pt idx="677">
                  <c:v>39909</c:v>
                </c:pt>
                <c:pt idx="678">
                  <c:v>39910</c:v>
                </c:pt>
                <c:pt idx="679">
                  <c:v>39911</c:v>
                </c:pt>
                <c:pt idx="680">
                  <c:v>39912</c:v>
                </c:pt>
                <c:pt idx="681">
                  <c:v>39916</c:v>
                </c:pt>
                <c:pt idx="682">
                  <c:v>39917</c:v>
                </c:pt>
                <c:pt idx="683">
                  <c:v>39918</c:v>
                </c:pt>
                <c:pt idx="684">
                  <c:v>39919</c:v>
                </c:pt>
                <c:pt idx="685">
                  <c:v>39920</c:v>
                </c:pt>
                <c:pt idx="686">
                  <c:v>39923</c:v>
                </c:pt>
                <c:pt idx="687">
                  <c:v>39924</c:v>
                </c:pt>
                <c:pt idx="688">
                  <c:v>39925</c:v>
                </c:pt>
                <c:pt idx="689">
                  <c:v>39926</c:v>
                </c:pt>
                <c:pt idx="690">
                  <c:v>39927</c:v>
                </c:pt>
                <c:pt idx="691">
                  <c:v>39930</c:v>
                </c:pt>
                <c:pt idx="692">
                  <c:v>39931</c:v>
                </c:pt>
                <c:pt idx="693">
                  <c:v>39932</c:v>
                </c:pt>
                <c:pt idx="694">
                  <c:v>39933</c:v>
                </c:pt>
                <c:pt idx="695">
                  <c:v>39934</c:v>
                </c:pt>
                <c:pt idx="696">
                  <c:v>39937</c:v>
                </c:pt>
                <c:pt idx="697">
                  <c:v>39938</c:v>
                </c:pt>
                <c:pt idx="698">
                  <c:v>39939</c:v>
                </c:pt>
                <c:pt idx="699">
                  <c:v>39940</c:v>
                </c:pt>
                <c:pt idx="700">
                  <c:v>39941</c:v>
                </c:pt>
                <c:pt idx="701">
                  <c:v>39944</c:v>
                </c:pt>
                <c:pt idx="702">
                  <c:v>39945</c:v>
                </c:pt>
                <c:pt idx="703">
                  <c:v>39946</c:v>
                </c:pt>
                <c:pt idx="704">
                  <c:v>39947</c:v>
                </c:pt>
                <c:pt idx="705">
                  <c:v>39948</c:v>
                </c:pt>
                <c:pt idx="706">
                  <c:v>39951</c:v>
                </c:pt>
                <c:pt idx="707">
                  <c:v>39952</c:v>
                </c:pt>
                <c:pt idx="708">
                  <c:v>39953</c:v>
                </c:pt>
                <c:pt idx="709">
                  <c:v>39954</c:v>
                </c:pt>
                <c:pt idx="710">
                  <c:v>39955</c:v>
                </c:pt>
                <c:pt idx="711">
                  <c:v>39958</c:v>
                </c:pt>
                <c:pt idx="712">
                  <c:v>39959</c:v>
                </c:pt>
                <c:pt idx="713">
                  <c:v>39960</c:v>
                </c:pt>
                <c:pt idx="714">
                  <c:v>39961</c:v>
                </c:pt>
                <c:pt idx="715">
                  <c:v>39962</c:v>
                </c:pt>
                <c:pt idx="716">
                  <c:v>39964</c:v>
                </c:pt>
                <c:pt idx="717">
                  <c:v>39965</c:v>
                </c:pt>
                <c:pt idx="718">
                  <c:v>39966</c:v>
                </c:pt>
                <c:pt idx="719">
                  <c:v>39967</c:v>
                </c:pt>
                <c:pt idx="720">
                  <c:v>39968</c:v>
                </c:pt>
                <c:pt idx="721">
                  <c:v>39969</c:v>
                </c:pt>
                <c:pt idx="722">
                  <c:v>39972</c:v>
                </c:pt>
                <c:pt idx="723">
                  <c:v>39973</c:v>
                </c:pt>
                <c:pt idx="724">
                  <c:v>39974</c:v>
                </c:pt>
                <c:pt idx="725">
                  <c:v>39975</c:v>
                </c:pt>
                <c:pt idx="726">
                  <c:v>39976</c:v>
                </c:pt>
                <c:pt idx="727">
                  <c:v>39979</c:v>
                </c:pt>
                <c:pt idx="728">
                  <c:v>39980</c:v>
                </c:pt>
                <c:pt idx="729">
                  <c:v>39981</c:v>
                </c:pt>
                <c:pt idx="730">
                  <c:v>39982</c:v>
                </c:pt>
                <c:pt idx="731">
                  <c:v>39983</c:v>
                </c:pt>
                <c:pt idx="732">
                  <c:v>39986</c:v>
                </c:pt>
                <c:pt idx="733">
                  <c:v>39987</c:v>
                </c:pt>
                <c:pt idx="734">
                  <c:v>39988</c:v>
                </c:pt>
                <c:pt idx="735">
                  <c:v>39989</c:v>
                </c:pt>
                <c:pt idx="736">
                  <c:v>39990</c:v>
                </c:pt>
                <c:pt idx="737">
                  <c:v>39993</c:v>
                </c:pt>
                <c:pt idx="738">
                  <c:v>39994</c:v>
                </c:pt>
                <c:pt idx="739">
                  <c:v>39995</c:v>
                </c:pt>
                <c:pt idx="740">
                  <c:v>39996</c:v>
                </c:pt>
                <c:pt idx="741">
                  <c:v>39997</c:v>
                </c:pt>
                <c:pt idx="742">
                  <c:v>40000</c:v>
                </c:pt>
                <c:pt idx="743">
                  <c:v>40001</c:v>
                </c:pt>
                <c:pt idx="744">
                  <c:v>40002</c:v>
                </c:pt>
                <c:pt idx="745">
                  <c:v>40003</c:v>
                </c:pt>
                <c:pt idx="746">
                  <c:v>40004</c:v>
                </c:pt>
                <c:pt idx="747">
                  <c:v>40007</c:v>
                </c:pt>
                <c:pt idx="748">
                  <c:v>40008</c:v>
                </c:pt>
                <c:pt idx="749">
                  <c:v>40009</c:v>
                </c:pt>
                <c:pt idx="750">
                  <c:v>40010</c:v>
                </c:pt>
                <c:pt idx="751">
                  <c:v>40011</c:v>
                </c:pt>
                <c:pt idx="752">
                  <c:v>40014</c:v>
                </c:pt>
                <c:pt idx="753">
                  <c:v>40015</c:v>
                </c:pt>
                <c:pt idx="754">
                  <c:v>40016</c:v>
                </c:pt>
                <c:pt idx="755">
                  <c:v>40017</c:v>
                </c:pt>
                <c:pt idx="756">
                  <c:v>40018</c:v>
                </c:pt>
                <c:pt idx="757">
                  <c:v>40021</c:v>
                </c:pt>
                <c:pt idx="758">
                  <c:v>40022</c:v>
                </c:pt>
                <c:pt idx="759">
                  <c:v>40023</c:v>
                </c:pt>
                <c:pt idx="760">
                  <c:v>40024</c:v>
                </c:pt>
                <c:pt idx="761">
                  <c:v>40025</c:v>
                </c:pt>
                <c:pt idx="762">
                  <c:v>40028</c:v>
                </c:pt>
                <c:pt idx="763">
                  <c:v>40029</c:v>
                </c:pt>
                <c:pt idx="764">
                  <c:v>40030</c:v>
                </c:pt>
                <c:pt idx="765">
                  <c:v>40031</c:v>
                </c:pt>
                <c:pt idx="766">
                  <c:v>40032</c:v>
                </c:pt>
                <c:pt idx="767">
                  <c:v>40035</c:v>
                </c:pt>
                <c:pt idx="768">
                  <c:v>40036</c:v>
                </c:pt>
                <c:pt idx="769">
                  <c:v>40037</c:v>
                </c:pt>
                <c:pt idx="770">
                  <c:v>40038</c:v>
                </c:pt>
                <c:pt idx="771">
                  <c:v>40039</c:v>
                </c:pt>
                <c:pt idx="772">
                  <c:v>40042</c:v>
                </c:pt>
                <c:pt idx="773">
                  <c:v>40043</c:v>
                </c:pt>
                <c:pt idx="774">
                  <c:v>40044</c:v>
                </c:pt>
                <c:pt idx="775">
                  <c:v>40045</c:v>
                </c:pt>
                <c:pt idx="776">
                  <c:v>40046</c:v>
                </c:pt>
                <c:pt idx="777">
                  <c:v>40049</c:v>
                </c:pt>
                <c:pt idx="778">
                  <c:v>40050</c:v>
                </c:pt>
                <c:pt idx="779">
                  <c:v>40051</c:v>
                </c:pt>
                <c:pt idx="780">
                  <c:v>40052</c:v>
                </c:pt>
                <c:pt idx="781">
                  <c:v>40053</c:v>
                </c:pt>
                <c:pt idx="782">
                  <c:v>40056</c:v>
                </c:pt>
                <c:pt idx="783">
                  <c:v>40057</c:v>
                </c:pt>
                <c:pt idx="784">
                  <c:v>40058</c:v>
                </c:pt>
                <c:pt idx="785">
                  <c:v>40059</c:v>
                </c:pt>
                <c:pt idx="786">
                  <c:v>40060</c:v>
                </c:pt>
                <c:pt idx="787">
                  <c:v>40063</c:v>
                </c:pt>
                <c:pt idx="788">
                  <c:v>40064</c:v>
                </c:pt>
                <c:pt idx="789">
                  <c:v>40065</c:v>
                </c:pt>
                <c:pt idx="790">
                  <c:v>40066</c:v>
                </c:pt>
                <c:pt idx="791">
                  <c:v>40067</c:v>
                </c:pt>
                <c:pt idx="792">
                  <c:v>40070</c:v>
                </c:pt>
                <c:pt idx="793">
                  <c:v>40071</c:v>
                </c:pt>
                <c:pt idx="794">
                  <c:v>40072</c:v>
                </c:pt>
                <c:pt idx="795">
                  <c:v>40073</c:v>
                </c:pt>
                <c:pt idx="796">
                  <c:v>40074</c:v>
                </c:pt>
                <c:pt idx="797">
                  <c:v>40077</c:v>
                </c:pt>
                <c:pt idx="798">
                  <c:v>40078</c:v>
                </c:pt>
                <c:pt idx="799">
                  <c:v>40079</c:v>
                </c:pt>
                <c:pt idx="800">
                  <c:v>40080</c:v>
                </c:pt>
                <c:pt idx="801">
                  <c:v>40081</c:v>
                </c:pt>
                <c:pt idx="802">
                  <c:v>40084</c:v>
                </c:pt>
                <c:pt idx="803">
                  <c:v>40085</c:v>
                </c:pt>
                <c:pt idx="804">
                  <c:v>40086</c:v>
                </c:pt>
                <c:pt idx="805">
                  <c:v>40087</c:v>
                </c:pt>
                <c:pt idx="806">
                  <c:v>40088</c:v>
                </c:pt>
                <c:pt idx="807">
                  <c:v>40091</c:v>
                </c:pt>
                <c:pt idx="808">
                  <c:v>40092</c:v>
                </c:pt>
                <c:pt idx="809">
                  <c:v>40093</c:v>
                </c:pt>
                <c:pt idx="810">
                  <c:v>40094</c:v>
                </c:pt>
                <c:pt idx="811">
                  <c:v>40095</c:v>
                </c:pt>
                <c:pt idx="812">
                  <c:v>40098</c:v>
                </c:pt>
                <c:pt idx="813">
                  <c:v>40099</c:v>
                </c:pt>
                <c:pt idx="814">
                  <c:v>40100</c:v>
                </c:pt>
                <c:pt idx="815">
                  <c:v>40101</c:v>
                </c:pt>
                <c:pt idx="816">
                  <c:v>40102</c:v>
                </c:pt>
                <c:pt idx="817">
                  <c:v>40105</c:v>
                </c:pt>
                <c:pt idx="818">
                  <c:v>40106</c:v>
                </c:pt>
                <c:pt idx="819">
                  <c:v>40107</c:v>
                </c:pt>
                <c:pt idx="820">
                  <c:v>40108</c:v>
                </c:pt>
                <c:pt idx="821">
                  <c:v>40109</c:v>
                </c:pt>
                <c:pt idx="822">
                  <c:v>40112</c:v>
                </c:pt>
                <c:pt idx="823">
                  <c:v>40113</c:v>
                </c:pt>
                <c:pt idx="824">
                  <c:v>40114</c:v>
                </c:pt>
                <c:pt idx="825">
                  <c:v>40115</c:v>
                </c:pt>
                <c:pt idx="826">
                  <c:v>40116</c:v>
                </c:pt>
                <c:pt idx="827">
                  <c:v>40117</c:v>
                </c:pt>
                <c:pt idx="828">
                  <c:v>40119</c:v>
                </c:pt>
                <c:pt idx="829">
                  <c:v>40120</c:v>
                </c:pt>
                <c:pt idx="830">
                  <c:v>40121</c:v>
                </c:pt>
                <c:pt idx="831">
                  <c:v>40122</c:v>
                </c:pt>
                <c:pt idx="832">
                  <c:v>40123</c:v>
                </c:pt>
                <c:pt idx="833">
                  <c:v>40126</c:v>
                </c:pt>
                <c:pt idx="834">
                  <c:v>40127</c:v>
                </c:pt>
                <c:pt idx="835">
                  <c:v>40128</c:v>
                </c:pt>
                <c:pt idx="836">
                  <c:v>40129</c:v>
                </c:pt>
                <c:pt idx="837">
                  <c:v>40130</c:v>
                </c:pt>
                <c:pt idx="838">
                  <c:v>40133</c:v>
                </c:pt>
                <c:pt idx="839">
                  <c:v>40134</c:v>
                </c:pt>
                <c:pt idx="840">
                  <c:v>40135</c:v>
                </c:pt>
                <c:pt idx="841">
                  <c:v>40136</c:v>
                </c:pt>
                <c:pt idx="842">
                  <c:v>40137</c:v>
                </c:pt>
                <c:pt idx="843">
                  <c:v>40140</c:v>
                </c:pt>
                <c:pt idx="844">
                  <c:v>40141</c:v>
                </c:pt>
                <c:pt idx="845">
                  <c:v>40142</c:v>
                </c:pt>
                <c:pt idx="846">
                  <c:v>40143</c:v>
                </c:pt>
                <c:pt idx="847">
                  <c:v>40144</c:v>
                </c:pt>
                <c:pt idx="848">
                  <c:v>40147</c:v>
                </c:pt>
                <c:pt idx="849">
                  <c:v>40148</c:v>
                </c:pt>
                <c:pt idx="850">
                  <c:v>40149</c:v>
                </c:pt>
                <c:pt idx="851">
                  <c:v>40150</c:v>
                </c:pt>
                <c:pt idx="852">
                  <c:v>40151</c:v>
                </c:pt>
                <c:pt idx="853">
                  <c:v>40154</c:v>
                </c:pt>
                <c:pt idx="854">
                  <c:v>40155</c:v>
                </c:pt>
                <c:pt idx="855">
                  <c:v>40156</c:v>
                </c:pt>
                <c:pt idx="856">
                  <c:v>40157</c:v>
                </c:pt>
                <c:pt idx="857">
                  <c:v>40158</c:v>
                </c:pt>
                <c:pt idx="858">
                  <c:v>40161</c:v>
                </c:pt>
                <c:pt idx="859">
                  <c:v>40162</c:v>
                </c:pt>
                <c:pt idx="860">
                  <c:v>40163</c:v>
                </c:pt>
                <c:pt idx="861">
                  <c:v>40164</c:v>
                </c:pt>
                <c:pt idx="862">
                  <c:v>40165</c:v>
                </c:pt>
                <c:pt idx="863">
                  <c:v>40168</c:v>
                </c:pt>
                <c:pt idx="864">
                  <c:v>40169</c:v>
                </c:pt>
                <c:pt idx="865">
                  <c:v>40170</c:v>
                </c:pt>
                <c:pt idx="866">
                  <c:v>40171</c:v>
                </c:pt>
                <c:pt idx="867">
                  <c:v>40175</c:v>
                </c:pt>
                <c:pt idx="868">
                  <c:v>40176</c:v>
                </c:pt>
                <c:pt idx="869">
                  <c:v>40177</c:v>
                </c:pt>
                <c:pt idx="870">
                  <c:v>40178</c:v>
                </c:pt>
                <c:pt idx="871">
                  <c:v>40182</c:v>
                </c:pt>
                <c:pt idx="872">
                  <c:v>40183</c:v>
                </c:pt>
                <c:pt idx="873">
                  <c:v>40184</c:v>
                </c:pt>
                <c:pt idx="874">
                  <c:v>40185</c:v>
                </c:pt>
                <c:pt idx="875">
                  <c:v>40186</c:v>
                </c:pt>
                <c:pt idx="876">
                  <c:v>40189</c:v>
                </c:pt>
                <c:pt idx="877">
                  <c:v>40190</c:v>
                </c:pt>
                <c:pt idx="878">
                  <c:v>40191</c:v>
                </c:pt>
                <c:pt idx="879">
                  <c:v>40192</c:v>
                </c:pt>
                <c:pt idx="880">
                  <c:v>40193</c:v>
                </c:pt>
                <c:pt idx="881">
                  <c:v>40196</c:v>
                </c:pt>
                <c:pt idx="882">
                  <c:v>40197</c:v>
                </c:pt>
                <c:pt idx="883">
                  <c:v>40198</c:v>
                </c:pt>
                <c:pt idx="884">
                  <c:v>40199</c:v>
                </c:pt>
                <c:pt idx="885">
                  <c:v>40200</c:v>
                </c:pt>
                <c:pt idx="886">
                  <c:v>40203</c:v>
                </c:pt>
                <c:pt idx="887">
                  <c:v>40204</c:v>
                </c:pt>
                <c:pt idx="888">
                  <c:v>40205</c:v>
                </c:pt>
                <c:pt idx="889">
                  <c:v>40206</c:v>
                </c:pt>
                <c:pt idx="890">
                  <c:v>40207</c:v>
                </c:pt>
                <c:pt idx="891">
                  <c:v>40209</c:v>
                </c:pt>
                <c:pt idx="892">
                  <c:v>40210</c:v>
                </c:pt>
                <c:pt idx="893">
                  <c:v>40211</c:v>
                </c:pt>
                <c:pt idx="894">
                  <c:v>40212</c:v>
                </c:pt>
                <c:pt idx="895">
                  <c:v>40213</c:v>
                </c:pt>
                <c:pt idx="896">
                  <c:v>40214</c:v>
                </c:pt>
                <c:pt idx="897">
                  <c:v>40217</c:v>
                </c:pt>
                <c:pt idx="898">
                  <c:v>40218</c:v>
                </c:pt>
                <c:pt idx="899">
                  <c:v>40219</c:v>
                </c:pt>
                <c:pt idx="900">
                  <c:v>40220</c:v>
                </c:pt>
                <c:pt idx="901">
                  <c:v>40221</c:v>
                </c:pt>
                <c:pt idx="902">
                  <c:v>40224</c:v>
                </c:pt>
                <c:pt idx="903">
                  <c:v>40225</c:v>
                </c:pt>
                <c:pt idx="904">
                  <c:v>40226</c:v>
                </c:pt>
                <c:pt idx="905">
                  <c:v>40227</c:v>
                </c:pt>
                <c:pt idx="906">
                  <c:v>40228</c:v>
                </c:pt>
                <c:pt idx="907">
                  <c:v>40231</c:v>
                </c:pt>
                <c:pt idx="908">
                  <c:v>40232</c:v>
                </c:pt>
                <c:pt idx="909">
                  <c:v>40233</c:v>
                </c:pt>
                <c:pt idx="910">
                  <c:v>40234</c:v>
                </c:pt>
                <c:pt idx="911">
                  <c:v>40235</c:v>
                </c:pt>
                <c:pt idx="912">
                  <c:v>40237</c:v>
                </c:pt>
                <c:pt idx="913">
                  <c:v>40238</c:v>
                </c:pt>
                <c:pt idx="914">
                  <c:v>40239</c:v>
                </c:pt>
                <c:pt idx="915">
                  <c:v>40240</c:v>
                </c:pt>
                <c:pt idx="916">
                  <c:v>40241</c:v>
                </c:pt>
                <c:pt idx="917">
                  <c:v>40242</c:v>
                </c:pt>
                <c:pt idx="918">
                  <c:v>40245</c:v>
                </c:pt>
                <c:pt idx="919">
                  <c:v>40246</c:v>
                </c:pt>
                <c:pt idx="920">
                  <c:v>40247</c:v>
                </c:pt>
                <c:pt idx="921">
                  <c:v>40248</c:v>
                </c:pt>
                <c:pt idx="922">
                  <c:v>40249</c:v>
                </c:pt>
                <c:pt idx="923">
                  <c:v>40252</c:v>
                </c:pt>
                <c:pt idx="924">
                  <c:v>40253</c:v>
                </c:pt>
                <c:pt idx="925">
                  <c:v>40254</c:v>
                </c:pt>
                <c:pt idx="926">
                  <c:v>40255</c:v>
                </c:pt>
                <c:pt idx="927">
                  <c:v>40256</c:v>
                </c:pt>
                <c:pt idx="928">
                  <c:v>40259</c:v>
                </c:pt>
                <c:pt idx="929">
                  <c:v>40260</c:v>
                </c:pt>
                <c:pt idx="930">
                  <c:v>40261</c:v>
                </c:pt>
                <c:pt idx="931">
                  <c:v>40262</c:v>
                </c:pt>
                <c:pt idx="932">
                  <c:v>40263</c:v>
                </c:pt>
                <c:pt idx="933">
                  <c:v>40266</c:v>
                </c:pt>
                <c:pt idx="934">
                  <c:v>40267</c:v>
                </c:pt>
                <c:pt idx="935">
                  <c:v>40268</c:v>
                </c:pt>
                <c:pt idx="936">
                  <c:v>40269</c:v>
                </c:pt>
                <c:pt idx="937">
                  <c:v>40273</c:v>
                </c:pt>
                <c:pt idx="938">
                  <c:v>40274</c:v>
                </c:pt>
                <c:pt idx="939">
                  <c:v>40275</c:v>
                </c:pt>
                <c:pt idx="940">
                  <c:v>40276</c:v>
                </c:pt>
                <c:pt idx="941">
                  <c:v>40277</c:v>
                </c:pt>
                <c:pt idx="942">
                  <c:v>40280</c:v>
                </c:pt>
                <c:pt idx="943">
                  <c:v>40281</c:v>
                </c:pt>
                <c:pt idx="944">
                  <c:v>40282</c:v>
                </c:pt>
                <c:pt idx="945">
                  <c:v>40283</c:v>
                </c:pt>
                <c:pt idx="946">
                  <c:v>40284</c:v>
                </c:pt>
                <c:pt idx="947">
                  <c:v>40287</c:v>
                </c:pt>
                <c:pt idx="948">
                  <c:v>40288</c:v>
                </c:pt>
                <c:pt idx="949">
                  <c:v>40289</c:v>
                </c:pt>
                <c:pt idx="950">
                  <c:v>40290</c:v>
                </c:pt>
                <c:pt idx="951">
                  <c:v>40291</c:v>
                </c:pt>
                <c:pt idx="952">
                  <c:v>40294</c:v>
                </c:pt>
                <c:pt idx="953">
                  <c:v>40295</c:v>
                </c:pt>
                <c:pt idx="954">
                  <c:v>40296</c:v>
                </c:pt>
                <c:pt idx="955">
                  <c:v>40297</c:v>
                </c:pt>
                <c:pt idx="956">
                  <c:v>40298</c:v>
                </c:pt>
                <c:pt idx="957">
                  <c:v>40301</c:v>
                </c:pt>
                <c:pt idx="958">
                  <c:v>40302</c:v>
                </c:pt>
                <c:pt idx="959">
                  <c:v>40303</c:v>
                </c:pt>
                <c:pt idx="960">
                  <c:v>40304</c:v>
                </c:pt>
                <c:pt idx="961">
                  <c:v>40305</c:v>
                </c:pt>
                <c:pt idx="962">
                  <c:v>40308</c:v>
                </c:pt>
                <c:pt idx="963">
                  <c:v>40309</c:v>
                </c:pt>
                <c:pt idx="964">
                  <c:v>40310</c:v>
                </c:pt>
                <c:pt idx="965">
                  <c:v>40311</c:v>
                </c:pt>
                <c:pt idx="966">
                  <c:v>40312</c:v>
                </c:pt>
                <c:pt idx="967">
                  <c:v>40315</c:v>
                </c:pt>
                <c:pt idx="968">
                  <c:v>40316</c:v>
                </c:pt>
                <c:pt idx="969">
                  <c:v>40317</c:v>
                </c:pt>
                <c:pt idx="970">
                  <c:v>40318</c:v>
                </c:pt>
                <c:pt idx="971">
                  <c:v>40319</c:v>
                </c:pt>
                <c:pt idx="972">
                  <c:v>40322</c:v>
                </c:pt>
                <c:pt idx="973">
                  <c:v>40323</c:v>
                </c:pt>
                <c:pt idx="974">
                  <c:v>40324</c:v>
                </c:pt>
                <c:pt idx="975">
                  <c:v>40325</c:v>
                </c:pt>
                <c:pt idx="976">
                  <c:v>40326</c:v>
                </c:pt>
                <c:pt idx="977">
                  <c:v>40329</c:v>
                </c:pt>
                <c:pt idx="978">
                  <c:v>40330</c:v>
                </c:pt>
                <c:pt idx="979">
                  <c:v>40331</c:v>
                </c:pt>
                <c:pt idx="980">
                  <c:v>40332</c:v>
                </c:pt>
                <c:pt idx="981">
                  <c:v>40333</c:v>
                </c:pt>
                <c:pt idx="982">
                  <c:v>40336</c:v>
                </c:pt>
                <c:pt idx="983">
                  <c:v>40337</c:v>
                </c:pt>
                <c:pt idx="984">
                  <c:v>40338</c:v>
                </c:pt>
                <c:pt idx="985">
                  <c:v>40339</c:v>
                </c:pt>
                <c:pt idx="986">
                  <c:v>40340</c:v>
                </c:pt>
                <c:pt idx="987">
                  <c:v>40343</c:v>
                </c:pt>
                <c:pt idx="988">
                  <c:v>40344</c:v>
                </c:pt>
                <c:pt idx="989">
                  <c:v>40345</c:v>
                </c:pt>
                <c:pt idx="990">
                  <c:v>40346</c:v>
                </c:pt>
                <c:pt idx="991">
                  <c:v>40347</c:v>
                </c:pt>
                <c:pt idx="992">
                  <c:v>40350</c:v>
                </c:pt>
                <c:pt idx="993">
                  <c:v>40351</c:v>
                </c:pt>
                <c:pt idx="994">
                  <c:v>40352</c:v>
                </c:pt>
                <c:pt idx="995">
                  <c:v>40353</c:v>
                </c:pt>
                <c:pt idx="996">
                  <c:v>40354</c:v>
                </c:pt>
                <c:pt idx="997">
                  <c:v>40357</c:v>
                </c:pt>
                <c:pt idx="998">
                  <c:v>40358</c:v>
                </c:pt>
                <c:pt idx="999">
                  <c:v>40359</c:v>
                </c:pt>
                <c:pt idx="1000">
                  <c:v>40360</c:v>
                </c:pt>
                <c:pt idx="1001">
                  <c:v>40361</c:v>
                </c:pt>
                <c:pt idx="1002">
                  <c:v>40364</c:v>
                </c:pt>
                <c:pt idx="1003">
                  <c:v>40365</c:v>
                </c:pt>
                <c:pt idx="1004">
                  <c:v>40366</c:v>
                </c:pt>
                <c:pt idx="1005">
                  <c:v>40367</c:v>
                </c:pt>
                <c:pt idx="1006">
                  <c:v>40368</c:v>
                </c:pt>
                <c:pt idx="1007">
                  <c:v>40371</c:v>
                </c:pt>
                <c:pt idx="1008">
                  <c:v>40372</c:v>
                </c:pt>
                <c:pt idx="1009">
                  <c:v>40373</c:v>
                </c:pt>
                <c:pt idx="1010">
                  <c:v>40374</c:v>
                </c:pt>
                <c:pt idx="1011">
                  <c:v>40375</c:v>
                </c:pt>
                <c:pt idx="1012">
                  <c:v>40378</c:v>
                </c:pt>
                <c:pt idx="1013">
                  <c:v>40379</c:v>
                </c:pt>
                <c:pt idx="1014">
                  <c:v>40380</c:v>
                </c:pt>
                <c:pt idx="1015">
                  <c:v>40381</c:v>
                </c:pt>
                <c:pt idx="1016">
                  <c:v>40382</c:v>
                </c:pt>
                <c:pt idx="1017">
                  <c:v>40385</c:v>
                </c:pt>
                <c:pt idx="1018">
                  <c:v>40386</c:v>
                </c:pt>
                <c:pt idx="1019">
                  <c:v>40387</c:v>
                </c:pt>
                <c:pt idx="1020">
                  <c:v>40388</c:v>
                </c:pt>
                <c:pt idx="1021">
                  <c:v>40389</c:v>
                </c:pt>
                <c:pt idx="1022">
                  <c:v>40390</c:v>
                </c:pt>
                <c:pt idx="1023">
                  <c:v>40392</c:v>
                </c:pt>
                <c:pt idx="1024">
                  <c:v>40393</c:v>
                </c:pt>
                <c:pt idx="1025">
                  <c:v>40394</c:v>
                </c:pt>
                <c:pt idx="1026">
                  <c:v>40395</c:v>
                </c:pt>
                <c:pt idx="1027">
                  <c:v>40396</c:v>
                </c:pt>
                <c:pt idx="1028">
                  <c:v>40399</c:v>
                </c:pt>
                <c:pt idx="1029">
                  <c:v>40400</c:v>
                </c:pt>
                <c:pt idx="1030">
                  <c:v>40401</c:v>
                </c:pt>
                <c:pt idx="1031">
                  <c:v>40402</c:v>
                </c:pt>
                <c:pt idx="1032">
                  <c:v>40403</c:v>
                </c:pt>
                <c:pt idx="1033">
                  <c:v>40406</c:v>
                </c:pt>
                <c:pt idx="1034">
                  <c:v>40407</c:v>
                </c:pt>
                <c:pt idx="1035">
                  <c:v>40408</c:v>
                </c:pt>
                <c:pt idx="1036">
                  <c:v>40409</c:v>
                </c:pt>
                <c:pt idx="1037">
                  <c:v>40410</c:v>
                </c:pt>
                <c:pt idx="1038">
                  <c:v>40413</c:v>
                </c:pt>
                <c:pt idx="1039">
                  <c:v>40414</c:v>
                </c:pt>
                <c:pt idx="1040">
                  <c:v>40415</c:v>
                </c:pt>
                <c:pt idx="1041">
                  <c:v>40416</c:v>
                </c:pt>
                <c:pt idx="1042">
                  <c:v>40417</c:v>
                </c:pt>
                <c:pt idx="1043">
                  <c:v>40420</c:v>
                </c:pt>
                <c:pt idx="1044">
                  <c:v>40421</c:v>
                </c:pt>
                <c:pt idx="1045">
                  <c:v>40422</c:v>
                </c:pt>
                <c:pt idx="1046">
                  <c:v>40423</c:v>
                </c:pt>
                <c:pt idx="1047">
                  <c:v>40424</c:v>
                </c:pt>
                <c:pt idx="1048">
                  <c:v>40427</c:v>
                </c:pt>
                <c:pt idx="1049">
                  <c:v>40428</c:v>
                </c:pt>
                <c:pt idx="1050">
                  <c:v>40429</c:v>
                </c:pt>
                <c:pt idx="1051">
                  <c:v>40430</c:v>
                </c:pt>
                <c:pt idx="1052">
                  <c:v>40431</c:v>
                </c:pt>
                <c:pt idx="1053">
                  <c:v>40434</c:v>
                </c:pt>
                <c:pt idx="1054">
                  <c:v>40435</c:v>
                </c:pt>
                <c:pt idx="1055">
                  <c:v>40436</c:v>
                </c:pt>
                <c:pt idx="1056">
                  <c:v>40437</c:v>
                </c:pt>
                <c:pt idx="1057">
                  <c:v>40438</c:v>
                </c:pt>
                <c:pt idx="1058">
                  <c:v>40441</c:v>
                </c:pt>
                <c:pt idx="1059">
                  <c:v>40442</c:v>
                </c:pt>
                <c:pt idx="1060">
                  <c:v>40443</c:v>
                </c:pt>
                <c:pt idx="1061">
                  <c:v>40444</c:v>
                </c:pt>
                <c:pt idx="1062">
                  <c:v>40445</c:v>
                </c:pt>
                <c:pt idx="1063">
                  <c:v>40448</c:v>
                </c:pt>
                <c:pt idx="1064">
                  <c:v>40449</c:v>
                </c:pt>
                <c:pt idx="1065">
                  <c:v>40450</c:v>
                </c:pt>
                <c:pt idx="1066">
                  <c:v>40451</c:v>
                </c:pt>
                <c:pt idx="1067">
                  <c:v>40452</c:v>
                </c:pt>
                <c:pt idx="1068">
                  <c:v>40455</c:v>
                </c:pt>
                <c:pt idx="1069">
                  <c:v>40456</c:v>
                </c:pt>
                <c:pt idx="1070">
                  <c:v>40457</c:v>
                </c:pt>
                <c:pt idx="1071">
                  <c:v>40458</c:v>
                </c:pt>
                <c:pt idx="1072">
                  <c:v>40459</c:v>
                </c:pt>
                <c:pt idx="1073">
                  <c:v>40462</c:v>
                </c:pt>
                <c:pt idx="1074">
                  <c:v>40463</c:v>
                </c:pt>
                <c:pt idx="1075">
                  <c:v>40464</c:v>
                </c:pt>
                <c:pt idx="1076">
                  <c:v>40465</c:v>
                </c:pt>
                <c:pt idx="1077">
                  <c:v>40466</c:v>
                </c:pt>
                <c:pt idx="1078">
                  <c:v>40469</c:v>
                </c:pt>
                <c:pt idx="1079">
                  <c:v>40470</c:v>
                </c:pt>
                <c:pt idx="1080">
                  <c:v>40471</c:v>
                </c:pt>
                <c:pt idx="1081">
                  <c:v>40472</c:v>
                </c:pt>
                <c:pt idx="1082">
                  <c:v>40473</c:v>
                </c:pt>
                <c:pt idx="1083">
                  <c:v>40476</c:v>
                </c:pt>
                <c:pt idx="1084">
                  <c:v>40477</c:v>
                </c:pt>
                <c:pt idx="1085">
                  <c:v>40478</c:v>
                </c:pt>
                <c:pt idx="1086">
                  <c:v>40479</c:v>
                </c:pt>
                <c:pt idx="1087">
                  <c:v>40480</c:v>
                </c:pt>
                <c:pt idx="1088">
                  <c:v>40482</c:v>
                </c:pt>
                <c:pt idx="1089">
                  <c:v>40483</c:v>
                </c:pt>
                <c:pt idx="1090">
                  <c:v>40484</c:v>
                </c:pt>
                <c:pt idx="1091">
                  <c:v>40485</c:v>
                </c:pt>
                <c:pt idx="1092">
                  <c:v>40486</c:v>
                </c:pt>
                <c:pt idx="1093">
                  <c:v>40487</c:v>
                </c:pt>
                <c:pt idx="1094">
                  <c:v>40490</c:v>
                </c:pt>
                <c:pt idx="1095">
                  <c:v>40491</c:v>
                </c:pt>
                <c:pt idx="1096">
                  <c:v>40492</c:v>
                </c:pt>
                <c:pt idx="1097">
                  <c:v>40493</c:v>
                </c:pt>
                <c:pt idx="1098">
                  <c:v>40494</c:v>
                </c:pt>
                <c:pt idx="1099">
                  <c:v>40497</c:v>
                </c:pt>
                <c:pt idx="1100">
                  <c:v>40498</c:v>
                </c:pt>
                <c:pt idx="1101">
                  <c:v>40499</c:v>
                </c:pt>
                <c:pt idx="1102">
                  <c:v>40500</c:v>
                </c:pt>
                <c:pt idx="1103">
                  <c:v>40501</c:v>
                </c:pt>
                <c:pt idx="1104">
                  <c:v>40504</c:v>
                </c:pt>
                <c:pt idx="1105">
                  <c:v>40505</c:v>
                </c:pt>
                <c:pt idx="1106">
                  <c:v>40506</c:v>
                </c:pt>
                <c:pt idx="1107">
                  <c:v>40507</c:v>
                </c:pt>
                <c:pt idx="1108">
                  <c:v>40508</c:v>
                </c:pt>
                <c:pt idx="1109">
                  <c:v>40511</c:v>
                </c:pt>
                <c:pt idx="1110">
                  <c:v>40512</c:v>
                </c:pt>
                <c:pt idx="1111">
                  <c:v>40513</c:v>
                </c:pt>
                <c:pt idx="1112">
                  <c:v>40514</c:v>
                </c:pt>
                <c:pt idx="1113">
                  <c:v>40515</c:v>
                </c:pt>
                <c:pt idx="1114">
                  <c:v>40518</c:v>
                </c:pt>
                <c:pt idx="1115">
                  <c:v>40519</c:v>
                </c:pt>
                <c:pt idx="1116">
                  <c:v>40520</c:v>
                </c:pt>
                <c:pt idx="1117">
                  <c:v>40521</c:v>
                </c:pt>
                <c:pt idx="1118">
                  <c:v>40522</c:v>
                </c:pt>
                <c:pt idx="1119">
                  <c:v>40525</c:v>
                </c:pt>
                <c:pt idx="1120">
                  <c:v>40526</c:v>
                </c:pt>
                <c:pt idx="1121">
                  <c:v>40527</c:v>
                </c:pt>
                <c:pt idx="1122">
                  <c:v>40528</c:v>
                </c:pt>
                <c:pt idx="1123">
                  <c:v>40529</c:v>
                </c:pt>
                <c:pt idx="1124">
                  <c:v>40532</c:v>
                </c:pt>
                <c:pt idx="1125">
                  <c:v>40533</c:v>
                </c:pt>
                <c:pt idx="1126">
                  <c:v>40534</c:v>
                </c:pt>
                <c:pt idx="1127">
                  <c:v>40535</c:v>
                </c:pt>
                <c:pt idx="1128">
                  <c:v>40536</c:v>
                </c:pt>
                <c:pt idx="1129">
                  <c:v>40539</c:v>
                </c:pt>
                <c:pt idx="1130">
                  <c:v>40540</c:v>
                </c:pt>
                <c:pt idx="1131">
                  <c:v>40541</c:v>
                </c:pt>
                <c:pt idx="1132">
                  <c:v>40542</c:v>
                </c:pt>
                <c:pt idx="1133">
                  <c:v>40543</c:v>
                </c:pt>
                <c:pt idx="1134">
                  <c:v>40546</c:v>
                </c:pt>
                <c:pt idx="1135">
                  <c:v>40547</c:v>
                </c:pt>
                <c:pt idx="1136">
                  <c:v>40548</c:v>
                </c:pt>
                <c:pt idx="1137">
                  <c:v>40549</c:v>
                </c:pt>
                <c:pt idx="1138">
                  <c:v>40550</c:v>
                </c:pt>
                <c:pt idx="1139">
                  <c:v>40553</c:v>
                </c:pt>
                <c:pt idx="1140">
                  <c:v>40554</c:v>
                </c:pt>
                <c:pt idx="1141">
                  <c:v>40555</c:v>
                </c:pt>
                <c:pt idx="1142">
                  <c:v>40556</c:v>
                </c:pt>
                <c:pt idx="1143">
                  <c:v>40557</c:v>
                </c:pt>
                <c:pt idx="1144">
                  <c:v>40560</c:v>
                </c:pt>
                <c:pt idx="1145">
                  <c:v>40561</c:v>
                </c:pt>
                <c:pt idx="1146">
                  <c:v>40562</c:v>
                </c:pt>
                <c:pt idx="1147">
                  <c:v>40563</c:v>
                </c:pt>
                <c:pt idx="1148">
                  <c:v>40564</c:v>
                </c:pt>
                <c:pt idx="1149">
                  <c:v>40567</c:v>
                </c:pt>
                <c:pt idx="1150">
                  <c:v>40568</c:v>
                </c:pt>
                <c:pt idx="1151">
                  <c:v>40569</c:v>
                </c:pt>
                <c:pt idx="1152">
                  <c:v>40570</c:v>
                </c:pt>
                <c:pt idx="1153">
                  <c:v>40571</c:v>
                </c:pt>
                <c:pt idx="1154">
                  <c:v>40574</c:v>
                </c:pt>
                <c:pt idx="1155">
                  <c:v>40575</c:v>
                </c:pt>
                <c:pt idx="1156">
                  <c:v>40576</c:v>
                </c:pt>
                <c:pt idx="1157">
                  <c:v>40577</c:v>
                </c:pt>
                <c:pt idx="1158">
                  <c:v>40578</c:v>
                </c:pt>
                <c:pt idx="1159">
                  <c:v>40581</c:v>
                </c:pt>
                <c:pt idx="1160">
                  <c:v>40582</c:v>
                </c:pt>
                <c:pt idx="1161">
                  <c:v>40583</c:v>
                </c:pt>
                <c:pt idx="1162">
                  <c:v>40584</c:v>
                </c:pt>
                <c:pt idx="1163">
                  <c:v>40585</c:v>
                </c:pt>
                <c:pt idx="1164">
                  <c:v>40588</c:v>
                </c:pt>
                <c:pt idx="1165">
                  <c:v>40589</c:v>
                </c:pt>
                <c:pt idx="1166">
                  <c:v>40590</c:v>
                </c:pt>
                <c:pt idx="1167">
                  <c:v>40591</c:v>
                </c:pt>
                <c:pt idx="1168">
                  <c:v>40592</c:v>
                </c:pt>
                <c:pt idx="1169">
                  <c:v>40595</c:v>
                </c:pt>
                <c:pt idx="1170">
                  <c:v>40596</c:v>
                </c:pt>
                <c:pt idx="1171">
                  <c:v>40597</c:v>
                </c:pt>
                <c:pt idx="1172">
                  <c:v>40598</c:v>
                </c:pt>
                <c:pt idx="1173">
                  <c:v>40599</c:v>
                </c:pt>
                <c:pt idx="1174">
                  <c:v>40602</c:v>
                </c:pt>
                <c:pt idx="1175">
                  <c:v>40603</c:v>
                </c:pt>
                <c:pt idx="1176">
                  <c:v>40604</c:v>
                </c:pt>
                <c:pt idx="1177">
                  <c:v>40605</c:v>
                </c:pt>
                <c:pt idx="1178">
                  <c:v>40606</c:v>
                </c:pt>
                <c:pt idx="1179">
                  <c:v>40609</c:v>
                </c:pt>
                <c:pt idx="1180">
                  <c:v>40610</c:v>
                </c:pt>
                <c:pt idx="1181">
                  <c:v>40611</c:v>
                </c:pt>
                <c:pt idx="1182">
                  <c:v>40612</c:v>
                </c:pt>
                <c:pt idx="1183">
                  <c:v>40613</c:v>
                </c:pt>
                <c:pt idx="1184">
                  <c:v>40616</c:v>
                </c:pt>
                <c:pt idx="1185">
                  <c:v>40617</c:v>
                </c:pt>
                <c:pt idx="1186">
                  <c:v>40618</c:v>
                </c:pt>
                <c:pt idx="1187">
                  <c:v>40619</c:v>
                </c:pt>
                <c:pt idx="1188">
                  <c:v>40620</c:v>
                </c:pt>
                <c:pt idx="1189">
                  <c:v>40623</c:v>
                </c:pt>
                <c:pt idx="1190">
                  <c:v>40624</c:v>
                </c:pt>
                <c:pt idx="1191">
                  <c:v>40625</c:v>
                </c:pt>
                <c:pt idx="1192">
                  <c:v>40626</c:v>
                </c:pt>
                <c:pt idx="1193">
                  <c:v>40627</c:v>
                </c:pt>
                <c:pt idx="1194">
                  <c:v>40630</c:v>
                </c:pt>
                <c:pt idx="1195">
                  <c:v>40631</c:v>
                </c:pt>
                <c:pt idx="1196">
                  <c:v>40632</c:v>
                </c:pt>
                <c:pt idx="1197">
                  <c:v>40633</c:v>
                </c:pt>
                <c:pt idx="1198">
                  <c:v>40634</c:v>
                </c:pt>
                <c:pt idx="1199">
                  <c:v>40637</c:v>
                </c:pt>
                <c:pt idx="1200">
                  <c:v>40638</c:v>
                </c:pt>
                <c:pt idx="1201">
                  <c:v>40639</c:v>
                </c:pt>
                <c:pt idx="1202">
                  <c:v>40640</c:v>
                </c:pt>
                <c:pt idx="1203">
                  <c:v>40641</c:v>
                </c:pt>
                <c:pt idx="1204">
                  <c:v>40644</c:v>
                </c:pt>
                <c:pt idx="1205">
                  <c:v>40645</c:v>
                </c:pt>
                <c:pt idx="1206">
                  <c:v>40646</c:v>
                </c:pt>
                <c:pt idx="1207">
                  <c:v>40647</c:v>
                </c:pt>
                <c:pt idx="1208">
                  <c:v>40648</c:v>
                </c:pt>
                <c:pt idx="1209">
                  <c:v>40651</c:v>
                </c:pt>
                <c:pt idx="1210">
                  <c:v>40652</c:v>
                </c:pt>
                <c:pt idx="1211">
                  <c:v>40653</c:v>
                </c:pt>
                <c:pt idx="1212">
                  <c:v>40654</c:v>
                </c:pt>
                <c:pt idx="1213">
                  <c:v>40658</c:v>
                </c:pt>
                <c:pt idx="1214">
                  <c:v>40659</c:v>
                </c:pt>
                <c:pt idx="1215">
                  <c:v>40660</c:v>
                </c:pt>
                <c:pt idx="1216">
                  <c:v>40661</c:v>
                </c:pt>
                <c:pt idx="1217">
                  <c:v>40662</c:v>
                </c:pt>
                <c:pt idx="1218">
                  <c:v>40663</c:v>
                </c:pt>
                <c:pt idx="1219">
                  <c:v>40665</c:v>
                </c:pt>
                <c:pt idx="1220">
                  <c:v>40666</c:v>
                </c:pt>
                <c:pt idx="1221">
                  <c:v>40667</c:v>
                </c:pt>
                <c:pt idx="1222">
                  <c:v>40668</c:v>
                </c:pt>
                <c:pt idx="1223">
                  <c:v>40669</c:v>
                </c:pt>
                <c:pt idx="1224">
                  <c:v>40672</c:v>
                </c:pt>
                <c:pt idx="1225">
                  <c:v>40673</c:v>
                </c:pt>
                <c:pt idx="1226">
                  <c:v>40674</c:v>
                </c:pt>
                <c:pt idx="1227">
                  <c:v>40675</c:v>
                </c:pt>
                <c:pt idx="1228">
                  <c:v>40676</c:v>
                </c:pt>
                <c:pt idx="1229">
                  <c:v>40679</c:v>
                </c:pt>
                <c:pt idx="1230">
                  <c:v>40680</c:v>
                </c:pt>
                <c:pt idx="1231">
                  <c:v>40681</c:v>
                </c:pt>
                <c:pt idx="1232">
                  <c:v>40682</c:v>
                </c:pt>
                <c:pt idx="1233">
                  <c:v>40683</c:v>
                </c:pt>
                <c:pt idx="1234">
                  <c:v>40686</c:v>
                </c:pt>
                <c:pt idx="1235">
                  <c:v>40687</c:v>
                </c:pt>
                <c:pt idx="1236">
                  <c:v>40688</c:v>
                </c:pt>
                <c:pt idx="1237">
                  <c:v>40689</c:v>
                </c:pt>
                <c:pt idx="1238">
                  <c:v>40690</c:v>
                </c:pt>
                <c:pt idx="1239">
                  <c:v>40693</c:v>
                </c:pt>
                <c:pt idx="1240">
                  <c:v>40694</c:v>
                </c:pt>
                <c:pt idx="1241">
                  <c:v>40695</c:v>
                </c:pt>
                <c:pt idx="1242">
                  <c:v>40696</c:v>
                </c:pt>
                <c:pt idx="1243">
                  <c:v>40697</c:v>
                </c:pt>
                <c:pt idx="1244">
                  <c:v>40700</c:v>
                </c:pt>
                <c:pt idx="1245">
                  <c:v>40701</c:v>
                </c:pt>
                <c:pt idx="1246">
                  <c:v>40702</c:v>
                </c:pt>
                <c:pt idx="1247">
                  <c:v>40703</c:v>
                </c:pt>
                <c:pt idx="1248">
                  <c:v>40704</c:v>
                </c:pt>
                <c:pt idx="1249">
                  <c:v>40707</c:v>
                </c:pt>
                <c:pt idx="1250">
                  <c:v>40708</c:v>
                </c:pt>
                <c:pt idx="1251">
                  <c:v>40709</c:v>
                </c:pt>
                <c:pt idx="1252">
                  <c:v>40710</c:v>
                </c:pt>
                <c:pt idx="1253">
                  <c:v>40711</c:v>
                </c:pt>
                <c:pt idx="1254">
                  <c:v>40714</c:v>
                </c:pt>
                <c:pt idx="1255">
                  <c:v>40715</c:v>
                </c:pt>
                <c:pt idx="1256">
                  <c:v>40716</c:v>
                </c:pt>
                <c:pt idx="1257">
                  <c:v>40717</c:v>
                </c:pt>
                <c:pt idx="1258">
                  <c:v>40718</c:v>
                </c:pt>
                <c:pt idx="1259">
                  <c:v>40721</c:v>
                </c:pt>
                <c:pt idx="1260">
                  <c:v>40722</c:v>
                </c:pt>
                <c:pt idx="1261">
                  <c:v>40723</c:v>
                </c:pt>
                <c:pt idx="1262">
                  <c:v>40724</c:v>
                </c:pt>
                <c:pt idx="1263">
                  <c:v>40725</c:v>
                </c:pt>
                <c:pt idx="1264">
                  <c:v>40728</c:v>
                </c:pt>
                <c:pt idx="1265">
                  <c:v>40729</c:v>
                </c:pt>
                <c:pt idx="1266">
                  <c:v>40730</c:v>
                </c:pt>
                <c:pt idx="1267">
                  <c:v>40731</c:v>
                </c:pt>
                <c:pt idx="1268">
                  <c:v>40732</c:v>
                </c:pt>
                <c:pt idx="1269">
                  <c:v>40735</c:v>
                </c:pt>
                <c:pt idx="1270">
                  <c:v>40736</c:v>
                </c:pt>
                <c:pt idx="1271">
                  <c:v>40737</c:v>
                </c:pt>
                <c:pt idx="1272">
                  <c:v>40738</c:v>
                </c:pt>
                <c:pt idx="1273">
                  <c:v>40739</c:v>
                </c:pt>
                <c:pt idx="1274">
                  <c:v>40742</c:v>
                </c:pt>
                <c:pt idx="1275">
                  <c:v>40743</c:v>
                </c:pt>
                <c:pt idx="1276">
                  <c:v>40744</c:v>
                </c:pt>
                <c:pt idx="1277">
                  <c:v>40745</c:v>
                </c:pt>
                <c:pt idx="1278">
                  <c:v>40746</c:v>
                </c:pt>
                <c:pt idx="1279">
                  <c:v>40749</c:v>
                </c:pt>
                <c:pt idx="1280">
                  <c:v>40750</c:v>
                </c:pt>
                <c:pt idx="1281">
                  <c:v>40751</c:v>
                </c:pt>
                <c:pt idx="1282">
                  <c:v>40752</c:v>
                </c:pt>
                <c:pt idx="1283">
                  <c:v>40753</c:v>
                </c:pt>
                <c:pt idx="1284">
                  <c:v>40755</c:v>
                </c:pt>
                <c:pt idx="1285">
                  <c:v>40756</c:v>
                </c:pt>
                <c:pt idx="1286">
                  <c:v>40757</c:v>
                </c:pt>
                <c:pt idx="1287">
                  <c:v>40758</c:v>
                </c:pt>
                <c:pt idx="1288">
                  <c:v>40759</c:v>
                </c:pt>
                <c:pt idx="1289">
                  <c:v>40760</c:v>
                </c:pt>
                <c:pt idx="1290">
                  <c:v>40763</c:v>
                </c:pt>
                <c:pt idx="1291">
                  <c:v>40764</c:v>
                </c:pt>
                <c:pt idx="1292">
                  <c:v>40765</c:v>
                </c:pt>
                <c:pt idx="1293">
                  <c:v>40766</c:v>
                </c:pt>
                <c:pt idx="1294">
                  <c:v>40767</c:v>
                </c:pt>
                <c:pt idx="1295">
                  <c:v>40770</c:v>
                </c:pt>
                <c:pt idx="1296">
                  <c:v>40771</c:v>
                </c:pt>
                <c:pt idx="1297">
                  <c:v>40772</c:v>
                </c:pt>
                <c:pt idx="1298">
                  <c:v>40773</c:v>
                </c:pt>
                <c:pt idx="1299">
                  <c:v>40774</c:v>
                </c:pt>
                <c:pt idx="1300">
                  <c:v>40777</c:v>
                </c:pt>
                <c:pt idx="1301">
                  <c:v>40778</c:v>
                </c:pt>
                <c:pt idx="1302">
                  <c:v>40779</c:v>
                </c:pt>
                <c:pt idx="1303">
                  <c:v>40780</c:v>
                </c:pt>
                <c:pt idx="1304">
                  <c:v>40781</c:v>
                </c:pt>
                <c:pt idx="1305">
                  <c:v>40784</c:v>
                </c:pt>
                <c:pt idx="1306">
                  <c:v>40785</c:v>
                </c:pt>
                <c:pt idx="1307">
                  <c:v>40786</c:v>
                </c:pt>
                <c:pt idx="1308">
                  <c:v>40787</c:v>
                </c:pt>
                <c:pt idx="1309">
                  <c:v>40788</c:v>
                </c:pt>
                <c:pt idx="1310">
                  <c:v>40791</c:v>
                </c:pt>
                <c:pt idx="1311">
                  <c:v>40792</c:v>
                </c:pt>
                <c:pt idx="1312">
                  <c:v>40793</c:v>
                </c:pt>
                <c:pt idx="1313">
                  <c:v>40794</c:v>
                </c:pt>
                <c:pt idx="1314">
                  <c:v>40795</c:v>
                </c:pt>
                <c:pt idx="1315">
                  <c:v>40798</c:v>
                </c:pt>
                <c:pt idx="1316">
                  <c:v>40799</c:v>
                </c:pt>
                <c:pt idx="1317">
                  <c:v>40800</c:v>
                </c:pt>
                <c:pt idx="1318">
                  <c:v>40801</c:v>
                </c:pt>
                <c:pt idx="1319">
                  <c:v>40802</c:v>
                </c:pt>
                <c:pt idx="1320">
                  <c:v>40805</c:v>
                </c:pt>
                <c:pt idx="1321">
                  <c:v>40806</c:v>
                </c:pt>
                <c:pt idx="1322">
                  <c:v>40807</c:v>
                </c:pt>
                <c:pt idx="1323">
                  <c:v>40808</c:v>
                </c:pt>
                <c:pt idx="1324">
                  <c:v>40809</c:v>
                </c:pt>
                <c:pt idx="1325">
                  <c:v>40812</c:v>
                </c:pt>
                <c:pt idx="1326">
                  <c:v>40813</c:v>
                </c:pt>
                <c:pt idx="1327">
                  <c:v>40814</c:v>
                </c:pt>
                <c:pt idx="1328">
                  <c:v>40815</c:v>
                </c:pt>
                <c:pt idx="1329">
                  <c:v>40816</c:v>
                </c:pt>
                <c:pt idx="1330">
                  <c:v>40819</c:v>
                </c:pt>
                <c:pt idx="1331">
                  <c:v>40820</c:v>
                </c:pt>
                <c:pt idx="1332">
                  <c:v>40821</c:v>
                </c:pt>
                <c:pt idx="1333">
                  <c:v>40822</c:v>
                </c:pt>
                <c:pt idx="1334">
                  <c:v>40823</c:v>
                </c:pt>
                <c:pt idx="1335">
                  <c:v>40826</c:v>
                </c:pt>
                <c:pt idx="1336">
                  <c:v>40827</c:v>
                </c:pt>
                <c:pt idx="1337">
                  <c:v>40828</c:v>
                </c:pt>
                <c:pt idx="1338">
                  <c:v>40829</c:v>
                </c:pt>
                <c:pt idx="1339">
                  <c:v>40830</c:v>
                </c:pt>
                <c:pt idx="1340">
                  <c:v>40833</c:v>
                </c:pt>
                <c:pt idx="1341">
                  <c:v>40834</c:v>
                </c:pt>
                <c:pt idx="1342">
                  <c:v>40835</c:v>
                </c:pt>
                <c:pt idx="1343">
                  <c:v>40836</c:v>
                </c:pt>
                <c:pt idx="1344">
                  <c:v>40837</c:v>
                </c:pt>
                <c:pt idx="1345">
                  <c:v>40840</c:v>
                </c:pt>
                <c:pt idx="1346">
                  <c:v>40841</c:v>
                </c:pt>
                <c:pt idx="1347">
                  <c:v>40842</c:v>
                </c:pt>
                <c:pt idx="1348">
                  <c:v>40843</c:v>
                </c:pt>
                <c:pt idx="1349">
                  <c:v>40844</c:v>
                </c:pt>
                <c:pt idx="1350">
                  <c:v>40847</c:v>
                </c:pt>
                <c:pt idx="1351">
                  <c:v>40848</c:v>
                </c:pt>
                <c:pt idx="1352">
                  <c:v>40849</c:v>
                </c:pt>
                <c:pt idx="1353">
                  <c:v>40850</c:v>
                </c:pt>
                <c:pt idx="1354">
                  <c:v>40851</c:v>
                </c:pt>
                <c:pt idx="1355">
                  <c:v>40854</c:v>
                </c:pt>
                <c:pt idx="1356">
                  <c:v>40855</c:v>
                </c:pt>
                <c:pt idx="1357">
                  <c:v>40856</c:v>
                </c:pt>
                <c:pt idx="1358">
                  <c:v>40857</c:v>
                </c:pt>
                <c:pt idx="1359">
                  <c:v>40858</c:v>
                </c:pt>
                <c:pt idx="1360">
                  <c:v>40861</c:v>
                </c:pt>
                <c:pt idx="1361">
                  <c:v>40862</c:v>
                </c:pt>
                <c:pt idx="1362">
                  <c:v>40863</c:v>
                </c:pt>
                <c:pt idx="1363">
                  <c:v>40864</c:v>
                </c:pt>
                <c:pt idx="1364">
                  <c:v>40865</c:v>
                </c:pt>
                <c:pt idx="1365">
                  <c:v>40868</c:v>
                </c:pt>
                <c:pt idx="1366">
                  <c:v>40869</c:v>
                </c:pt>
                <c:pt idx="1367">
                  <c:v>40870</c:v>
                </c:pt>
                <c:pt idx="1368">
                  <c:v>40871</c:v>
                </c:pt>
                <c:pt idx="1369">
                  <c:v>40872</c:v>
                </c:pt>
                <c:pt idx="1370">
                  <c:v>40875</c:v>
                </c:pt>
                <c:pt idx="1371">
                  <c:v>40876</c:v>
                </c:pt>
                <c:pt idx="1372">
                  <c:v>40877</c:v>
                </c:pt>
                <c:pt idx="1373">
                  <c:v>40878</c:v>
                </c:pt>
                <c:pt idx="1374">
                  <c:v>40879</c:v>
                </c:pt>
                <c:pt idx="1375">
                  <c:v>40882</c:v>
                </c:pt>
                <c:pt idx="1376">
                  <c:v>40883</c:v>
                </c:pt>
                <c:pt idx="1377">
                  <c:v>40884</c:v>
                </c:pt>
                <c:pt idx="1378">
                  <c:v>40885</c:v>
                </c:pt>
                <c:pt idx="1379">
                  <c:v>40886</c:v>
                </c:pt>
                <c:pt idx="1380">
                  <c:v>40889</c:v>
                </c:pt>
                <c:pt idx="1381">
                  <c:v>40890</c:v>
                </c:pt>
                <c:pt idx="1382">
                  <c:v>40891</c:v>
                </c:pt>
                <c:pt idx="1383">
                  <c:v>40892</c:v>
                </c:pt>
                <c:pt idx="1384">
                  <c:v>40893</c:v>
                </c:pt>
                <c:pt idx="1385">
                  <c:v>40896</c:v>
                </c:pt>
                <c:pt idx="1386">
                  <c:v>40897</c:v>
                </c:pt>
                <c:pt idx="1387">
                  <c:v>40898</c:v>
                </c:pt>
                <c:pt idx="1388">
                  <c:v>40899</c:v>
                </c:pt>
                <c:pt idx="1389">
                  <c:v>40900</c:v>
                </c:pt>
                <c:pt idx="1390">
                  <c:v>40904</c:v>
                </c:pt>
                <c:pt idx="1391">
                  <c:v>40905</c:v>
                </c:pt>
                <c:pt idx="1392">
                  <c:v>40906</c:v>
                </c:pt>
                <c:pt idx="1393">
                  <c:v>40907</c:v>
                </c:pt>
                <c:pt idx="1394">
                  <c:v>40908</c:v>
                </c:pt>
                <c:pt idx="1395">
                  <c:v>40911</c:v>
                </c:pt>
                <c:pt idx="1396">
                  <c:v>40912</c:v>
                </c:pt>
                <c:pt idx="1397">
                  <c:v>40913</c:v>
                </c:pt>
                <c:pt idx="1398">
                  <c:v>40914</c:v>
                </c:pt>
                <c:pt idx="1399">
                  <c:v>40917</c:v>
                </c:pt>
                <c:pt idx="1400">
                  <c:v>40918</c:v>
                </c:pt>
                <c:pt idx="1401">
                  <c:v>40919</c:v>
                </c:pt>
                <c:pt idx="1402">
                  <c:v>40920</c:v>
                </c:pt>
                <c:pt idx="1403">
                  <c:v>40921</c:v>
                </c:pt>
                <c:pt idx="1404">
                  <c:v>40924</c:v>
                </c:pt>
                <c:pt idx="1405">
                  <c:v>40925</c:v>
                </c:pt>
                <c:pt idx="1406">
                  <c:v>40926</c:v>
                </c:pt>
                <c:pt idx="1407">
                  <c:v>40927</c:v>
                </c:pt>
                <c:pt idx="1408">
                  <c:v>40928</c:v>
                </c:pt>
                <c:pt idx="1409">
                  <c:v>40931</c:v>
                </c:pt>
                <c:pt idx="1410">
                  <c:v>40932</c:v>
                </c:pt>
                <c:pt idx="1411">
                  <c:v>40933</c:v>
                </c:pt>
                <c:pt idx="1412">
                  <c:v>40934</c:v>
                </c:pt>
                <c:pt idx="1413">
                  <c:v>40935</c:v>
                </c:pt>
                <c:pt idx="1414">
                  <c:v>40938</c:v>
                </c:pt>
                <c:pt idx="1415">
                  <c:v>40939</c:v>
                </c:pt>
                <c:pt idx="1416">
                  <c:v>40940</c:v>
                </c:pt>
                <c:pt idx="1417">
                  <c:v>40941</c:v>
                </c:pt>
                <c:pt idx="1418">
                  <c:v>40942</c:v>
                </c:pt>
                <c:pt idx="1419">
                  <c:v>40945</c:v>
                </c:pt>
                <c:pt idx="1420">
                  <c:v>40946</c:v>
                </c:pt>
                <c:pt idx="1421">
                  <c:v>40947</c:v>
                </c:pt>
                <c:pt idx="1422">
                  <c:v>40948</c:v>
                </c:pt>
                <c:pt idx="1423">
                  <c:v>40949</c:v>
                </c:pt>
                <c:pt idx="1424">
                  <c:v>40952</c:v>
                </c:pt>
                <c:pt idx="1425">
                  <c:v>40953</c:v>
                </c:pt>
                <c:pt idx="1426">
                  <c:v>40954</c:v>
                </c:pt>
                <c:pt idx="1427">
                  <c:v>40955</c:v>
                </c:pt>
                <c:pt idx="1428">
                  <c:v>40956</c:v>
                </c:pt>
                <c:pt idx="1429">
                  <c:v>40959</c:v>
                </c:pt>
                <c:pt idx="1430">
                  <c:v>40960</c:v>
                </c:pt>
                <c:pt idx="1431">
                  <c:v>40961</c:v>
                </c:pt>
                <c:pt idx="1432">
                  <c:v>40962</c:v>
                </c:pt>
                <c:pt idx="1433">
                  <c:v>40963</c:v>
                </c:pt>
                <c:pt idx="1434">
                  <c:v>40966</c:v>
                </c:pt>
                <c:pt idx="1435">
                  <c:v>40967</c:v>
                </c:pt>
                <c:pt idx="1436">
                  <c:v>40968</c:v>
                </c:pt>
                <c:pt idx="1437">
                  <c:v>40969</c:v>
                </c:pt>
                <c:pt idx="1438">
                  <c:v>40970</c:v>
                </c:pt>
                <c:pt idx="1439">
                  <c:v>40973</c:v>
                </c:pt>
                <c:pt idx="1440">
                  <c:v>40974</c:v>
                </c:pt>
                <c:pt idx="1441">
                  <c:v>40975</c:v>
                </c:pt>
                <c:pt idx="1442">
                  <c:v>40976</c:v>
                </c:pt>
                <c:pt idx="1443">
                  <c:v>40977</c:v>
                </c:pt>
                <c:pt idx="1444">
                  <c:v>40980</c:v>
                </c:pt>
                <c:pt idx="1445">
                  <c:v>40981</c:v>
                </c:pt>
                <c:pt idx="1446">
                  <c:v>40982</c:v>
                </c:pt>
                <c:pt idx="1447">
                  <c:v>40983</c:v>
                </c:pt>
                <c:pt idx="1448">
                  <c:v>40984</c:v>
                </c:pt>
                <c:pt idx="1449">
                  <c:v>40987</c:v>
                </c:pt>
                <c:pt idx="1450">
                  <c:v>40988</c:v>
                </c:pt>
                <c:pt idx="1451">
                  <c:v>40989</c:v>
                </c:pt>
                <c:pt idx="1452">
                  <c:v>40990</c:v>
                </c:pt>
                <c:pt idx="1453">
                  <c:v>40991</c:v>
                </c:pt>
                <c:pt idx="1454">
                  <c:v>40994</c:v>
                </c:pt>
                <c:pt idx="1455">
                  <c:v>40995</c:v>
                </c:pt>
                <c:pt idx="1456">
                  <c:v>40996</c:v>
                </c:pt>
                <c:pt idx="1457">
                  <c:v>40997</c:v>
                </c:pt>
                <c:pt idx="1458">
                  <c:v>40998</c:v>
                </c:pt>
                <c:pt idx="1459">
                  <c:v>40999</c:v>
                </c:pt>
                <c:pt idx="1460">
                  <c:v>41001</c:v>
                </c:pt>
                <c:pt idx="1461">
                  <c:v>41002</c:v>
                </c:pt>
                <c:pt idx="1462">
                  <c:v>41003</c:v>
                </c:pt>
                <c:pt idx="1463">
                  <c:v>41004</c:v>
                </c:pt>
                <c:pt idx="1464">
                  <c:v>41008</c:v>
                </c:pt>
                <c:pt idx="1465">
                  <c:v>41009</c:v>
                </c:pt>
                <c:pt idx="1466">
                  <c:v>41010</c:v>
                </c:pt>
                <c:pt idx="1467">
                  <c:v>41011</c:v>
                </c:pt>
                <c:pt idx="1468">
                  <c:v>41012</c:v>
                </c:pt>
                <c:pt idx="1469">
                  <c:v>41015</c:v>
                </c:pt>
                <c:pt idx="1470">
                  <c:v>41016</c:v>
                </c:pt>
                <c:pt idx="1471">
                  <c:v>41017</c:v>
                </c:pt>
                <c:pt idx="1472">
                  <c:v>41018</c:v>
                </c:pt>
                <c:pt idx="1473">
                  <c:v>41019</c:v>
                </c:pt>
                <c:pt idx="1474">
                  <c:v>41022</c:v>
                </c:pt>
                <c:pt idx="1475">
                  <c:v>41023</c:v>
                </c:pt>
                <c:pt idx="1476">
                  <c:v>41024</c:v>
                </c:pt>
                <c:pt idx="1477">
                  <c:v>41025</c:v>
                </c:pt>
                <c:pt idx="1478">
                  <c:v>41026</c:v>
                </c:pt>
                <c:pt idx="1479">
                  <c:v>41029</c:v>
                </c:pt>
                <c:pt idx="1480">
                  <c:v>41030</c:v>
                </c:pt>
                <c:pt idx="1481">
                  <c:v>41031</c:v>
                </c:pt>
                <c:pt idx="1482">
                  <c:v>41032</c:v>
                </c:pt>
                <c:pt idx="1483">
                  <c:v>41033</c:v>
                </c:pt>
                <c:pt idx="1484">
                  <c:v>41036</c:v>
                </c:pt>
                <c:pt idx="1485">
                  <c:v>41037</c:v>
                </c:pt>
                <c:pt idx="1486">
                  <c:v>41038</c:v>
                </c:pt>
                <c:pt idx="1487">
                  <c:v>41039</c:v>
                </c:pt>
                <c:pt idx="1488">
                  <c:v>41040</c:v>
                </c:pt>
                <c:pt idx="1489">
                  <c:v>41043</c:v>
                </c:pt>
                <c:pt idx="1490">
                  <c:v>41044</c:v>
                </c:pt>
                <c:pt idx="1491">
                  <c:v>41045</c:v>
                </c:pt>
                <c:pt idx="1492">
                  <c:v>41046</c:v>
                </c:pt>
                <c:pt idx="1493">
                  <c:v>41047</c:v>
                </c:pt>
                <c:pt idx="1494">
                  <c:v>41050</c:v>
                </c:pt>
                <c:pt idx="1495">
                  <c:v>41051</c:v>
                </c:pt>
                <c:pt idx="1496">
                  <c:v>41052</c:v>
                </c:pt>
                <c:pt idx="1497">
                  <c:v>41053</c:v>
                </c:pt>
                <c:pt idx="1498">
                  <c:v>41054</c:v>
                </c:pt>
                <c:pt idx="1499">
                  <c:v>41057</c:v>
                </c:pt>
                <c:pt idx="1500">
                  <c:v>41058</c:v>
                </c:pt>
                <c:pt idx="1501">
                  <c:v>41059</c:v>
                </c:pt>
                <c:pt idx="1502">
                  <c:v>41060</c:v>
                </c:pt>
                <c:pt idx="1503">
                  <c:v>41061</c:v>
                </c:pt>
                <c:pt idx="1504">
                  <c:v>41064</c:v>
                </c:pt>
                <c:pt idx="1505">
                  <c:v>41065</c:v>
                </c:pt>
                <c:pt idx="1506">
                  <c:v>41066</c:v>
                </c:pt>
                <c:pt idx="1507">
                  <c:v>41067</c:v>
                </c:pt>
                <c:pt idx="1508">
                  <c:v>41068</c:v>
                </c:pt>
                <c:pt idx="1509">
                  <c:v>41071</c:v>
                </c:pt>
                <c:pt idx="1510">
                  <c:v>41072</c:v>
                </c:pt>
                <c:pt idx="1511">
                  <c:v>41073</c:v>
                </c:pt>
                <c:pt idx="1512">
                  <c:v>41074</c:v>
                </c:pt>
                <c:pt idx="1513">
                  <c:v>41075</c:v>
                </c:pt>
                <c:pt idx="1514">
                  <c:v>41078</c:v>
                </c:pt>
                <c:pt idx="1515">
                  <c:v>41079</c:v>
                </c:pt>
                <c:pt idx="1516">
                  <c:v>41080</c:v>
                </c:pt>
                <c:pt idx="1517">
                  <c:v>41081</c:v>
                </c:pt>
                <c:pt idx="1518">
                  <c:v>41082</c:v>
                </c:pt>
                <c:pt idx="1519">
                  <c:v>41085</c:v>
                </c:pt>
                <c:pt idx="1520">
                  <c:v>41086</c:v>
                </c:pt>
                <c:pt idx="1521">
                  <c:v>41087</c:v>
                </c:pt>
                <c:pt idx="1522">
                  <c:v>41088</c:v>
                </c:pt>
                <c:pt idx="1523">
                  <c:v>41089</c:v>
                </c:pt>
                <c:pt idx="1524">
                  <c:v>41090</c:v>
                </c:pt>
                <c:pt idx="1525">
                  <c:v>41092</c:v>
                </c:pt>
                <c:pt idx="1526">
                  <c:v>41093</c:v>
                </c:pt>
                <c:pt idx="1527">
                  <c:v>41094</c:v>
                </c:pt>
                <c:pt idx="1528">
                  <c:v>41095</c:v>
                </c:pt>
                <c:pt idx="1529">
                  <c:v>41096</c:v>
                </c:pt>
                <c:pt idx="1530">
                  <c:v>41099</c:v>
                </c:pt>
                <c:pt idx="1531">
                  <c:v>41100</c:v>
                </c:pt>
                <c:pt idx="1532">
                  <c:v>41101</c:v>
                </c:pt>
                <c:pt idx="1533">
                  <c:v>41102</c:v>
                </c:pt>
                <c:pt idx="1534">
                  <c:v>41103</c:v>
                </c:pt>
                <c:pt idx="1535">
                  <c:v>41106</c:v>
                </c:pt>
                <c:pt idx="1536">
                  <c:v>41107</c:v>
                </c:pt>
                <c:pt idx="1537">
                  <c:v>41108</c:v>
                </c:pt>
                <c:pt idx="1538">
                  <c:v>41109</c:v>
                </c:pt>
                <c:pt idx="1539">
                  <c:v>41110</c:v>
                </c:pt>
                <c:pt idx="1540">
                  <c:v>41113</c:v>
                </c:pt>
                <c:pt idx="1541">
                  <c:v>41114</c:v>
                </c:pt>
                <c:pt idx="1542">
                  <c:v>41115</c:v>
                </c:pt>
                <c:pt idx="1543">
                  <c:v>41116</c:v>
                </c:pt>
                <c:pt idx="1544">
                  <c:v>41117</c:v>
                </c:pt>
                <c:pt idx="1545">
                  <c:v>41120</c:v>
                </c:pt>
                <c:pt idx="1546">
                  <c:v>41121</c:v>
                </c:pt>
                <c:pt idx="1547">
                  <c:v>41122</c:v>
                </c:pt>
                <c:pt idx="1548">
                  <c:v>41123</c:v>
                </c:pt>
                <c:pt idx="1549">
                  <c:v>41124</c:v>
                </c:pt>
                <c:pt idx="1550">
                  <c:v>41127</c:v>
                </c:pt>
                <c:pt idx="1551">
                  <c:v>41128</c:v>
                </c:pt>
                <c:pt idx="1552">
                  <c:v>41129</c:v>
                </c:pt>
                <c:pt idx="1553">
                  <c:v>41130</c:v>
                </c:pt>
                <c:pt idx="1554">
                  <c:v>41131</c:v>
                </c:pt>
                <c:pt idx="1555">
                  <c:v>41134</c:v>
                </c:pt>
                <c:pt idx="1556">
                  <c:v>41135</c:v>
                </c:pt>
                <c:pt idx="1557">
                  <c:v>41136</c:v>
                </c:pt>
                <c:pt idx="1558">
                  <c:v>41137</c:v>
                </c:pt>
                <c:pt idx="1559">
                  <c:v>41138</c:v>
                </c:pt>
                <c:pt idx="1560">
                  <c:v>41141</c:v>
                </c:pt>
                <c:pt idx="1561">
                  <c:v>41142</c:v>
                </c:pt>
                <c:pt idx="1562">
                  <c:v>41143</c:v>
                </c:pt>
                <c:pt idx="1563">
                  <c:v>41144</c:v>
                </c:pt>
                <c:pt idx="1564">
                  <c:v>41145</c:v>
                </c:pt>
                <c:pt idx="1565">
                  <c:v>41148</c:v>
                </c:pt>
                <c:pt idx="1566">
                  <c:v>41149</c:v>
                </c:pt>
                <c:pt idx="1567">
                  <c:v>41150</c:v>
                </c:pt>
                <c:pt idx="1568">
                  <c:v>41151</c:v>
                </c:pt>
                <c:pt idx="1569">
                  <c:v>41152</c:v>
                </c:pt>
                <c:pt idx="1570">
                  <c:v>41155</c:v>
                </c:pt>
                <c:pt idx="1571">
                  <c:v>41156</c:v>
                </c:pt>
                <c:pt idx="1572">
                  <c:v>41157</c:v>
                </c:pt>
                <c:pt idx="1573">
                  <c:v>41158</c:v>
                </c:pt>
                <c:pt idx="1574">
                  <c:v>41159</c:v>
                </c:pt>
                <c:pt idx="1575">
                  <c:v>41162</c:v>
                </c:pt>
                <c:pt idx="1576">
                  <c:v>41163</c:v>
                </c:pt>
                <c:pt idx="1577">
                  <c:v>41164</c:v>
                </c:pt>
                <c:pt idx="1578">
                  <c:v>41165</c:v>
                </c:pt>
                <c:pt idx="1579">
                  <c:v>41166</c:v>
                </c:pt>
                <c:pt idx="1580">
                  <c:v>41169</c:v>
                </c:pt>
                <c:pt idx="1581">
                  <c:v>41170</c:v>
                </c:pt>
                <c:pt idx="1582">
                  <c:v>41171</c:v>
                </c:pt>
                <c:pt idx="1583">
                  <c:v>41172</c:v>
                </c:pt>
                <c:pt idx="1584">
                  <c:v>41173</c:v>
                </c:pt>
                <c:pt idx="1585">
                  <c:v>41176</c:v>
                </c:pt>
                <c:pt idx="1586">
                  <c:v>41177</c:v>
                </c:pt>
                <c:pt idx="1587">
                  <c:v>41178</c:v>
                </c:pt>
                <c:pt idx="1588">
                  <c:v>41179</c:v>
                </c:pt>
                <c:pt idx="1589">
                  <c:v>41180</c:v>
                </c:pt>
                <c:pt idx="1590">
                  <c:v>41182</c:v>
                </c:pt>
                <c:pt idx="1591">
                  <c:v>41183</c:v>
                </c:pt>
                <c:pt idx="1592">
                  <c:v>41184</c:v>
                </c:pt>
                <c:pt idx="1593">
                  <c:v>41185</c:v>
                </c:pt>
                <c:pt idx="1594">
                  <c:v>41186</c:v>
                </c:pt>
                <c:pt idx="1595">
                  <c:v>41187</c:v>
                </c:pt>
                <c:pt idx="1596">
                  <c:v>41190</c:v>
                </c:pt>
                <c:pt idx="1597">
                  <c:v>41191</c:v>
                </c:pt>
                <c:pt idx="1598">
                  <c:v>41192</c:v>
                </c:pt>
                <c:pt idx="1599">
                  <c:v>41193</c:v>
                </c:pt>
                <c:pt idx="1600">
                  <c:v>41194</c:v>
                </c:pt>
                <c:pt idx="1601">
                  <c:v>41197</c:v>
                </c:pt>
                <c:pt idx="1602">
                  <c:v>41198</c:v>
                </c:pt>
                <c:pt idx="1603">
                  <c:v>41199</c:v>
                </c:pt>
                <c:pt idx="1604">
                  <c:v>41200</c:v>
                </c:pt>
                <c:pt idx="1605">
                  <c:v>41201</c:v>
                </c:pt>
                <c:pt idx="1606">
                  <c:v>41204</c:v>
                </c:pt>
                <c:pt idx="1607">
                  <c:v>41205</c:v>
                </c:pt>
                <c:pt idx="1608">
                  <c:v>41206</c:v>
                </c:pt>
                <c:pt idx="1609">
                  <c:v>41207</c:v>
                </c:pt>
                <c:pt idx="1610">
                  <c:v>41208</c:v>
                </c:pt>
                <c:pt idx="1611">
                  <c:v>41211</c:v>
                </c:pt>
                <c:pt idx="1612">
                  <c:v>41213</c:v>
                </c:pt>
                <c:pt idx="1613">
                  <c:v>41214</c:v>
                </c:pt>
                <c:pt idx="1614">
                  <c:v>41215</c:v>
                </c:pt>
                <c:pt idx="1615">
                  <c:v>41218</c:v>
                </c:pt>
                <c:pt idx="1616">
                  <c:v>41219</c:v>
                </c:pt>
                <c:pt idx="1617">
                  <c:v>41220</c:v>
                </c:pt>
                <c:pt idx="1618">
                  <c:v>41221</c:v>
                </c:pt>
                <c:pt idx="1619">
                  <c:v>41222</c:v>
                </c:pt>
                <c:pt idx="1620">
                  <c:v>41225</c:v>
                </c:pt>
                <c:pt idx="1621">
                  <c:v>41226</c:v>
                </c:pt>
                <c:pt idx="1622">
                  <c:v>41227</c:v>
                </c:pt>
                <c:pt idx="1623">
                  <c:v>41228</c:v>
                </c:pt>
                <c:pt idx="1624">
                  <c:v>41229</c:v>
                </c:pt>
                <c:pt idx="1625">
                  <c:v>41232</c:v>
                </c:pt>
                <c:pt idx="1626">
                  <c:v>41233</c:v>
                </c:pt>
                <c:pt idx="1627">
                  <c:v>41234</c:v>
                </c:pt>
                <c:pt idx="1628">
                  <c:v>41235</c:v>
                </c:pt>
                <c:pt idx="1629">
                  <c:v>41236</c:v>
                </c:pt>
                <c:pt idx="1630">
                  <c:v>41239</c:v>
                </c:pt>
                <c:pt idx="1631">
                  <c:v>41240</c:v>
                </c:pt>
                <c:pt idx="1632">
                  <c:v>41241</c:v>
                </c:pt>
                <c:pt idx="1633">
                  <c:v>41242</c:v>
                </c:pt>
                <c:pt idx="1634">
                  <c:v>41243</c:v>
                </c:pt>
                <c:pt idx="1635">
                  <c:v>41246</c:v>
                </c:pt>
                <c:pt idx="1636">
                  <c:v>41247</c:v>
                </c:pt>
                <c:pt idx="1637">
                  <c:v>41248</c:v>
                </c:pt>
                <c:pt idx="1638">
                  <c:v>41249</c:v>
                </c:pt>
                <c:pt idx="1639">
                  <c:v>41250</c:v>
                </c:pt>
                <c:pt idx="1640">
                  <c:v>41253</c:v>
                </c:pt>
                <c:pt idx="1641">
                  <c:v>41254</c:v>
                </c:pt>
                <c:pt idx="1642">
                  <c:v>41255</c:v>
                </c:pt>
                <c:pt idx="1643">
                  <c:v>41256</c:v>
                </c:pt>
                <c:pt idx="1644">
                  <c:v>41257</c:v>
                </c:pt>
                <c:pt idx="1645">
                  <c:v>41260</c:v>
                </c:pt>
                <c:pt idx="1646">
                  <c:v>41261</c:v>
                </c:pt>
                <c:pt idx="1647">
                  <c:v>41262</c:v>
                </c:pt>
                <c:pt idx="1648">
                  <c:v>41263</c:v>
                </c:pt>
                <c:pt idx="1649">
                  <c:v>41264</c:v>
                </c:pt>
                <c:pt idx="1650">
                  <c:v>41267</c:v>
                </c:pt>
                <c:pt idx="1651">
                  <c:v>41269</c:v>
                </c:pt>
                <c:pt idx="1652">
                  <c:v>41270</c:v>
                </c:pt>
                <c:pt idx="1653">
                  <c:v>41271</c:v>
                </c:pt>
                <c:pt idx="1654">
                  <c:v>41274</c:v>
                </c:pt>
                <c:pt idx="1655">
                  <c:v>41276</c:v>
                </c:pt>
                <c:pt idx="1656">
                  <c:v>41277</c:v>
                </c:pt>
                <c:pt idx="1657">
                  <c:v>41278</c:v>
                </c:pt>
                <c:pt idx="1658">
                  <c:v>41281</c:v>
                </c:pt>
                <c:pt idx="1659">
                  <c:v>41282</c:v>
                </c:pt>
                <c:pt idx="1660">
                  <c:v>41283</c:v>
                </c:pt>
                <c:pt idx="1661">
                  <c:v>41284</c:v>
                </c:pt>
                <c:pt idx="1662">
                  <c:v>41285</c:v>
                </c:pt>
                <c:pt idx="1663">
                  <c:v>41288</c:v>
                </c:pt>
                <c:pt idx="1664">
                  <c:v>41289</c:v>
                </c:pt>
                <c:pt idx="1665">
                  <c:v>41290</c:v>
                </c:pt>
                <c:pt idx="1666">
                  <c:v>41291</c:v>
                </c:pt>
                <c:pt idx="1667">
                  <c:v>41292</c:v>
                </c:pt>
                <c:pt idx="1668">
                  <c:v>41295</c:v>
                </c:pt>
                <c:pt idx="1669">
                  <c:v>41296</c:v>
                </c:pt>
                <c:pt idx="1670">
                  <c:v>41297</c:v>
                </c:pt>
                <c:pt idx="1671">
                  <c:v>41298</c:v>
                </c:pt>
                <c:pt idx="1672">
                  <c:v>41299</c:v>
                </c:pt>
                <c:pt idx="1673">
                  <c:v>41302</c:v>
                </c:pt>
                <c:pt idx="1674">
                  <c:v>41303</c:v>
                </c:pt>
                <c:pt idx="1675">
                  <c:v>41304</c:v>
                </c:pt>
                <c:pt idx="1676">
                  <c:v>41305</c:v>
                </c:pt>
                <c:pt idx="1677">
                  <c:v>41306</c:v>
                </c:pt>
                <c:pt idx="1678">
                  <c:v>41309</c:v>
                </c:pt>
                <c:pt idx="1679">
                  <c:v>41310</c:v>
                </c:pt>
                <c:pt idx="1680">
                  <c:v>41311</c:v>
                </c:pt>
                <c:pt idx="1681">
                  <c:v>41312</c:v>
                </c:pt>
                <c:pt idx="1682">
                  <c:v>41313</c:v>
                </c:pt>
                <c:pt idx="1683">
                  <c:v>41316</c:v>
                </c:pt>
                <c:pt idx="1684">
                  <c:v>41317</c:v>
                </c:pt>
                <c:pt idx="1685">
                  <c:v>41318</c:v>
                </c:pt>
                <c:pt idx="1686">
                  <c:v>41319</c:v>
                </c:pt>
                <c:pt idx="1687">
                  <c:v>41320</c:v>
                </c:pt>
                <c:pt idx="1688">
                  <c:v>41323</c:v>
                </c:pt>
                <c:pt idx="1689">
                  <c:v>41324</c:v>
                </c:pt>
                <c:pt idx="1690">
                  <c:v>41325</c:v>
                </c:pt>
                <c:pt idx="1691">
                  <c:v>41326</c:v>
                </c:pt>
                <c:pt idx="1692">
                  <c:v>41327</c:v>
                </c:pt>
                <c:pt idx="1693">
                  <c:v>41330</c:v>
                </c:pt>
                <c:pt idx="1694">
                  <c:v>41331</c:v>
                </c:pt>
                <c:pt idx="1695">
                  <c:v>41332</c:v>
                </c:pt>
                <c:pt idx="1696">
                  <c:v>41333</c:v>
                </c:pt>
                <c:pt idx="1697">
                  <c:v>41334</c:v>
                </c:pt>
                <c:pt idx="1698">
                  <c:v>41337</c:v>
                </c:pt>
                <c:pt idx="1699">
                  <c:v>41338</c:v>
                </c:pt>
                <c:pt idx="1700">
                  <c:v>41339</c:v>
                </c:pt>
                <c:pt idx="1701">
                  <c:v>41340</c:v>
                </c:pt>
                <c:pt idx="1702">
                  <c:v>41341</c:v>
                </c:pt>
                <c:pt idx="1703">
                  <c:v>41344</c:v>
                </c:pt>
                <c:pt idx="1704">
                  <c:v>41345</c:v>
                </c:pt>
                <c:pt idx="1705">
                  <c:v>41346</c:v>
                </c:pt>
                <c:pt idx="1706">
                  <c:v>41347</c:v>
                </c:pt>
                <c:pt idx="1707">
                  <c:v>41348</c:v>
                </c:pt>
                <c:pt idx="1708">
                  <c:v>41351</c:v>
                </c:pt>
                <c:pt idx="1709">
                  <c:v>41352</c:v>
                </c:pt>
                <c:pt idx="1710">
                  <c:v>41353</c:v>
                </c:pt>
                <c:pt idx="1711">
                  <c:v>41354</c:v>
                </c:pt>
                <c:pt idx="1712">
                  <c:v>41355</c:v>
                </c:pt>
                <c:pt idx="1713">
                  <c:v>41358</c:v>
                </c:pt>
                <c:pt idx="1714">
                  <c:v>41359</c:v>
                </c:pt>
                <c:pt idx="1715">
                  <c:v>41360</c:v>
                </c:pt>
                <c:pt idx="1716">
                  <c:v>41361</c:v>
                </c:pt>
                <c:pt idx="1717">
                  <c:v>41364</c:v>
                </c:pt>
                <c:pt idx="1718">
                  <c:v>41365</c:v>
                </c:pt>
                <c:pt idx="1719">
                  <c:v>41366</c:v>
                </c:pt>
                <c:pt idx="1720">
                  <c:v>41367</c:v>
                </c:pt>
                <c:pt idx="1721">
                  <c:v>41368</c:v>
                </c:pt>
                <c:pt idx="1722">
                  <c:v>41369</c:v>
                </c:pt>
                <c:pt idx="1723">
                  <c:v>41372</c:v>
                </c:pt>
                <c:pt idx="1724">
                  <c:v>41373</c:v>
                </c:pt>
                <c:pt idx="1725">
                  <c:v>41374</c:v>
                </c:pt>
                <c:pt idx="1726">
                  <c:v>41375</c:v>
                </c:pt>
                <c:pt idx="1727">
                  <c:v>41376</c:v>
                </c:pt>
                <c:pt idx="1728">
                  <c:v>41379</c:v>
                </c:pt>
                <c:pt idx="1729">
                  <c:v>41380</c:v>
                </c:pt>
                <c:pt idx="1730">
                  <c:v>41381</c:v>
                </c:pt>
                <c:pt idx="1731">
                  <c:v>41382</c:v>
                </c:pt>
                <c:pt idx="1732">
                  <c:v>41383</c:v>
                </c:pt>
                <c:pt idx="1733">
                  <c:v>41386</c:v>
                </c:pt>
                <c:pt idx="1734">
                  <c:v>41387</c:v>
                </c:pt>
                <c:pt idx="1735">
                  <c:v>41388</c:v>
                </c:pt>
                <c:pt idx="1736">
                  <c:v>41389</c:v>
                </c:pt>
                <c:pt idx="1737">
                  <c:v>41390</c:v>
                </c:pt>
                <c:pt idx="1738">
                  <c:v>41393</c:v>
                </c:pt>
                <c:pt idx="1739">
                  <c:v>41394</c:v>
                </c:pt>
                <c:pt idx="1740">
                  <c:v>41395</c:v>
                </c:pt>
                <c:pt idx="1741">
                  <c:v>41396</c:v>
                </c:pt>
                <c:pt idx="1742">
                  <c:v>41397</c:v>
                </c:pt>
                <c:pt idx="1743">
                  <c:v>41400</c:v>
                </c:pt>
                <c:pt idx="1744">
                  <c:v>41401</c:v>
                </c:pt>
                <c:pt idx="1745">
                  <c:v>41402</c:v>
                </c:pt>
                <c:pt idx="1746">
                  <c:v>41403</c:v>
                </c:pt>
                <c:pt idx="1747">
                  <c:v>41404</c:v>
                </c:pt>
                <c:pt idx="1748">
                  <c:v>41407</c:v>
                </c:pt>
                <c:pt idx="1749">
                  <c:v>41408</c:v>
                </c:pt>
                <c:pt idx="1750">
                  <c:v>41409</c:v>
                </c:pt>
                <c:pt idx="1751">
                  <c:v>41410</c:v>
                </c:pt>
                <c:pt idx="1752">
                  <c:v>41411</c:v>
                </c:pt>
                <c:pt idx="1753">
                  <c:v>41414</c:v>
                </c:pt>
                <c:pt idx="1754">
                  <c:v>41415</c:v>
                </c:pt>
                <c:pt idx="1755">
                  <c:v>41416</c:v>
                </c:pt>
                <c:pt idx="1756">
                  <c:v>41417</c:v>
                </c:pt>
                <c:pt idx="1757">
                  <c:v>41418</c:v>
                </c:pt>
                <c:pt idx="1758">
                  <c:v>41421</c:v>
                </c:pt>
                <c:pt idx="1759">
                  <c:v>41422</c:v>
                </c:pt>
                <c:pt idx="1760">
                  <c:v>41423</c:v>
                </c:pt>
                <c:pt idx="1761">
                  <c:v>41424</c:v>
                </c:pt>
                <c:pt idx="1762">
                  <c:v>41425</c:v>
                </c:pt>
                <c:pt idx="1763">
                  <c:v>41428</c:v>
                </c:pt>
                <c:pt idx="1764">
                  <c:v>41429</c:v>
                </c:pt>
                <c:pt idx="1765">
                  <c:v>41430</c:v>
                </c:pt>
                <c:pt idx="1766">
                  <c:v>41431</c:v>
                </c:pt>
                <c:pt idx="1767">
                  <c:v>41432</c:v>
                </c:pt>
                <c:pt idx="1768">
                  <c:v>41435</c:v>
                </c:pt>
                <c:pt idx="1769">
                  <c:v>41436</c:v>
                </c:pt>
                <c:pt idx="1770">
                  <c:v>41437</c:v>
                </c:pt>
                <c:pt idx="1771">
                  <c:v>41438</c:v>
                </c:pt>
                <c:pt idx="1772">
                  <c:v>41439</c:v>
                </c:pt>
                <c:pt idx="1773">
                  <c:v>41442</c:v>
                </c:pt>
                <c:pt idx="1774">
                  <c:v>41443</c:v>
                </c:pt>
                <c:pt idx="1775">
                  <c:v>41444</c:v>
                </c:pt>
                <c:pt idx="1776">
                  <c:v>41445</c:v>
                </c:pt>
                <c:pt idx="1777">
                  <c:v>41446</c:v>
                </c:pt>
                <c:pt idx="1778">
                  <c:v>41449</c:v>
                </c:pt>
                <c:pt idx="1779">
                  <c:v>41450</c:v>
                </c:pt>
                <c:pt idx="1780">
                  <c:v>41451</c:v>
                </c:pt>
                <c:pt idx="1781">
                  <c:v>41452</c:v>
                </c:pt>
                <c:pt idx="1782">
                  <c:v>41453</c:v>
                </c:pt>
                <c:pt idx="1783">
                  <c:v>41455</c:v>
                </c:pt>
                <c:pt idx="1784">
                  <c:v>41456</c:v>
                </c:pt>
                <c:pt idx="1785">
                  <c:v>41457</c:v>
                </c:pt>
                <c:pt idx="1786">
                  <c:v>41458</c:v>
                </c:pt>
                <c:pt idx="1787">
                  <c:v>41459</c:v>
                </c:pt>
                <c:pt idx="1788">
                  <c:v>41460</c:v>
                </c:pt>
                <c:pt idx="1789">
                  <c:v>41463</c:v>
                </c:pt>
                <c:pt idx="1790">
                  <c:v>41464</c:v>
                </c:pt>
                <c:pt idx="1791">
                  <c:v>41465</c:v>
                </c:pt>
                <c:pt idx="1792">
                  <c:v>41466</c:v>
                </c:pt>
                <c:pt idx="1793">
                  <c:v>41467</c:v>
                </c:pt>
                <c:pt idx="1794">
                  <c:v>41470</c:v>
                </c:pt>
                <c:pt idx="1795">
                  <c:v>41471</c:v>
                </c:pt>
                <c:pt idx="1796">
                  <c:v>41472</c:v>
                </c:pt>
                <c:pt idx="1797">
                  <c:v>41473</c:v>
                </c:pt>
                <c:pt idx="1798">
                  <c:v>41474</c:v>
                </c:pt>
                <c:pt idx="1799">
                  <c:v>41477</c:v>
                </c:pt>
                <c:pt idx="1800">
                  <c:v>41478</c:v>
                </c:pt>
                <c:pt idx="1801">
                  <c:v>41479</c:v>
                </c:pt>
                <c:pt idx="1802">
                  <c:v>41480</c:v>
                </c:pt>
                <c:pt idx="1803">
                  <c:v>41481</c:v>
                </c:pt>
                <c:pt idx="1804">
                  <c:v>41484</c:v>
                </c:pt>
                <c:pt idx="1805">
                  <c:v>41485</c:v>
                </c:pt>
                <c:pt idx="1806">
                  <c:v>41486</c:v>
                </c:pt>
                <c:pt idx="1807">
                  <c:v>41487</c:v>
                </c:pt>
                <c:pt idx="1808">
                  <c:v>41488</c:v>
                </c:pt>
                <c:pt idx="1809">
                  <c:v>41491</c:v>
                </c:pt>
                <c:pt idx="1810">
                  <c:v>41492</c:v>
                </c:pt>
                <c:pt idx="1811">
                  <c:v>41493</c:v>
                </c:pt>
                <c:pt idx="1812">
                  <c:v>41494</c:v>
                </c:pt>
                <c:pt idx="1813">
                  <c:v>41495</c:v>
                </c:pt>
                <c:pt idx="1814">
                  <c:v>41498</c:v>
                </c:pt>
                <c:pt idx="1815">
                  <c:v>41499</c:v>
                </c:pt>
                <c:pt idx="1816">
                  <c:v>41500</c:v>
                </c:pt>
                <c:pt idx="1817">
                  <c:v>41501</c:v>
                </c:pt>
                <c:pt idx="1818">
                  <c:v>41502</c:v>
                </c:pt>
                <c:pt idx="1819">
                  <c:v>41505</c:v>
                </c:pt>
                <c:pt idx="1820">
                  <c:v>41506</c:v>
                </c:pt>
                <c:pt idx="1821">
                  <c:v>41507</c:v>
                </c:pt>
                <c:pt idx="1822">
                  <c:v>41508</c:v>
                </c:pt>
                <c:pt idx="1823">
                  <c:v>41509</c:v>
                </c:pt>
                <c:pt idx="1824">
                  <c:v>41512</c:v>
                </c:pt>
                <c:pt idx="1825">
                  <c:v>41513</c:v>
                </c:pt>
                <c:pt idx="1826">
                  <c:v>41514</c:v>
                </c:pt>
                <c:pt idx="1827">
                  <c:v>41515</c:v>
                </c:pt>
                <c:pt idx="1828">
                  <c:v>41516</c:v>
                </c:pt>
                <c:pt idx="1829">
                  <c:v>41517</c:v>
                </c:pt>
                <c:pt idx="1830">
                  <c:v>41519</c:v>
                </c:pt>
                <c:pt idx="1831">
                  <c:v>41520</c:v>
                </c:pt>
                <c:pt idx="1832">
                  <c:v>41521</c:v>
                </c:pt>
                <c:pt idx="1833">
                  <c:v>41522</c:v>
                </c:pt>
                <c:pt idx="1834">
                  <c:v>41523</c:v>
                </c:pt>
                <c:pt idx="1835">
                  <c:v>41526</c:v>
                </c:pt>
                <c:pt idx="1836">
                  <c:v>41527</c:v>
                </c:pt>
                <c:pt idx="1837">
                  <c:v>41528</c:v>
                </c:pt>
                <c:pt idx="1838">
                  <c:v>41529</c:v>
                </c:pt>
                <c:pt idx="1839">
                  <c:v>41530</c:v>
                </c:pt>
                <c:pt idx="1840">
                  <c:v>41533</c:v>
                </c:pt>
                <c:pt idx="1841">
                  <c:v>41534</c:v>
                </c:pt>
                <c:pt idx="1842">
                  <c:v>41535</c:v>
                </c:pt>
                <c:pt idx="1843">
                  <c:v>41536</c:v>
                </c:pt>
                <c:pt idx="1844">
                  <c:v>41537</c:v>
                </c:pt>
                <c:pt idx="1845">
                  <c:v>41540</c:v>
                </c:pt>
                <c:pt idx="1846">
                  <c:v>41541</c:v>
                </c:pt>
                <c:pt idx="1847">
                  <c:v>41542</c:v>
                </c:pt>
                <c:pt idx="1848">
                  <c:v>41543</c:v>
                </c:pt>
                <c:pt idx="1849">
                  <c:v>41544</c:v>
                </c:pt>
                <c:pt idx="1850">
                  <c:v>41547</c:v>
                </c:pt>
                <c:pt idx="1851">
                  <c:v>41548</c:v>
                </c:pt>
                <c:pt idx="1852">
                  <c:v>41549</c:v>
                </c:pt>
                <c:pt idx="1853">
                  <c:v>41550</c:v>
                </c:pt>
                <c:pt idx="1854">
                  <c:v>41551</c:v>
                </c:pt>
                <c:pt idx="1855">
                  <c:v>41554</c:v>
                </c:pt>
                <c:pt idx="1856">
                  <c:v>41555</c:v>
                </c:pt>
                <c:pt idx="1857">
                  <c:v>41556</c:v>
                </c:pt>
                <c:pt idx="1858">
                  <c:v>41557</c:v>
                </c:pt>
                <c:pt idx="1859">
                  <c:v>41558</c:v>
                </c:pt>
                <c:pt idx="1860">
                  <c:v>41561</c:v>
                </c:pt>
                <c:pt idx="1861">
                  <c:v>41562</c:v>
                </c:pt>
                <c:pt idx="1862">
                  <c:v>41563</c:v>
                </c:pt>
                <c:pt idx="1863">
                  <c:v>41564</c:v>
                </c:pt>
                <c:pt idx="1864">
                  <c:v>41565</c:v>
                </c:pt>
                <c:pt idx="1865">
                  <c:v>41568</c:v>
                </c:pt>
                <c:pt idx="1866">
                  <c:v>41569</c:v>
                </c:pt>
                <c:pt idx="1867">
                  <c:v>41570</c:v>
                </c:pt>
                <c:pt idx="1868">
                  <c:v>41571</c:v>
                </c:pt>
                <c:pt idx="1869">
                  <c:v>41572</c:v>
                </c:pt>
                <c:pt idx="1870">
                  <c:v>41575</c:v>
                </c:pt>
                <c:pt idx="1871">
                  <c:v>41576</c:v>
                </c:pt>
                <c:pt idx="1872">
                  <c:v>41577</c:v>
                </c:pt>
                <c:pt idx="1873">
                  <c:v>41578</c:v>
                </c:pt>
                <c:pt idx="1874">
                  <c:v>41579</c:v>
                </c:pt>
                <c:pt idx="1875">
                  <c:v>41582</c:v>
                </c:pt>
                <c:pt idx="1876">
                  <c:v>41583</c:v>
                </c:pt>
                <c:pt idx="1877">
                  <c:v>41584</c:v>
                </c:pt>
                <c:pt idx="1878">
                  <c:v>41585</c:v>
                </c:pt>
                <c:pt idx="1879">
                  <c:v>41586</c:v>
                </c:pt>
                <c:pt idx="1880">
                  <c:v>41589</c:v>
                </c:pt>
                <c:pt idx="1881">
                  <c:v>41590</c:v>
                </c:pt>
                <c:pt idx="1882">
                  <c:v>41591</c:v>
                </c:pt>
                <c:pt idx="1883">
                  <c:v>41592</c:v>
                </c:pt>
                <c:pt idx="1884">
                  <c:v>41593</c:v>
                </c:pt>
                <c:pt idx="1885">
                  <c:v>41596</c:v>
                </c:pt>
                <c:pt idx="1886">
                  <c:v>41597</c:v>
                </c:pt>
                <c:pt idx="1887">
                  <c:v>41598</c:v>
                </c:pt>
                <c:pt idx="1888">
                  <c:v>41599</c:v>
                </c:pt>
                <c:pt idx="1889">
                  <c:v>41600</c:v>
                </c:pt>
                <c:pt idx="1890">
                  <c:v>41603</c:v>
                </c:pt>
                <c:pt idx="1891">
                  <c:v>41604</c:v>
                </c:pt>
                <c:pt idx="1892">
                  <c:v>41605</c:v>
                </c:pt>
                <c:pt idx="1893">
                  <c:v>41606</c:v>
                </c:pt>
                <c:pt idx="1894">
                  <c:v>41607</c:v>
                </c:pt>
                <c:pt idx="1895">
                  <c:v>41608</c:v>
                </c:pt>
                <c:pt idx="1896">
                  <c:v>41610</c:v>
                </c:pt>
                <c:pt idx="1897">
                  <c:v>41611</c:v>
                </c:pt>
                <c:pt idx="1898">
                  <c:v>41612</c:v>
                </c:pt>
                <c:pt idx="1899">
                  <c:v>41613</c:v>
                </c:pt>
                <c:pt idx="1900">
                  <c:v>41614</c:v>
                </c:pt>
                <c:pt idx="1901">
                  <c:v>41617</c:v>
                </c:pt>
                <c:pt idx="1902">
                  <c:v>41618</c:v>
                </c:pt>
                <c:pt idx="1903">
                  <c:v>41619</c:v>
                </c:pt>
                <c:pt idx="1904">
                  <c:v>41620</c:v>
                </c:pt>
                <c:pt idx="1905">
                  <c:v>41621</c:v>
                </c:pt>
                <c:pt idx="1906">
                  <c:v>41624</c:v>
                </c:pt>
                <c:pt idx="1907">
                  <c:v>41625</c:v>
                </c:pt>
                <c:pt idx="1908">
                  <c:v>41626</c:v>
                </c:pt>
                <c:pt idx="1909">
                  <c:v>41627</c:v>
                </c:pt>
                <c:pt idx="1910">
                  <c:v>41628</c:v>
                </c:pt>
                <c:pt idx="1911">
                  <c:v>41631</c:v>
                </c:pt>
                <c:pt idx="1912">
                  <c:v>41632</c:v>
                </c:pt>
                <c:pt idx="1913">
                  <c:v>41634</c:v>
                </c:pt>
                <c:pt idx="1914">
                  <c:v>41635</c:v>
                </c:pt>
                <c:pt idx="1915">
                  <c:v>41638</c:v>
                </c:pt>
                <c:pt idx="1916">
                  <c:v>41639</c:v>
                </c:pt>
                <c:pt idx="1917">
                  <c:v>41641</c:v>
                </c:pt>
                <c:pt idx="1918">
                  <c:v>41642</c:v>
                </c:pt>
                <c:pt idx="1919">
                  <c:v>41645</c:v>
                </c:pt>
                <c:pt idx="1920">
                  <c:v>41646</c:v>
                </c:pt>
                <c:pt idx="1921">
                  <c:v>41647</c:v>
                </c:pt>
                <c:pt idx="1922">
                  <c:v>41648</c:v>
                </c:pt>
                <c:pt idx="1923">
                  <c:v>41649</c:v>
                </c:pt>
                <c:pt idx="1924">
                  <c:v>41652</c:v>
                </c:pt>
                <c:pt idx="1925">
                  <c:v>41653</c:v>
                </c:pt>
                <c:pt idx="1926">
                  <c:v>41654</c:v>
                </c:pt>
                <c:pt idx="1927">
                  <c:v>41655</c:v>
                </c:pt>
                <c:pt idx="1928">
                  <c:v>41656</c:v>
                </c:pt>
                <c:pt idx="1929">
                  <c:v>41659</c:v>
                </c:pt>
                <c:pt idx="1930">
                  <c:v>41660</c:v>
                </c:pt>
                <c:pt idx="1931">
                  <c:v>41661</c:v>
                </c:pt>
                <c:pt idx="1932">
                  <c:v>41662</c:v>
                </c:pt>
                <c:pt idx="1933">
                  <c:v>41663</c:v>
                </c:pt>
                <c:pt idx="1934">
                  <c:v>41666</c:v>
                </c:pt>
                <c:pt idx="1935">
                  <c:v>41667</c:v>
                </c:pt>
                <c:pt idx="1936">
                  <c:v>41668</c:v>
                </c:pt>
                <c:pt idx="1937">
                  <c:v>41669</c:v>
                </c:pt>
                <c:pt idx="1938">
                  <c:v>41670</c:v>
                </c:pt>
                <c:pt idx="1939">
                  <c:v>41673</c:v>
                </c:pt>
                <c:pt idx="1940">
                  <c:v>41674</c:v>
                </c:pt>
                <c:pt idx="1941">
                  <c:v>41675</c:v>
                </c:pt>
                <c:pt idx="1942">
                  <c:v>41676</c:v>
                </c:pt>
                <c:pt idx="1943">
                  <c:v>41677</c:v>
                </c:pt>
                <c:pt idx="1944">
                  <c:v>41680</c:v>
                </c:pt>
                <c:pt idx="1945">
                  <c:v>41681</c:v>
                </c:pt>
                <c:pt idx="1946">
                  <c:v>41682</c:v>
                </c:pt>
                <c:pt idx="1947">
                  <c:v>41683</c:v>
                </c:pt>
                <c:pt idx="1948">
                  <c:v>41684</c:v>
                </c:pt>
                <c:pt idx="1949">
                  <c:v>41687</c:v>
                </c:pt>
                <c:pt idx="1950">
                  <c:v>41688</c:v>
                </c:pt>
                <c:pt idx="1951">
                  <c:v>41689</c:v>
                </c:pt>
                <c:pt idx="1952">
                  <c:v>41690</c:v>
                </c:pt>
                <c:pt idx="1953">
                  <c:v>41691</c:v>
                </c:pt>
                <c:pt idx="1954">
                  <c:v>41694</c:v>
                </c:pt>
                <c:pt idx="1955">
                  <c:v>41695</c:v>
                </c:pt>
                <c:pt idx="1956">
                  <c:v>41696</c:v>
                </c:pt>
                <c:pt idx="1957">
                  <c:v>41697</c:v>
                </c:pt>
                <c:pt idx="1958">
                  <c:v>41698</c:v>
                </c:pt>
                <c:pt idx="1959">
                  <c:v>41701</c:v>
                </c:pt>
                <c:pt idx="1960">
                  <c:v>41702</c:v>
                </c:pt>
                <c:pt idx="1961">
                  <c:v>41703</c:v>
                </c:pt>
                <c:pt idx="1962">
                  <c:v>41704</c:v>
                </c:pt>
                <c:pt idx="1963">
                  <c:v>41705</c:v>
                </c:pt>
                <c:pt idx="1964">
                  <c:v>41708</c:v>
                </c:pt>
                <c:pt idx="1965">
                  <c:v>41709</c:v>
                </c:pt>
                <c:pt idx="1966">
                  <c:v>41710</c:v>
                </c:pt>
                <c:pt idx="1967">
                  <c:v>41711</c:v>
                </c:pt>
                <c:pt idx="1968">
                  <c:v>41712</c:v>
                </c:pt>
                <c:pt idx="1969">
                  <c:v>41715</c:v>
                </c:pt>
                <c:pt idx="1970">
                  <c:v>41716</c:v>
                </c:pt>
                <c:pt idx="1971">
                  <c:v>41717</c:v>
                </c:pt>
                <c:pt idx="1972">
                  <c:v>41718</c:v>
                </c:pt>
                <c:pt idx="1973">
                  <c:v>41719</c:v>
                </c:pt>
                <c:pt idx="1974">
                  <c:v>41722</c:v>
                </c:pt>
                <c:pt idx="1975">
                  <c:v>41723</c:v>
                </c:pt>
                <c:pt idx="1976">
                  <c:v>41724</c:v>
                </c:pt>
                <c:pt idx="1977">
                  <c:v>41725</c:v>
                </c:pt>
                <c:pt idx="1978">
                  <c:v>41726</c:v>
                </c:pt>
                <c:pt idx="1979">
                  <c:v>41729</c:v>
                </c:pt>
                <c:pt idx="1980">
                  <c:v>41730</c:v>
                </c:pt>
                <c:pt idx="1981">
                  <c:v>41731</c:v>
                </c:pt>
                <c:pt idx="1982">
                  <c:v>41732</c:v>
                </c:pt>
                <c:pt idx="1983">
                  <c:v>41733</c:v>
                </c:pt>
                <c:pt idx="1984">
                  <c:v>41736</c:v>
                </c:pt>
                <c:pt idx="1985">
                  <c:v>41737</c:v>
                </c:pt>
                <c:pt idx="1986">
                  <c:v>41738</c:v>
                </c:pt>
                <c:pt idx="1987">
                  <c:v>41739</c:v>
                </c:pt>
                <c:pt idx="1988">
                  <c:v>41740</c:v>
                </c:pt>
                <c:pt idx="1989">
                  <c:v>41743</c:v>
                </c:pt>
                <c:pt idx="1990">
                  <c:v>41744</c:v>
                </c:pt>
                <c:pt idx="1991">
                  <c:v>41745</c:v>
                </c:pt>
                <c:pt idx="1992">
                  <c:v>41746</c:v>
                </c:pt>
                <c:pt idx="1993">
                  <c:v>41750</c:v>
                </c:pt>
                <c:pt idx="1994">
                  <c:v>41751</c:v>
                </c:pt>
                <c:pt idx="1995">
                  <c:v>41752</c:v>
                </c:pt>
                <c:pt idx="1996">
                  <c:v>41753</c:v>
                </c:pt>
                <c:pt idx="1997">
                  <c:v>41754</c:v>
                </c:pt>
                <c:pt idx="1998">
                  <c:v>41757</c:v>
                </c:pt>
                <c:pt idx="1999">
                  <c:v>41758</c:v>
                </c:pt>
                <c:pt idx="2000">
                  <c:v>41759</c:v>
                </c:pt>
                <c:pt idx="2001">
                  <c:v>41760</c:v>
                </c:pt>
                <c:pt idx="2002">
                  <c:v>41761</c:v>
                </c:pt>
                <c:pt idx="2003">
                  <c:v>41764</c:v>
                </c:pt>
                <c:pt idx="2004">
                  <c:v>41765</c:v>
                </c:pt>
                <c:pt idx="2005">
                  <c:v>41766</c:v>
                </c:pt>
                <c:pt idx="2006">
                  <c:v>41767</c:v>
                </c:pt>
                <c:pt idx="2007">
                  <c:v>41768</c:v>
                </c:pt>
                <c:pt idx="2008">
                  <c:v>41771</c:v>
                </c:pt>
                <c:pt idx="2009">
                  <c:v>41772</c:v>
                </c:pt>
                <c:pt idx="2010">
                  <c:v>41773</c:v>
                </c:pt>
                <c:pt idx="2011">
                  <c:v>41774</c:v>
                </c:pt>
                <c:pt idx="2012">
                  <c:v>41775</c:v>
                </c:pt>
                <c:pt idx="2013">
                  <c:v>41778</c:v>
                </c:pt>
                <c:pt idx="2014">
                  <c:v>41779</c:v>
                </c:pt>
                <c:pt idx="2015">
                  <c:v>41780</c:v>
                </c:pt>
                <c:pt idx="2016">
                  <c:v>41781</c:v>
                </c:pt>
                <c:pt idx="2017">
                  <c:v>41782</c:v>
                </c:pt>
                <c:pt idx="2018">
                  <c:v>41785</c:v>
                </c:pt>
                <c:pt idx="2019">
                  <c:v>41786</c:v>
                </c:pt>
                <c:pt idx="2020">
                  <c:v>41787</c:v>
                </c:pt>
                <c:pt idx="2021">
                  <c:v>41788</c:v>
                </c:pt>
                <c:pt idx="2022">
                  <c:v>41789</c:v>
                </c:pt>
                <c:pt idx="2023">
                  <c:v>41790</c:v>
                </c:pt>
                <c:pt idx="2024">
                  <c:v>41792</c:v>
                </c:pt>
                <c:pt idx="2025">
                  <c:v>41793</c:v>
                </c:pt>
                <c:pt idx="2026">
                  <c:v>41794</c:v>
                </c:pt>
                <c:pt idx="2027">
                  <c:v>41795</c:v>
                </c:pt>
                <c:pt idx="2028">
                  <c:v>41796</c:v>
                </c:pt>
                <c:pt idx="2029">
                  <c:v>41799</c:v>
                </c:pt>
                <c:pt idx="2030">
                  <c:v>41800</c:v>
                </c:pt>
                <c:pt idx="2031">
                  <c:v>41801</c:v>
                </c:pt>
                <c:pt idx="2032">
                  <c:v>41802</c:v>
                </c:pt>
                <c:pt idx="2033">
                  <c:v>41803</c:v>
                </c:pt>
                <c:pt idx="2034">
                  <c:v>41806</c:v>
                </c:pt>
                <c:pt idx="2035">
                  <c:v>41807</c:v>
                </c:pt>
                <c:pt idx="2036">
                  <c:v>41808</c:v>
                </c:pt>
                <c:pt idx="2037">
                  <c:v>41809</c:v>
                </c:pt>
                <c:pt idx="2038">
                  <c:v>41810</c:v>
                </c:pt>
                <c:pt idx="2039">
                  <c:v>41813</c:v>
                </c:pt>
                <c:pt idx="2040">
                  <c:v>41814</c:v>
                </c:pt>
                <c:pt idx="2041">
                  <c:v>41815</c:v>
                </c:pt>
                <c:pt idx="2042">
                  <c:v>41816</c:v>
                </c:pt>
                <c:pt idx="2043">
                  <c:v>41817</c:v>
                </c:pt>
                <c:pt idx="2044">
                  <c:v>41820</c:v>
                </c:pt>
                <c:pt idx="2045">
                  <c:v>41821</c:v>
                </c:pt>
                <c:pt idx="2046">
                  <c:v>41822</c:v>
                </c:pt>
                <c:pt idx="2047">
                  <c:v>41823</c:v>
                </c:pt>
                <c:pt idx="2048">
                  <c:v>41824</c:v>
                </c:pt>
                <c:pt idx="2049">
                  <c:v>41827</c:v>
                </c:pt>
                <c:pt idx="2050">
                  <c:v>41828</c:v>
                </c:pt>
                <c:pt idx="2051">
                  <c:v>41829</c:v>
                </c:pt>
                <c:pt idx="2052">
                  <c:v>41830</c:v>
                </c:pt>
                <c:pt idx="2053">
                  <c:v>41831</c:v>
                </c:pt>
                <c:pt idx="2054">
                  <c:v>41834</c:v>
                </c:pt>
                <c:pt idx="2055">
                  <c:v>41835</c:v>
                </c:pt>
                <c:pt idx="2056">
                  <c:v>41836</c:v>
                </c:pt>
                <c:pt idx="2057">
                  <c:v>41837</c:v>
                </c:pt>
                <c:pt idx="2058">
                  <c:v>41838</c:v>
                </c:pt>
                <c:pt idx="2059">
                  <c:v>41841</c:v>
                </c:pt>
                <c:pt idx="2060">
                  <c:v>41842</c:v>
                </c:pt>
                <c:pt idx="2061">
                  <c:v>41843</c:v>
                </c:pt>
                <c:pt idx="2062">
                  <c:v>41844</c:v>
                </c:pt>
                <c:pt idx="2063">
                  <c:v>41845</c:v>
                </c:pt>
                <c:pt idx="2064">
                  <c:v>41848</c:v>
                </c:pt>
                <c:pt idx="2065">
                  <c:v>41849</c:v>
                </c:pt>
                <c:pt idx="2066">
                  <c:v>41850</c:v>
                </c:pt>
                <c:pt idx="2067">
                  <c:v>41851</c:v>
                </c:pt>
                <c:pt idx="2068">
                  <c:v>41852</c:v>
                </c:pt>
                <c:pt idx="2069">
                  <c:v>41855</c:v>
                </c:pt>
                <c:pt idx="2070">
                  <c:v>41856</c:v>
                </c:pt>
                <c:pt idx="2071">
                  <c:v>41857</c:v>
                </c:pt>
                <c:pt idx="2072">
                  <c:v>41858</c:v>
                </c:pt>
                <c:pt idx="2073">
                  <c:v>41859</c:v>
                </c:pt>
                <c:pt idx="2074">
                  <c:v>41862</c:v>
                </c:pt>
                <c:pt idx="2075">
                  <c:v>41863</c:v>
                </c:pt>
                <c:pt idx="2076">
                  <c:v>41864</c:v>
                </c:pt>
                <c:pt idx="2077">
                  <c:v>41865</c:v>
                </c:pt>
                <c:pt idx="2078">
                  <c:v>41866</c:v>
                </c:pt>
                <c:pt idx="2079">
                  <c:v>41869</c:v>
                </c:pt>
                <c:pt idx="2080">
                  <c:v>41870</c:v>
                </c:pt>
                <c:pt idx="2081">
                  <c:v>41871</c:v>
                </c:pt>
                <c:pt idx="2082">
                  <c:v>41872</c:v>
                </c:pt>
                <c:pt idx="2083">
                  <c:v>41873</c:v>
                </c:pt>
                <c:pt idx="2084">
                  <c:v>41876</c:v>
                </c:pt>
                <c:pt idx="2085">
                  <c:v>41877</c:v>
                </c:pt>
                <c:pt idx="2086">
                  <c:v>41878</c:v>
                </c:pt>
                <c:pt idx="2087">
                  <c:v>41879</c:v>
                </c:pt>
                <c:pt idx="2088">
                  <c:v>41880</c:v>
                </c:pt>
                <c:pt idx="2089">
                  <c:v>41882</c:v>
                </c:pt>
                <c:pt idx="2090">
                  <c:v>41883</c:v>
                </c:pt>
                <c:pt idx="2091">
                  <c:v>41884</c:v>
                </c:pt>
                <c:pt idx="2092">
                  <c:v>41885</c:v>
                </c:pt>
                <c:pt idx="2093">
                  <c:v>41886</c:v>
                </c:pt>
                <c:pt idx="2094">
                  <c:v>41887</c:v>
                </c:pt>
                <c:pt idx="2095">
                  <c:v>41890</c:v>
                </c:pt>
                <c:pt idx="2096">
                  <c:v>41891</c:v>
                </c:pt>
                <c:pt idx="2097">
                  <c:v>41892</c:v>
                </c:pt>
                <c:pt idx="2098">
                  <c:v>41893</c:v>
                </c:pt>
                <c:pt idx="2099">
                  <c:v>41894</c:v>
                </c:pt>
                <c:pt idx="2100">
                  <c:v>41897</c:v>
                </c:pt>
                <c:pt idx="2101">
                  <c:v>41898</c:v>
                </c:pt>
                <c:pt idx="2102">
                  <c:v>41899</c:v>
                </c:pt>
                <c:pt idx="2103">
                  <c:v>41900</c:v>
                </c:pt>
                <c:pt idx="2104">
                  <c:v>41901</c:v>
                </c:pt>
                <c:pt idx="2105">
                  <c:v>41904</c:v>
                </c:pt>
                <c:pt idx="2106">
                  <c:v>41905</c:v>
                </c:pt>
                <c:pt idx="2107">
                  <c:v>41906</c:v>
                </c:pt>
                <c:pt idx="2108">
                  <c:v>41907</c:v>
                </c:pt>
                <c:pt idx="2109">
                  <c:v>41908</c:v>
                </c:pt>
                <c:pt idx="2110">
                  <c:v>41911</c:v>
                </c:pt>
                <c:pt idx="2111">
                  <c:v>41912</c:v>
                </c:pt>
                <c:pt idx="2112">
                  <c:v>41913</c:v>
                </c:pt>
                <c:pt idx="2113">
                  <c:v>41914</c:v>
                </c:pt>
                <c:pt idx="2114">
                  <c:v>41915</c:v>
                </c:pt>
                <c:pt idx="2115">
                  <c:v>41918</c:v>
                </c:pt>
                <c:pt idx="2116">
                  <c:v>41919</c:v>
                </c:pt>
                <c:pt idx="2117">
                  <c:v>41920</c:v>
                </c:pt>
                <c:pt idx="2118">
                  <c:v>41921</c:v>
                </c:pt>
                <c:pt idx="2119">
                  <c:v>41922</c:v>
                </c:pt>
                <c:pt idx="2120">
                  <c:v>41925</c:v>
                </c:pt>
                <c:pt idx="2121">
                  <c:v>41926</c:v>
                </c:pt>
                <c:pt idx="2122">
                  <c:v>41927</c:v>
                </c:pt>
                <c:pt idx="2123">
                  <c:v>41928</c:v>
                </c:pt>
                <c:pt idx="2124">
                  <c:v>41929</c:v>
                </c:pt>
                <c:pt idx="2125">
                  <c:v>41932</c:v>
                </c:pt>
                <c:pt idx="2126">
                  <c:v>41933</c:v>
                </c:pt>
                <c:pt idx="2127">
                  <c:v>41934</c:v>
                </c:pt>
                <c:pt idx="2128">
                  <c:v>41935</c:v>
                </c:pt>
                <c:pt idx="2129">
                  <c:v>41936</c:v>
                </c:pt>
                <c:pt idx="2130">
                  <c:v>41939</c:v>
                </c:pt>
                <c:pt idx="2131">
                  <c:v>41940</c:v>
                </c:pt>
                <c:pt idx="2132">
                  <c:v>41941</c:v>
                </c:pt>
                <c:pt idx="2133">
                  <c:v>41942</c:v>
                </c:pt>
                <c:pt idx="2134">
                  <c:v>41943</c:v>
                </c:pt>
                <c:pt idx="2135">
                  <c:v>41946</c:v>
                </c:pt>
                <c:pt idx="2136">
                  <c:v>41947</c:v>
                </c:pt>
                <c:pt idx="2137">
                  <c:v>41948</c:v>
                </c:pt>
                <c:pt idx="2138">
                  <c:v>41949</c:v>
                </c:pt>
                <c:pt idx="2139">
                  <c:v>41950</c:v>
                </c:pt>
                <c:pt idx="2140">
                  <c:v>41953</c:v>
                </c:pt>
                <c:pt idx="2141">
                  <c:v>41954</c:v>
                </c:pt>
                <c:pt idx="2142">
                  <c:v>41955</c:v>
                </c:pt>
                <c:pt idx="2143">
                  <c:v>41956</c:v>
                </c:pt>
                <c:pt idx="2144">
                  <c:v>41957</c:v>
                </c:pt>
                <c:pt idx="2145">
                  <c:v>41960</c:v>
                </c:pt>
                <c:pt idx="2146">
                  <c:v>41961</c:v>
                </c:pt>
                <c:pt idx="2147">
                  <c:v>41962</c:v>
                </c:pt>
                <c:pt idx="2148">
                  <c:v>41963</c:v>
                </c:pt>
                <c:pt idx="2149">
                  <c:v>41964</c:v>
                </c:pt>
                <c:pt idx="2150">
                  <c:v>41967</c:v>
                </c:pt>
                <c:pt idx="2151">
                  <c:v>41968</c:v>
                </c:pt>
                <c:pt idx="2152">
                  <c:v>41969</c:v>
                </c:pt>
                <c:pt idx="2153">
                  <c:v>41970</c:v>
                </c:pt>
                <c:pt idx="2154">
                  <c:v>41971</c:v>
                </c:pt>
                <c:pt idx="2155">
                  <c:v>41973</c:v>
                </c:pt>
                <c:pt idx="2156">
                  <c:v>41974</c:v>
                </c:pt>
                <c:pt idx="2157">
                  <c:v>41975</c:v>
                </c:pt>
                <c:pt idx="2158">
                  <c:v>41976</c:v>
                </c:pt>
                <c:pt idx="2159">
                  <c:v>41977</c:v>
                </c:pt>
                <c:pt idx="2160">
                  <c:v>41978</c:v>
                </c:pt>
                <c:pt idx="2161">
                  <c:v>41981</c:v>
                </c:pt>
                <c:pt idx="2162">
                  <c:v>41982</c:v>
                </c:pt>
                <c:pt idx="2163">
                  <c:v>41983</c:v>
                </c:pt>
                <c:pt idx="2164">
                  <c:v>41984</c:v>
                </c:pt>
                <c:pt idx="2165">
                  <c:v>41985</c:v>
                </c:pt>
                <c:pt idx="2166">
                  <c:v>41988</c:v>
                </c:pt>
                <c:pt idx="2167">
                  <c:v>41989</c:v>
                </c:pt>
                <c:pt idx="2168">
                  <c:v>41990</c:v>
                </c:pt>
                <c:pt idx="2169">
                  <c:v>41991</c:v>
                </c:pt>
                <c:pt idx="2170">
                  <c:v>41992</c:v>
                </c:pt>
                <c:pt idx="2171">
                  <c:v>41995</c:v>
                </c:pt>
                <c:pt idx="2172">
                  <c:v>41996</c:v>
                </c:pt>
                <c:pt idx="2173">
                  <c:v>41997</c:v>
                </c:pt>
                <c:pt idx="2174">
                  <c:v>41999</c:v>
                </c:pt>
                <c:pt idx="2175">
                  <c:v>42002</c:v>
                </c:pt>
                <c:pt idx="2176">
                  <c:v>42003</c:v>
                </c:pt>
                <c:pt idx="2177">
                  <c:v>42004</c:v>
                </c:pt>
                <c:pt idx="2178">
                  <c:v>42006</c:v>
                </c:pt>
                <c:pt idx="2179">
                  <c:v>42009</c:v>
                </c:pt>
                <c:pt idx="2180">
                  <c:v>42010</c:v>
                </c:pt>
                <c:pt idx="2181">
                  <c:v>42011</c:v>
                </c:pt>
                <c:pt idx="2182">
                  <c:v>42012</c:v>
                </c:pt>
                <c:pt idx="2183">
                  <c:v>42013</c:v>
                </c:pt>
                <c:pt idx="2184">
                  <c:v>42016</c:v>
                </c:pt>
                <c:pt idx="2185">
                  <c:v>42017</c:v>
                </c:pt>
                <c:pt idx="2186">
                  <c:v>42018</c:v>
                </c:pt>
                <c:pt idx="2187">
                  <c:v>42019</c:v>
                </c:pt>
                <c:pt idx="2188">
                  <c:v>42020</c:v>
                </c:pt>
                <c:pt idx="2189">
                  <c:v>42023</c:v>
                </c:pt>
                <c:pt idx="2190">
                  <c:v>42024</c:v>
                </c:pt>
                <c:pt idx="2191">
                  <c:v>42025</c:v>
                </c:pt>
                <c:pt idx="2192">
                  <c:v>42026</c:v>
                </c:pt>
                <c:pt idx="2193">
                  <c:v>42027</c:v>
                </c:pt>
                <c:pt idx="2194">
                  <c:v>42030</c:v>
                </c:pt>
                <c:pt idx="2195">
                  <c:v>42031</c:v>
                </c:pt>
                <c:pt idx="2196">
                  <c:v>42032</c:v>
                </c:pt>
                <c:pt idx="2197">
                  <c:v>42033</c:v>
                </c:pt>
                <c:pt idx="2198">
                  <c:v>42034</c:v>
                </c:pt>
                <c:pt idx="2199">
                  <c:v>42035</c:v>
                </c:pt>
                <c:pt idx="2200">
                  <c:v>42037</c:v>
                </c:pt>
                <c:pt idx="2201">
                  <c:v>42038</c:v>
                </c:pt>
                <c:pt idx="2202">
                  <c:v>42039</c:v>
                </c:pt>
                <c:pt idx="2203">
                  <c:v>42040</c:v>
                </c:pt>
                <c:pt idx="2204">
                  <c:v>42041</c:v>
                </c:pt>
                <c:pt idx="2205">
                  <c:v>42044</c:v>
                </c:pt>
                <c:pt idx="2206">
                  <c:v>42045</c:v>
                </c:pt>
                <c:pt idx="2207">
                  <c:v>42046</c:v>
                </c:pt>
                <c:pt idx="2208">
                  <c:v>42047</c:v>
                </c:pt>
                <c:pt idx="2209">
                  <c:v>42048</c:v>
                </c:pt>
                <c:pt idx="2210">
                  <c:v>42051</c:v>
                </c:pt>
                <c:pt idx="2211">
                  <c:v>42052</c:v>
                </c:pt>
                <c:pt idx="2212">
                  <c:v>42053</c:v>
                </c:pt>
                <c:pt idx="2213">
                  <c:v>42054</c:v>
                </c:pt>
                <c:pt idx="2214">
                  <c:v>42055</c:v>
                </c:pt>
                <c:pt idx="2215">
                  <c:v>42058</c:v>
                </c:pt>
                <c:pt idx="2216">
                  <c:v>42059</c:v>
                </c:pt>
                <c:pt idx="2217">
                  <c:v>42060</c:v>
                </c:pt>
                <c:pt idx="2218">
                  <c:v>42061</c:v>
                </c:pt>
                <c:pt idx="2219">
                  <c:v>42062</c:v>
                </c:pt>
                <c:pt idx="2220">
                  <c:v>42063</c:v>
                </c:pt>
                <c:pt idx="2221">
                  <c:v>42065</c:v>
                </c:pt>
                <c:pt idx="2222">
                  <c:v>42066</c:v>
                </c:pt>
                <c:pt idx="2223">
                  <c:v>42067</c:v>
                </c:pt>
                <c:pt idx="2224">
                  <c:v>42068</c:v>
                </c:pt>
                <c:pt idx="2225">
                  <c:v>42069</c:v>
                </c:pt>
                <c:pt idx="2226">
                  <c:v>42072</c:v>
                </c:pt>
                <c:pt idx="2227">
                  <c:v>42073</c:v>
                </c:pt>
                <c:pt idx="2228">
                  <c:v>42074</c:v>
                </c:pt>
                <c:pt idx="2229">
                  <c:v>42075</c:v>
                </c:pt>
                <c:pt idx="2230">
                  <c:v>42076</c:v>
                </c:pt>
                <c:pt idx="2231">
                  <c:v>42079</c:v>
                </c:pt>
                <c:pt idx="2232">
                  <c:v>42080</c:v>
                </c:pt>
                <c:pt idx="2233">
                  <c:v>42081</c:v>
                </c:pt>
                <c:pt idx="2234">
                  <c:v>42082</c:v>
                </c:pt>
                <c:pt idx="2235">
                  <c:v>42083</c:v>
                </c:pt>
                <c:pt idx="2236">
                  <c:v>42086</c:v>
                </c:pt>
                <c:pt idx="2237">
                  <c:v>42087</c:v>
                </c:pt>
                <c:pt idx="2238">
                  <c:v>42088</c:v>
                </c:pt>
                <c:pt idx="2239">
                  <c:v>42089</c:v>
                </c:pt>
                <c:pt idx="2240">
                  <c:v>42090</c:v>
                </c:pt>
                <c:pt idx="2241">
                  <c:v>42093</c:v>
                </c:pt>
                <c:pt idx="2242">
                  <c:v>42094</c:v>
                </c:pt>
                <c:pt idx="2243">
                  <c:v>42095</c:v>
                </c:pt>
                <c:pt idx="2244">
                  <c:v>42096</c:v>
                </c:pt>
                <c:pt idx="2245">
                  <c:v>42100</c:v>
                </c:pt>
                <c:pt idx="2246">
                  <c:v>42101</c:v>
                </c:pt>
                <c:pt idx="2247">
                  <c:v>42102</c:v>
                </c:pt>
                <c:pt idx="2248">
                  <c:v>42103</c:v>
                </c:pt>
                <c:pt idx="2249">
                  <c:v>42104</c:v>
                </c:pt>
                <c:pt idx="2250">
                  <c:v>42107</c:v>
                </c:pt>
                <c:pt idx="2251">
                  <c:v>42108</c:v>
                </c:pt>
                <c:pt idx="2252">
                  <c:v>42109</c:v>
                </c:pt>
                <c:pt idx="2253">
                  <c:v>42110</c:v>
                </c:pt>
                <c:pt idx="2254">
                  <c:v>42111</c:v>
                </c:pt>
                <c:pt idx="2255">
                  <c:v>42114</c:v>
                </c:pt>
                <c:pt idx="2256">
                  <c:v>42115</c:v>
                </c:pt>
                <c:pt idx="2257">
                  <c:v>42116</c:v>
                </c:pt>
                <c:pt idx="2258">
                  <c:v>42117</c:v>
                </c:pt>
                <c:pt idx="2259">
                  <c:v>42118</c:v>
                </c:pt>
                <c:pt idx="2260">
                  <c:v>42121</c:v>
                </c:pt>
                <c:pt idx="2261">
                  <c:v>42122</c:v>
                </c:pt>
                <c:pt idx="2262">
                  <c:v>42123</c:v>
                </c:pt>
                <c:pt idx="2263">
                  <c:v>42124</c:v>
                </c:pt>
                <c:pt idx="2264">
                  <c:v>42125</c:v>
                </c:pt>
                <c:pt idx="2265">
                  <c:v>42128</c:v>
                </c:pt>
                <c:pt idx="2266">
                  <c:v>42129</c:v>
                </c:pt>
                <c:pt idx="2267">
                  <c:v>42130</c:v>
                </c:pt>
                <c:pt idx="2268">
                  <c:v>42131</c:v>
                </c:pt>
                <c:pt idx="2269">
                  <c:v>42132</c:v>
                </c:pt>
                <c:pt idx="2270">
                  <c:v>42135</c:v>
                </c:pt>
                <c:pt idx="2271">
                  <c:v>42136</c:v>
                </c:pt>
                <c:pt idx="2272">
                  <c:v>42137</c:v>
                </c:pt>
                <c:pt idx="2273">
                  <c:v>42138</c:v>
                </c:pt>
                <c:pt idx="2274">
                  <c:v>42139</c:v>
                </c:pt>
                <c:pt idx="2275">
                  <c:v>42142</c:v>
                </c:pt>
                <c:pt idx="2276">
                  <c:v>42143</c:v>
                </c:pt>
                <c:pt idx="2277">
                  <c:v>42144</c:v>
                </c:pt>
                <c:pt idx="2278">
                  <c:v>42145</c:v>
                </c:pt>
                <c:pt idx="2279">
                  <c:v>42146</c:v>
                </c:pt>
                <c:pt idx="2280">
                  <c:v>42150</c:v>
                </c:pt>
                <c:pt idx="2281">
                  <c:v>42151</c:v>
                </c:pt>
                <c:pt idx="2282">
                  <c:v>42152</c:v>
                </c:pt>
                <c:pt idx="2283">
                  <c:v>42153</c:v>
                </c:pt>
                <c:pt idx="2284">
                  <c:v>42155</c:v>
                </c:pt>
                <c:pt idx="2285">
                  <c:v>42156</c:v>
                </c:pt>
                <c:pt idx="2286">
                  <c:v>42157</c:v>
                </c:pt>
                <c:pt idx="2287">
                  <c:v>42158</c:v>
                </c:pt>
                <c:pt idx="2288">
                  <c:v>42159</c:v>
                </c:pt>
                <c:pt idx="2289">
                  <c:v>42160</c:v>
                </c:pt>
                <c:pt idx="2290">
                  <c:v>42163</c:v>
                </c:pt>
                <c:pt idx="2291">
                  <c:v>42164</c:v>
                </c:pt>
                <c:pt idx="2292">
                  <c:v>42165</c:v>
                </c:pt>
                <c:pt idx="2293">
                  <c:v>42166</c:v>
                </c:pt>
                <c:pt idx="2294">
                  <c:v>42167</c:v>
                </c:pt>
                <c:pt idx="2295">
                  <c:v>42170</c:v>
                </c:pt>
                <c:pt idx="2296">
                  <c:v>42171</c:v>
                </c:pt>
                <c:pt idx="2297">
                  <c:v>42172</c:v>
                </c:pt>
                <c:pt idx="2298">
                  <c:v>42173</c:v>
                </c:pt>
                <c:pt idx="2299">
                  <c:v>42174</c:v>
                </c:pt>
                <c:pt idx="2300">
                  <c:v>42177</c:v>
                </c:pt>
                <c:pt idx="2301">
                  <c:v>42178</c:v>
                </c:pt>
                <c:pt idx="2302">
                  <c:v>42179</c:v>
                </c:pt>
                <c:pt idx="2303">
                  <c:v>42180</c:v>
                </c:pt>
                <c:pt idx="2304">
                  <c:v>42181</c:v>
                </c:pt>
                <c:pt idx="2305">
                  <c:v>42184</c:v>
                </c:pt>
                <c:pt idx="2306">
                  <c:v>42185</c:v>
                </c:pt>
                <c:pt idx="2307">
                  <c:v>42186</c:v>
                </c:pt>
                <c:pt idx="2308">
                  <c:v>42187</c:v>
                </c:pt>
                <c:pt idx="2309">
                  <c:v>42188</c:v>
                </c:pt>
                <c:pt idx="2310">
                  <c:v>42191</c:v>
                </c:pt>
                <c:pt idx="2311">
                  <c:v>42192</c:v>
                </c:pt>
                <c:pt idx="2312">
                  <c:v>42193</c:v>
                </c:pt>
                <c:pt idx="2313">
                  <c:v>42194</c:v>
                </c:pt>
                <c:pt idx="2314">
                  <c:v>42195</c:v>
                </c:pt>
                <c:pt idx="2315">
                  <c:v>42198</c:v>
                </c:pt>
                <c:pt idx="2316">
                  <c:v>42199</c:v>
                </c:pt>
                <c:pt idx="2317">
                  <c:v>42200</c:v>
                </c:pt>
                <c:pt idx="2318">
                  <c:v>42201</c:v>
                </c:pt>
                <c:pt idx="2319">
                  <c:v>42202</c:v>
                </c:pt>
                <c:pt idx="2320">
                  <c:v>42205</c:v>
                </c:pt>
                <c:pt idx="2321">
                  <c:v>42206</c:v>
                </c:pt>
                <c:pt idx="2322">
                  <c:v>42207</c:v>
                </c:pt>
                <c:pt idx="2323">
                  <c:v>42208</c:v>
                </c:pt>
                <c:pt idx="2324">
                  <c:v>42209</c:v>
                </c:pt>
                <c:pt idx="2325">
                  <c:v>42212</c:v>
                </c:pt>
                <c:pt idx="2326">
                  <c:v>42213</c:v>
                </c:pt>
                <c:pt idx="2327">
                  <c:v>42214</c:v>
                </c:pt>
                <c:pt idx="2328">
                  <c:v>42215</c:v>
                </c:pt>
                <c:pt idx="2329">
                  <c:v>42216</c:v>
                </c:pt>
                <c:pt idx="2330">
                  <c:v>42219</c:v>
                </c:pt>
                <c:pt idx="2331">
                  <c:v>42220</c:v>
                </c:pt>
                <c:pt idx="2332">
                  <c:v>42221</c:v>
                </c:pt>
                <c:pt idx="2333">
                  <c:v>42222</c:v>
                </c:pt>
                <c:pt idx="2334">
                  <c:v>42223</c:v>
                </c:pt>
                <c:pt idx="2335">
                  <c:v>42226</c:v>
                </c:pt>
                <c:pt idx="2336">
                  <c:v>42227</c:v>
                </c:pt>
                <c:pt idx="2337">
                  <c:v>42228</c:v>
                </c:pt>
                <c:pt idx="2338">
                  <c:v>42229</c:v>
                </c:pt>
                <c:pt idx="2339">
                  <c:v>42230</c:v>
                </c:pt>
                <c:pt idx="2340">
                  <c:v>42233</c:v>
                </c:pt>
                <c:pt idx="2341">
                  <c:v>42234</c:v>
                </c:pt>
                <c:pt idx="2342">
                  <c:v>42235</c:v>
                </c:pt>
                <c:pt idx="2343">
                  <c:v>42236</c:v>
                </c:pt>
                <c:pt idx="2344">
                  <c:v>42237</c:v>
                </c:pt>
                <c:pt idx="2345">
                  <c:v>42240</c:v>
                </c:pt>
                <c:pt idx="2346">
                  <c:v>42241</c:v>
                </c:pt>
                <c:pt idx="2347">
                  <c:v>42242</c:v>
                </c:pt>
                <c:pt idx="2348">
                  <c:v>42243</c:v>
                </c:pt>
                <c:pt idx="2349">
                  <c:v>42244</c:v>
                </c:pt>
                <c:pt idx="2350">
                  <c:v>42247</c:v>
                </c:pt>
                <c:pt idx="2351">
                  <c:v>42248</c:v>
                </c:pt>
                <c:pt idx="2352">
                  <c:v>42249</c:v>
                </c:pt>
                <c:pt idx="2353">
                  <c:v>42250</c:v>
                </c:pt>
                <c:pt idx="2354">
                  <c:v>42251</c:v>
                </c:pt>
                <c:pt idx="2355">
                  <c:v>42254</c:v>
                </c:pt>
                <c:pt idx="2356">
                  <c:v>42255</c:v>
                </c:pt>
                <c:pt idx="2357">
                  <c:v>42256</c:v>
                </c:pt>
                <c:pt idx="2358">
                  <c:v>42257</c:v>
                </c:pt>
                <c:pt idx="2359">
                  <c:v>42258</c:v>
                </c:pt>
                <c:pt idx="2360">
                  <c:v>42261</c:v>
                </c:pt>
                <c:pt idx="2361">
                  <c:v>42262</c:v>
                </c:pt>
                <c:pt idx="2362">
                  <c:v>42263</c:v>
                </c:pt>
                <c:pt idx="2363">
                  <c:v>42264</c:v>
                </c:pt>
                <c:pt idx="2364">
                  <c:v>42265</c:v>
                </c:pt>
                <c:pt idx="2365">
                  <c:v>42268</c:v>
                </c:pt>
                <c:pt idx="2366">
                  <c:v>42269</c:v>
                </c:pt>
                <c:pt idx="2367">
                  <c:v>42270</c:v>
                </c:pt>
                <c:pt idx="2368">
                  <c:v>42271</c:v>
                </c:pt>
                <c:pt idx="2369">
                  <c:v>42272</c:v>
                </c:pt>
                <c:pt idx="2370">
                  <c:v>42275</c:v>
                </c:pt>
                <c:pt idx="2371">
                  <c:v>42276</c:v>
                </c:pt>
                <c:pt idx="2372">
                  <c:v>42277</c:v>
                </c:pt>
                <c:pt idx="2373">
                  <c:v>42278</c:v>
                </c:pt>
                <c:pt idx="2374">
                  <c:v>42279</c:v>
                </c:pt>
                <c:pt idx="2375">
                  <c:v>42282</c:v>
                </c:pt>
                <c:pt idx="2376">
                  <c:v>42283</c:v>
                </c:pt>
                <c:pt idx="2377">
                  <c:v>42284</c:v>
                </c:pt>
                <c:pt idx="2378">
                  <c:v>42285</c:v>
                </c:pt>
                <c:pt idx="2379">
                  <c:v>42286</c:v>
                </c:pt>
                <c:pt idx="2380">
                  <c:v>42289</c:v>
                </c:pt>
                <c:pt idx="2381">
                  <c:v>42290</c:v>
                </c:pt>
                <c:pt idx="2382">
                  <c:v>42291</c:v>
                </c:pt>
                <c:pt idx="2383">
                  <c:v>42292</c:v>
                </c:pt>
                <c:pt idx="2384">
                  <c:v>42293</c:v>
                </c:pt>
                <c:pt idx="2385">
                  <c:v>42296</c:v>
                </c:pt>
                <c:pt idx="2386">
                  <c:v>42297</c:v>
                </c:pt>
                <c:pt idx="2387">
                  <c:v>42298</c:v>
                </c:pt>
                <c:pt idx="2388">
                  <c:v>42299</c:v>
                </c:pt>
                <c:pt idx="2389">
                  <c:v>42300</c:v>
                </c:pt>
                <c:pt idx="2390">
                  <c:v>42303</c:v>
                </c:pt>
                <c:pt idx="2391">
                  <c:v>42304</c:v>
                </c:pt>
                <c:pt idx="2392">
                  <c:v>42305</c:v>
                </c:pt>
                <c:pt idx="2393">
                  <c:v>42306</c:v>
                </c:pt>
                <c:pt idx="2394">
                  <c:v>42307</c:v>
                </c:pt>
                <c:pt idx="2395">
                  <c:v>42308</c:v>
                </c:pt>
                <c:pt idx="2396">
                  <c:v>42310</c:v>
                </c:pt>
                <c:pt idx="2397">
                  <c:v>42311</c:v>
                </c:pt>
                <c:pt idx="2398">
                  <c:v>42312</c:v>
                </c:pt>
                <c:pt idx="2399">
                  <c:v>42313</c:v>
                </c:pt>
                <c:pt idx="2400">
                  <c:v>42314</c:v>
                </c:pt>
                <c:pt idx="2401">
                  <c:v>42317</c:v>
                </c:pt>
                <c:pt idx="2402">
                  <c:v>42318</c:v>
                </c:pt>
                <c:pt idx="2403">
                  <c:v>42319</c:v>
                </c:pt>
                <c:pt idx="2404">
                  <c:v>42320</c:v>
                </c:pt>
                <c:pt idx="2405">
                  <c:v>42321</c:v>
                </c:pt>
                <c:pt idx="2406">
                  <c:v>42324</c:v>
                </c:pt>
                <c:pt idx="2407">
                  <c:v>42325</c:v>
                </c:pt>
                <c:pt idx="2408">
                  <c:v>42326</c:v>
                </c:pt>
                <c:pt idx="2409">
                  <c:v>42327</c:v>
                </c:pt>
                <c:pt idx="2410">
                  <c:v>42328</c:v>
                </c:pt>
                <c:pt idx="2411">
                  <c:v>42331</c:v>
                </c:pt>
                <c:pt idx="2412">
                  <c:v>42332</c:v>
                </c:pt>
                <c:pt idx="2413">
                  <c:v>42333</c:v>
                </c:pt>
                <c:pt idx="2414">
                  <c:v>42334</c:v>
                </c:pt>
                <c:pt idx="2415">
                  <c:v>42335</c:v>
                </c:pt>
                <c:pt idx="2416">
                  <c:v>42338</c:v>
                </c:pt>
                <c:pt idx="2417">
                  <c:v>42339</c:v>
                </c:pt>
                <c:pt idx="2418">
                  <c:v>42340</c:v>
                </c:pt>
                <c:pt idx="2419">
                  <c:v>42341</c:v>
                </c:pt>
                <c:pt idx="2420">
                  <c:v>42342</c:v>
                </c:pt>
                <c:pt idx="2421">
                  <c:v>42345</c:v>
                </c:pt>
                <c:pt idx="2422">
                  <c:v>42346</c:v>
                </c:pt>
                <c:pt idx="2423">
                  <c:v>42347</c:v>
                </c:pt>
                <c:pt idx="2424">
                  <c:v>42348</c:v>
                </c:pt>
                <c:pt idx="2425">
                  <c:v>42349</c:v>
                </c:pt>
                <c:pt idx="2426">
                  <c:v>42352</c:v>
                </c:pt>
                <c:pt idx="2427">
                  <c:v>42353</c:v>
                </c:pt>
                <c:pt idx="2428">
                  <c:v>42354</c:v>
                </c:pt>
                <c:pt idx="2429">
                  <c:v>42355</c:v>
                </c:pt>
                <c:pt idx="2430">
                  <c:v>42356</c:v>
                </c:pt>
                <c:pt idx="2431">
                  <c:v>42359</c:v>
                </c:pt>
                <c:pt idx="2432">
                  <c:v>42360</c:v>
                </c:pt>
                <c:pt idx="2433">
                  <c:v>42361</c:v>
                </c:pt>
                <c:pt idx="2434">
                  <c:v>42362</c:v>
                </c:pt>
                <c:pt idx="2435">
                  <c:v>42366</c:v>
                </c:pt>
                <c:pt idx="2436">
                  <c:v>42367</c:v>
                </c:pt>
                <c:pt idx="2437">
                  <c:v>42368</c:v>
                </c:pt>
                <c:pt idx="2438">
                  <c:v>42369</c:v>
                </c:pt>
                <c:pt idx="2439">
                  <c:v>42373</c:v>
                </c:pt>
                <c:pt idx="2440">
                  <c:v>42374</c:v>
                </c:pt>
                <c:pt idx="2441">
                  <c:v>42375</c:v>
                </c:pt>
                <c:pt idx="2442">
                  <c:v>42376</c:v>
                </c:pt>
                <c:pt idx="2443">
                  <c:v>42377</c:v>
                </c:pt>
                <c:pt idx="2444">
                  <c:v>42380</c:v>
                </c:pt>
                <c:pt idx="2445">
                  <c:v>42381</c:v>
                </c:pt>
                <c:pt idx="2446">
                  <c:v>42382</c:v>
                </c:pt>
                <c:pt idx="2447">
                  <c:v>42383</c:v>
                </c:pt>
                <c:pt idx="2448">
                  <c:v>42384</c:v>
                </c:pt>
                <c:pt idx="2449">
                  <c:v>42387</c:v>
                </c:pt>
                <c:pt idx="2450">
                  <c:v>42388</c:v>
                </c:pt>
                <c:pt idx="2451">
                  <c:v>42389</c:v>
                </c:pt>
                <c:pt idx="2452">
                  <c:v>42390</c:v>
                </c:pt>
                <c:pt idx="2453">
                  <c:v>42391</c:v>
                </c:pt>
                <c:pt idx="2454">
                  <c:v>42394</c:v>
                </c:pt>
                <c:pt idx="2455">
                  <c:v>42395</c:v>
                </c:pt>
                <c:pt idx="2456">
                  <c:v>42396</c:v>
                </c:pt>
                <c:pt idx="2457">
                  <c:v>42397</c:v>
                </c:pt>
                <c:pt idx="2458">
                  <c:v>42398</c:v>
                </c:pt>
                <c:pt idx="2459">
                  <c:v>42400</c:v>
                </c:pt>
                <c:pt idx="2460">
                  <c:v>42401</c:v>
                </c:pt>
                <c:pt idx="2461">
                  <c:v>42402</c:v>
                </c:pt>
                <c:pt idx="2462">
                  <c:v>42403</c:v>
                </c:pt>
                <c:pt idx="2463">
                  <c:v>42404</c:v>
                </c:pt>
                <c:pt idx="2464">
                  <c:v>42405</c:v>
                </c:pt>
                <c:pt idx="2465">
                  <c:v>42408</c:v>
                </c:pt>
                <c:pt idx="2466">
                  <c:v>42409</c:v>
                </c:pt>
                <c:pt idx="2467">
                  <c:v>42410</c:v>
                </c:pt>
                <c:pt idx="2468">
                  <c:v>42411</c:v>
                </c:pt>
                <c:pt idx="2469">
                  <c:v>42412</c:v>
                </c:pt>
                <c:pt idx="2470">
                  <c:v>42415</c:v>
                </c:pt>
                <c:pt idx="2471">
                  <c:v>42416</c:v>
                </c:pt>
                <c:pt idx="2472">
                  <c:v>42417</c:v>
                </c:pt>
                <c:pt idx="2473">
                  <c:v>42418</c:v>
                </c:pt>
                <c:pt idx="2474">
                  <c:v>42419</c:v>
                </c:pt>
                <c:pt idx="2475">
                  <c:v>42422</c:v>
                </c:pt>
                <c:pt idx="2476">
                  <c:v>42423</c:v>
                </c:pt>
                <c:pt idx="2477">
                  <c:v>42424</c:v>
                </c:pt>
                <c:pt idx="2478">
                  <c:v>42425</c:v>
                </c:pt>
                <c:pt idx="2479">
                  <c:v>42426</c:v>
                </c:pt>
                <c:pt idx="2480">
                  <c:v>42429</c:v>
                </c:pt>
                <c:pt idx="2481">
                  <c:v>42430</c:v>
                </c:pt>
                <c:pt idx="2482">
                  <c:v>42431</c:v>
                </c:pt>
                <c:pt idx="2483">
                  <c:v>42432</c:v>
                </c:pt>
                <c:pt idx="2484">
                  <c:v>42433</c:v>
                </c:pt>
                <c:pt idx="2485">
                  <c:v>42436</c:v>
                </c:pt>
                <c:pt idx="2486">
                  <c:v>42437</c:v>
                </c:pt>
                <c:pt idx="2487">
                  <c:v>42438</c:v>
                </c:pt>
                <c:pt idx="2488">
                  <c:v>42439</c:v>
                </c:pt>
                <c:pt idx="2489">
                  <c:v>42440</c:v>
                </c:pt>
                <c:pt idx="2490">
                  <c:v>42443</c:v>
                </c:pt>
                <c:pt idx="2491">
                  <c:v>42444</c:v>
                </c:pt>
                <c:pt idx="2492">
                  <c:v>42445</c:v>
                </c:pt>
                <c:pt idx="2493">
                  <c:v>42446</c:v>
                </c:pt>
                <c:pt idx="2494">
                  <c:v>42447</c:v>
                </c:pt>
                <c:pt idx="2495">
                  <c:v>42450</c:v>
                </c:pt>
                <c:pt idx="2496">
                  <c:v>42451</c:v>
                </c:pt>
                <c:pt idx="2497">
                  <c:v>42452</c:v>
                </c:pt>
                <c:pt idx="2498">
                  <c:v>42453</c:v>
                </c:pt>
                <c:pt idx="2499">
                  <c:v>42457</c:v>
                </c:pt>
                <c:pt idx="2500">
                  <c:v>42458</c:v>
                </c:pt>
                <c:pt idx="2501">
                  <c:v>42459</c:v>
                </c:pt>
                <c:pt idx="2502">
                  <c:v>42460</c:v>
                </c:pt>
                <c:pt idx="2503">
                  <c:v>42461</c:v>
                </c:pt>
                <c:pt idx="2504">
                  <c:v>42464</c:v>
                </c:pt>
                <c:pt idx="2505">
                  <c:v>42465</c:v>
                </c:pt>
                <c:pt idx="2506">
                  <c:v>42466</c:v>
                </c:pt>
                <c:pt idx="2507">
                  <c:v>42467</c:v>
                </c:pt>
                <c:pt idx="2508">
                  <c:v>42468</c:v>
                </c:pt>
                <c:pt idx="2509">
                  <c:v>42471</c:v>
                </c:pt>
                <c:pt idx="2510">
                  <c:v>42472</c:v>
                </c:pt>
                <c:pt idx="2511">
                  <c:v>42473</c:v>
                </c:pt>
                <c:pt idx="2512">
                  <c:v>42474</c:v>
                </c:pt>
                <c:pt idx="2513">
                  <c:v>42475</c:v>
                </c:pt>
                <c:pt idx="2514">
                  <c:v>42478</c:v>
                </c:pt>
                <c:pt idx="2515">
                  <c:v>42479</c:v>
                </c:pt>
                <c:pt idx="2516">
                  <c:v>42480</c:v>
                </c:pt>
                <c:pt idx="2517">
                  <c:v>42481</c:v>
                </c:pt>
                <c:pt idx="2518">
                  <c:v>42482</c:v>
                </c:pt>
                <c:pt idx="2519">
                  <c:v>42485</c:v>
                </c:pt>
                <c:pt idx="2520">
                  <c:v>42486</c:v>
                </c:pt>
                <c:pt idx="2521">
                  <c:v>42487</c:v>
                </c:pt>
                <c:pt idx="2522">
                  <c:v>42488</c:v>
                </c:pt>
                <c:pt idx="2523">
                  <c:v>42489</c:v>
                </c:pt>
                <c:pt idx="2524">
                  <c:v>42490</c:v>
                </c:pt>
                <c:pt idx="2525">
                  <c:v>42492</c:v>
                </c:pt>
                <c:pt idx="2526">
                  <c:v>42493</c:v>
                </c:pt>
                <c:pt idx="2527">
                  <c:v>42494</c:v>
                </c:pt>
                <c:pt idx="2528">
                  <c:v>42495</c:v>
                </c:pt>
                <c:pt idx="2529">
                  <c:v>42496</c:v>
                </c:pt>
                <c:pt idx="2530">
                  <c:v>42499</c:v>
                </c:pt>
                <c:pt idx="2531">
                  <c:v>42500</c:v>
                </c:pt>
                <c:pt idx="2532">
                  <c:v>42501</c:v>
                </c:pt>
                <c:pt idx="2533">
                  <c:v>42502</c:v>
                </c:pt>
                <c:pt idx="2534">
                  <c:v>42503</c:v>
                </c:pt>
                <c:pt idx="2535">
                  <c:v>42506</c:v>
                </c:pt>
                <c:pt idx="2536">
                  <c:v>42507</c:v>
                </c:pt>
                <c:pt idx="2537">
                  <c:v>42508</c:v>
                </c:pt>
                <c:pt idx="2538">
                  <c:v>42509</c:v>
                </c:pt>
                <c:pt idx="2539">
                  <c:v>42510</c:v>
                </c:pt>
                <c:pt idx="2540">
                  <c:v>42513</c:v>
                </c:pt>
                <c:pt idx="2541">
                  <c:v>42514</c:v>
                </c:pt>
                <c:pt idx="2542">
                  <c:v>42515</c:v>
                </c:pt>
                <c:pt idx="2543">
                  <c:v>42516</c:v>
                </c:pt>
                <c:pt idx="2544">
                  <c:v>42517</c:v>
                </c:pt>
                <c:pt idx="2545">
                  <c:v>42520</c:v>
                </c:pt>
                <c:pt idx="2546">
                  <c:v>42521</c:v>
                </c:pt>
                <c:pt idx="2547">
                  <c:v>42522</c:v>
                </c:pt>
                <c:pt idx="2548">
                  <c:v>42523</c:v>
                </c:pt>
                <c:pt idx="2549">
                  <c:v>42524</c:v>
                </c:pt>
                <c:pt idx="2550">
                  <c:v>42527</c:v>
                </c:pt>
                <c:pt idx="2551">
                  <c:v>42528</c:v>
                </c:pt>
                <c:pt idx="2552">
                  <c:v>42529</c:v>
                </c:pt>
                <c:pt idx="2553">
                  <c:v>42530</c:v>
                </c:pt>
                <c:pt idx="2554">
                  <c:v>42531</c:v>
                </c:pt>
                <c:pt idx="2555">
                  <c:v>42534</c:v>
                </c:pt>
                <c:pt idx="2556">
                  <c:v>42535</c:v>
                </c:pt>
                <c:pt idx="2557">
                  <c:v>42536</c:v>
                </c:pt>
                <c:pt idx="2558">
                  <c:v>42537</c:v>
                </c:pt>
                <c:pt idx="2559">
                  <c:v>42538</c:v>
                </c:pt>
                <c:pt idx="2560">
                  <c:v>42541</c:v>
                </c:pt>
                <c:pt idx="2561">
                  <c:v>42542</c:v>
                </c:pt>
                <c:pt idx="2562">
                  <c:v>42543</c:v>
                </c:pt>
                <c:pt idx="2563">
                  <c:v>42544</c:v>
                </c:pt>
                <c:pt idx="2564">
                  <c:v>42545</c:v>
                </c:pt>
                <c:pt idx="2565">
                  <c:v>42548</c:v>
                </c:pt>
                <c:pt idx="2566">
                  <c:v>42549</c:v>
                </c:pt>
                <c:pt idx="2567">
                  <c:v>42550</c:v>
                </c:pt>
                <c:pt idx="2568">
                  <c:v>42551</c:v>
                </c:pt>
                <c:pt idx="2569">
                  <c:v>42552</c:v>
                </c:pt>
                <c:pt idx="2570">
                  <c:v>42555</c:v>
                </c:pt>
                <c:pt idx="2571">
                  <c:v>42556</c:v>
                </c:pt>
                <c:pt idx="2572">
                  <c:v>42557</c:v>
                </c:pt>
                <c:pt idx="2573">
                  <c:v>42558</c:v>
                </c:pt>
                <c:pt idx="2574">
                  <c:v>42559</c:v>
                </c:pt>
                <c:pt idx="2575">
                  <c:v>42562</c:v>
                </c:pt>
                <c:pt idx="2576">
                  <c:v>42563</c:v>
                </c:pt>
                <c:pt idx="2577">
                  <c:v>42564</c:v>
                </c:pt>
                <c:pt idx="2578">
                  <c:v>42565</c:v>
                </c:pt>
                <c:pt idx="2579">
                  <c:v>42566</c:v>
                </c:pt>
                <c:pt idx="2580">
                  <c:v>42569</c:v>
                </c:pt>
                <c:pt idx="2581">
                  <c:v>42570</c:v>
                </c:pt>
                <c:pt idx="2582">
                  <c:v>42571</c:v>
                </c:pt>
                <c:pt idx="2583">
                  <c:v>42572</c:v>
                </c:pt>
                <c:pt idx="2584">
                  <c:v>42573</c:v>
                </c:pt>
                <c:pt idx="2585">
                  <c:v>42576</c:v>
                </c:pt>
                <c:pt idx="2586">
                  <c:v>42577</c:v>
                </c:pt>
                <c:pt idx="2587">
                  <c:v>42578</c:v>
                </c:pt>
                <c:pt idx="2588">
                  <c:v>42579</c:v>
                </c:pt>
                <c:pt idx="2589">
                  <c:v>42580</c:v>
                </c:pt>
                <c:pt idx="2590">
                  <c:v>42582</c:v>
                </c:pt>
                <c:pt idx="2591">
                  <c:v>42583</c:v>
                </c:pt>
                <c:pt idx="2592">
                  <c:v>42584</c:v>
                </c:pt>
                <c:pt idx="2593">
                  <c:v>42585</c:v>
                </c:pt>
                <c:pt idx="2594">
                  <c:v>42586</c:v>
                </c:pt>
                <c:pt idx="2595">
                  <c:v>42587</c:v>
                </c:pt>
                <c:pt idx="2596">
                  <c:v>42590</c:v>
                </c:pt>
                <c:pt idx="2597">
                  <c:v>42591</c:v>
                </c:pt>
                <c:pt idx="2598">
                  <c:v>42592</c:v>
                </c:pt>
                <c:pt idx="2599">
                  <c:v>42593</c:v>
                </c:pt>
                <c:pt idx="2600">
                  <c:v>42594</c:v>
                </c:pt>
                <c:pt idx="2601">
                  <c:v>42597</c:v>
                </c:pt>
                <c:pt idx="2602">
                  <c:v>42598</c:v>
                </c:pt>
                <c:pt idx="2603">
                  <c:v>42599</c:v>
                </c:pt>
                <c:pt idx="2604">
                  <c:v>42600</c:v>
                </c:pt>
                <c:pt idx="2605">
                  <c:v>42601</c:v>
                </c:pt>
                <c:pt idx="2606">
                  <c:v>42604</c:v>
                </c:pt>
                <c:pt idx="2607">
                  <c:v>42605</c:v>
                </c:pt>
                <c:pt idx="2608">
                  <c:v>42606</c:v>
                </c:pt>
                <c:pt idx="2609">
                  <c:v>42607</c:v>
                </c:pt>
                <c:pt idx="2610">
                  <c:v>42608</c:v>
                </c:pt>
                <c:pt idx="2611">
                  <c:v>42611</c:v>
                </c:pt>
                <c:pt idx="2612">
                  <c:v>42612</c:v>
                </c:pt>
                <c:pt idx="2613">
                  <c:v>42613</c:v>
                </c:pt>
                <c:pt idx="2614">
                  <c:v>42614</c:v>
                </c:pt>
                <c:pt idx="2615">
                  <c:v>42615</c:v>
                </c:pt>
                <c:pt idx="2616">
                  <c:v>42618</c:v>
                </c:pt>
                <c:pt idx="2617">
                  <c:v>42619</c:v>
                </c:pt>
                <c:pt idx="2618">
                  <c:v>42620</c:v>
                </c:pt>
                <c:pt idx="2619">
                  <c:v>42621</c:v>
                </c:pt>
                <c:pt idx="2620">
                  <c:v>42622</c:v>
                </c:pt>
                <c:pt idx="2621">
                  <c:v>42625</c:v>
                </c:pt>
                <c:pt idx="2622">
                  <c:v>42626</c:v>
                </c:pt>
                <c:pt idx="2623">
                  <c:v>42627</c:v>
                </c:pt>
                <c:pt idx="2624">
                  <c:v>42628</c:v>
                </c:pt>
                <c:pt idx="2625">
                  <c:v>42629</c:v>
                </c:pt>
                <c:pt idx="2626">
                  <c:v>42632</c:v>
                </c:pt>
                <c:pt idx="2627">
                  <c:v>42633</c:v>
                </c:pt>
                <c:pt idx="2628">
                  <c:v>42634</c:v>
                </c:pt>
                <c:pt idx="2629">
                  <c:v>42635</c:v>
                </c:pt>
                <c:pt idx="2630">
                  <c:v>42636</c:v>
                </c:pt>
                <c:pt idx="2631">
                  <c:v>42639</c:v>
                </c:pt>
                <c:pt idx="2632">
                  <c:v>42640</c:v>
                </c:pt>
                <c:pt idx="2633">
                  <c:v>42641</c:v>
                </c:pt>
                <c:pt idx="2634">
                  <c:v>42642</c:v>
                </c:pt>
                <c:pt idx="2635">
                  <c:v>42643</c:v>
                </c:pt>
                <c:pt idx="2636">
                  <c:v>42646</c:v>
                </c:pt>
                <c:pt idx="2637">
                  <c:v>42647</c:v>
                </c:pt>
                <c:pt idx="2638">
                  <c:v>42648</c:v>
                </c:pt>
                <c:pt idx="2639">
                  <c:v>42649</c:v>
                </c:pt>
                <c:pt idx="2640">
                  <c:v>42650</c:v>
                </c:pt>
                <c:pt idx="2641">
                  <c:v>42653</c:v>
                </c:pt>
                <c:pt idx="2642">
                  <c:v>42654</c:v>
                </c:pt>
                <c:pt idx="2643">
                  <c:v>42655</c:v>
                </c:pt>
                <c:pt idx="2644">
                  <c:v>42656</c:v>
                </c:pt>
                <c:pt idx="2645">
                  <c:v>42657</c:v>
                </c:pt>
                <c:pt idx="2646">
                  <c:v>42660</c:v>
                </c:pt>
                <c:pt idx="2647">
                  <c:v>42661</c:v>
                </c:pt>
                <c:pt idx="2648">
                  <c:v>42662</c:v>
                </c:pt>
                <c:pt idx="2649">
                  <c:v>42663</c:v>
                </c:pt>
                <c:pt idx="2650">
                  <c:v>42664</c:v>
                </c:pt>
                <c:pt idx="2651">
                  <c:v>42667</c:v>
                </c:pt>
                <c:pt idx="2652">
                  <c:v>42668</c:v>
                </c:pt>
                <c:pt idx="2653">
                  <c:v>42669</c:v>
                </c:pt>
                <c:pt idx="2654">
                  <c:v>42670</c:v>
                </c:pt>
                <c:pt idx="2655">
                  <c:v>42671</c:v>
                </c:pt>
                <c:pt idx="2656">
                  <c:v>42674</c:v>
                </c:pt>
                <c:pt idx="2657">
                  <c:v>42675</c:v>
                </c:pt>
                <c:pt idx="2658">
                  <c:v>42676</c:v>
                </c:pt>
                <c:pt idx="2659">
                  <c:v>42677</c:v>
                </c:pt>
                <c:pt idx="2660">
                  <c:v>42678</c:v>
                </c:pt>
                <c:pt idx="2661">
                  <c:v>42681</c:v>
                </c:pt>
                <c:pt idx="2662">
                  <c:v>42682</c:v>
                </c:pt>
                <c:pt idx="2663">
                  <c:v>42683</c:v>
                </c:pt>
                <c:pt idx="2664">
                  <c:v>42684</c:v>
                </c:pt>
                <c:pt idx="2665">
                  <c:v>42685</c:v>
                </c:pt>
                <c:pt idx="2666">
                  <c:v>42688</c:v>
                </c:pt>
                <c:pt idx="2667">
                  <c:v>42689</c:v>
                </c:pt>
                <c:pt idx="2668">
                  <c:v>42690</c:v>
                </c:pt>
                <c:pt idx="2669">
                  <c:v>42691</c:v>
                </c:pt>
                <c:pt idx="2670">
                  <c:v>42692</c:v>
                </c:pt>
                <c:pt idx="2671">
                  <c:v>42695</c:v>
                </c:pt>
                <c:pt idx="2672">
                  <c:v>42696</c:v>
                </c:pt>
                <c:pt idx="2673">
                  <c:v>42697</c:v>
                </c:pt>
                <c:pt idx="2674">
                  <c:v>42698</c:v>
                </c:pt>
                <c:pt idx="2675">
                  <c:v>42699</c:v>
                </c:pt>
                <c:pt idx="2676">
                  <c:v>42702</c:v>
                </c:pt>
                <c:pt idx="2677">
                  <c:v>42703</c:v>
                </c:pt>
                <c:pt idx="2678">
                  <c:v>42704</c:v>
                </c:pt>
                <c:pt idx="2679">
                  <c:v>42705</c:v>
                </c:pt>
                <c:pt idx="2680">
                  <c:v>42706</c:v>
                </c:pt>
                <c:pt idx="2681">
                  <c:v>42709</c:v>
                </c:pt>
                <c:pt idx="2682">
                  <c:v>42710</c:v>
                </c:pt>
                <c:pt idx="2683">
                  <c:v>42711</c:v>
                </c:pt>
                <c:pt idx="2684">
                  <c:v>42712</c:v>
                </c:pt>
                <c:pt idx="2685">
                  <c:v>42713</c:v>
                </c:pt>
                <c:pt idx="2686">
                  <c:v>42716</c:v>
                </c:pt>
                <c:pt idx="2687">
                  <c:v>42717</c:v>
                </c:pt>
                <c:pt idx="2688">
                  <c:v>42718</c:v>
                </c:pt>
                <c:pt idx="2689">
                  <c:v>42719</c:v>
                </c:pt>
                <c:pt idx="2690">
                  <c:v>42720</c:v>
                </c:pt>
                <c:pt idx="2691">
                  <c:v>42723</c:v>
                </c:pt>
                <c:pt idx="2692">
                  <c:v>42724</c:v>
                </c:pt>
                <c:pt idx="2693">
                  <c:v>42725</c:v>
                </c:pt>
                <c:pt idx="2694">
                  <c:v>42726</c:v>
                </c:pt>
                <c:pt idx="2695">
                  <c:v>42727</c:v>
                </c:pt>
                <c:pt idx="2696">
                  <c:v>42731</c:v>
                </c:pt>
                <c:pt idx="2697">
                  <c:v>42732</c:v>
                </c:pt>
                <c:pt idx="2698">
                  <c:v>42733</c:v>
                </c:pt>
                <c:pt idx="2699">
                  <c:v>42734</c:v>
                </c:pt>
                <c:pt idx="2700">
                  <c:v>42735</c:v>
                </c:pt>
                <c:pt idx="2701">
                  <c:v>42738</c:v>
                </c:pt>
                <c:pt idx="2702">
                  <c:v>42739</c:v>
                </c:pt>
                <c:pt idx="2703">
                  <c:v>42740</c:v>
                </c:pt>
                <c:pt idx="2704">
                  <c:v>42741</c:v>
                </c:pt>
                <c:pt idx="2705">
                  <c:v>42744</c:v>
                </c:pt>
                <c:pt idx="2706">
                  <c:v>42745</c:v>
                </c:pt>
                <c:pt idx="2707">
                  <c:v>42746</c:v>
                </c:pt>
                <c:pt idx="2708">
                  <c:v>42747</c:v>
                </c:pt>
                <c:pt idx="2709">
                  <c:v>42748</c:v>
                </c:pt>
                <c:pt idx="2710">
                  <c:v>42751</c:v>
                </c:pt>
                <c:pt idx="2711">
                  <c:v>42752</c:v>
                </c:pt>
                <c:pt idx="2712">
                  <c:v>42753</c:v>
                </c:pt>
                <c:pt idx="2713">
                  <c:v>42754</c:v>
                </c:pt>
                <c:pt idx="2714">
                  <c:v>42755</c:v>
                </c:pt>
                <c:pt idx="2715">
                  <c:v>42758</c:v>
                </c:pt>
                <c:pt idx="2716">
                  <c:v>42759</c:v>
                </c:pt>
                <c:pt idx="2717">
                  <c:v>42760</c:v>
                </c:pt>
                <c:pt idx="2718">
                  <c:v>42761</c:v>
                </c:pt>
                <c:pt idx="2719">
                  <c:v>42762</c:v>
                </c:pt>
                <c:pt idx="2720">
                  <c:v>42765</c:v>
                </c:pt>
                <c:pt idx="2721">
                  <c:v>42766</c:v>
                </c:pt>
                <c:pt idx="2722">
                  <c:v>42767</c:v>
                </c:pt>
                <c:pt idx="2723">
                  <c:v>42768</c:v>
                </c:pt>
                <c:pt idx="2724">
                  <c:v>42769</c:v>
                </c:pt>
                <c:pt idx="2725">
                  <c:v>42772</c:v>
                </c:pt>
                <c:pt idx="2726">
                  <c:v>42773</c:v>
                </c:pt>
                <c:pt idx="2727">
                  <c:v>42774</c:v>
                </c:pt>
                <c:pt idx="2728">
                  <c:v>42775</c:v>
                </c:pt>
                <c:pt idx="2729">
                  <c:v>42776</c:v>
                </c:pt>
                <c:pt idx="2730">
                  <c:v>42779</c:v>
                </c:pt>
                <c:pt idx="2731">
                  <c:v>42780</c:v>
                </c:pt>
                <c:pt idx="2732">
                  <c:v>42781</c:v>
                </c:pt>
                <c:pt idx="2733">
                  <c:v>42782</c:v>
                </c:pt>
                <c:pt idx="2734">
                  <c:v>42783</c:v>
                </c:pt>
                <c:pt idx="2735">
                  <c:v>42786</c:v>
                </c:pt>
                <c:pt idx="2736">
                  <c:v>42787</c:v>
                </c:pt>
                <c:pt idx="2737">
                  <c:v>42788</c:v>
                </c:pt>
                <c:pt idx="2738">
                  <c:v>42789</c:v>
                </c:pt>
                <c:pt idx="2739">
                  <c:v>42790</c:v>
                </c:pt>
                <c:pt idx="2740">
                  <c:v>42793</c:v>
                </c:pt>
                <c:pt idx="2741">
                  <c:v>42794</c:v>
                </c:pt>
                <c:pt idx="2742">
                  <c:v>42795</c:v>
                </c:pt>
                <c:pt idx="2743">
                  <c:v>42796</c:v>
                </c:pt>
                <c:pt idx="2744">
                  <c:v>42797</c:v>
                </c:pt>
                <c:pt idx="2745">
                  <c:v>42800</c:v>
                </c:pt>
                <c:pt idx="2746">
                  <c:v>42801</c:v>
                </c:pt>
                <c:pt idx="2747">
                  <c:v>42802</c:v>
                </c:pt>
                <c:pt idx="2748">
                  <c:v>42803</c:v>
                </c:pt>
                <c:pt idx="2749">
                  <c:v>42804</c:v>
                </c:pt>
                <c:pt idx="2750">
                  <c:v>42807</c:v>
                </c:pt>
                <c:pt idx="2751">
                  <c:v>42808</c:v>
                </c:pt>
                <c:pt idx="2752">
                  <c:v>42809</c:v>
                </c:pt>
                <c:pt idx="2753">
                  <c:v>42810</c:v>
                </c:pt>
                <c:pt idx="2754">
                  <c:v>42811</c:v>
                </c:pt>
                <c:pt idx="2755">
                  <c:v>42814</c:v>
                </c:pt>
                <c:pt idx="2756">
                  <c:v>42815</c:v>
                </c:pt>
                <c:pt idx="2757">
                  <c:v>42816</c:v>
                </c:pt>
                <c:pt idx="2758">
                  <c:v>42817</c:v>
                </c:pt>
                <c:pt idx="2759">
                  <c:v>42818</c:v>
                </c:pt>
                <c:pt idx="2760">
                  <c:v>42821</c:v>
                </c:pt>
                <c:pt idx="2761">
                  <c:v>42822</c:v>
                </c:pt>
                <c:pt idx="2762">
                  <c:v>42823</c:v>
                </c:pt>
                <c:pt idx="2763">
                  <c:v>42824</c:v>
                </c:pt>
                <c:pt idx="2764">
                  <c:v>42825</c:v>
                </c:pt>
                <c:pt idx="2765">
                  <c:v>42828</c:v>
                </c:pt>
                <c:pt idx="2766">
                  <c:v>42829</c:v>
                </c:pt>
                <c:pt idx="2767">
                  <c:v>42830</c:v>
                </c:pt>
                <c:pt idx="2768">
                  <c:v>42831</c:v>
                </c:pt>
                <c:pt idx="2769">
                  <c:v>42832</c:v>
                </c:pt>
                <c:pt idx="2770">
                  <c:v>42835</c:v>
                </c:pt>
                <c:pt idx="2771">
                  <c:v>42836</c:v>
                </c:pt>
                <c:pt idx="2772">
                  <c:v>42837</c:v>
                </c:pt>
                <c:pt idx="2773">
                  <c:v>42838</c:v>
                </c:pt>
                <c:pt idx="2774">
                  <c:v>42842</c:v>
                </c:pt>
                <c:pt idx="2775">
                  <c:v>42843</c:v>
                </c:pt>
                <c:pt idx="2776">
                  <c:v>42844</c:v>
                </c:pt>
                <c:pt idx="2777">
                  <c:v>42845</c:v>
                </c:pt>
                <c:pt idx="2778">
                  <c:v>42846</c:v>
                </c:pt>
                <c:pt idx="2779">
                  <c:v>42849</c:v>
                </c:pt>
                <c:pt idx="2780">
                  <c:v>42850</c:v>
                </c:pt>
                <c:pt idx="2781">
                  <c:v>42851</c:v>
                </c:pt>
                <c:pt idx="2782">
                  <c:v>42852</c:v>
                </c:pt>
                <c:pt idx="2783">
                  <c:v>42853</c:v>
                </c:pt>
                <c:pt idx="2784">
                  <c:v>42855</c:v>
                </c:pt>
                <c:pt idx="2785">
                  <c:v>42856</c:v>
                </c:pt>
                <c:pt idx="2786">
                  <c:v>42857</c:v>
                </c:pt>
                <c:pt idx="2787">
                  <c:v>42858</c:v>
                </c:pt>
                <c:pt idx="2788">
                  <c:v>42859</c:v>
                </c:pt>
                <c:pt idx="2789">
                  <c:v>42860</c:v>
                </c:pt>
                <c:pt idx="2790">
                  <c:v>42863</c:v>
                </c:pt>
                <c:pt idx="2791">
                  <c:v>42864</c:v>
                </c:pt>
                <c:pt idx="2792">
                  <c:v>42865</c:v>
                </c:pt>
                <c:pt idx="2793">
                  <c:v>42866</c:v>
                </c:pt>
                <c:pt idx="2794">
                  <c:v>42867</c:v>
                </c:pt>
                <c:pt idx="2795">
                  <c:v>42870</c:v>
                </c:pt>
                <c:pt idx="2796">
                  <c:v>42871</c:v>
                </c:pt>
                <c:pt idx="2797">
                  <c:v>42872</c:v>
                </c:pt>
                <c:pt idx="2798">
                  <c:v>42873</c:v>
                </c:pt>
                <c:pt idx="2799">
                  <c:v>42874</c:v>
                </c:pt>
                <c:pt idx="2800">
                  <c:v>42877</c:v>
                </c:pt>
                <c:pt idx="2801">
                  <c:v>42878</c:v>
                </c:pt>
                <c:pt idx="2802">
                  <c:v>42879</c:v>
                </c:pt>
                <c:pt idx="2803">
                  <c:v>42880</c:v>
                </c:pt>
                <c:pt idx="2804">
                  <c:v>42881</c:v>
                </c:pt>
                <c:pt idx="2805">
                  <c:v>42884</c:v>
                </c:pt>
                <c:pt idx="2806">
                  <c:v>42885</c:v>
                </c:pt>
                <c:pt idx="2807">
                  <c:v>42886</c:v>
                </c:pt>
                <c:pt idx="2808">
                  <c:v>42887</c:v>
                </c:pt>
                <c:pt idx="2809">
                  <c:v>42888</c:v>
                </c:pt>
                <c:pt idx="2810">
                  <c:v>42891</c:v>
                </c:pt>
                <c:pt idx="2811">
                  <c:v>42892</c:v>
                </c:pt>
                <c:pt idx="2812">
                  <c:v>42893</c:v>
                </c:pt>
                <c:pt idx="2813">
                  <c:v>42894</c:v>
                </c:pt>
                <c:pt idx="2814">
                  <c:v>42895</c:v>
                </c:pt>
                <c:pt idx="2815">
                  <c:v>42898</c:v>
                </c:pt>
                <c:pt idx="2816">
                  <c:v>42899</c:v>
                </c:pt>
                <c:pt idx="2817">
                  <c:v>42900</c:v>
                </c:pt>
                <c:pt idx="2818">
                  <c:v>42901</c:v>
                </c:pt>
                <c:pt idx="2819">
                  <c:v>42902</c:v>
                </c:pt>
                <c:pt idx="2820">
                  <c:v>42905</c:v>
                </c:pt>
                <c:pt idx="2821">
                  <c:v>42906</c:v>
                </c:pt>
                <c:pt idx="2822">
                  <c:v>42907</c:v>
                </c:pt>
                <c:pt idx="2823">
                  <c:v>42908</c:v>
                </c:pt>
                <c:pt idx="2824">
                  <c:v>42909</c:v>
                </c:pt>
                <c:pt idx="2825">
                  <c:v>42912</c:v>
                </c:pt>
                <c:pt idx="2826">
                  <c:v>42913</c:v>
                </c:pt>
                <c:pt idx="2827">
                  <c:v>42914</c:v>
                </c:pt>
                <c:pt idx="2828">
                  <c:v>42915</c:v>
                </c:pt>
                <c:pt idx="2829">
                  <c:v>42916</c:v>
                </c:pt>
                <c:pt idx="2830">
                  <c:v>42919</c:v>
                </c:pt>
                <c:pt idx="2831">
                  <c:v>42920</c:v>
                </c:pt>
                <c:pt idx="2832">
                  <c:v>42921</c:v>
                </c:pt>
                <c:pt idx="2833">
                  <c:v>42922</c:v>
                </c:pt>
                <c:pt idx="2834">
                  <c:v>42923</c:v>
                </c:pt>
                <c:pt idx="2835">
                  <c:v>42926</c:v>
                </c:pt>
                <c:pt idx="2836">
                  <c:v>42927</c:v>
                </c:pt>
                <c:pt idx="2837">
                  <c:v>42928</c:v>
                </c:pt>
                <c:pt idx="2838">
                  <c:v>42929</c:v>
                </c:pt>
                <c:pt idx="2839">
                  <c:v>42930</c:v>
                </c:pt>
                <c:pt idx="2840">
                  <c:v>42933</c:v>
                </c:pt>
                <c:pt idx="2841">
                  <c:v>42934</c:v>
                </c:pt>
                <c:pt idx="2842">
                  <c:v>42935</c:v>
                </c:pt>
                <c:pt idx="2843">
                  <c:v>42936</c:v>
                </c:pt>
                <c:pt idx="2844">
                  <c:v>42937</c:v>
                </c:pt>
                <c:pt idx="2845">
                  <c:v>42940</c:v>
                </c:pt>
                <c:pt idx="2846">
                  <c:v>42941</c:v>
                </c:pt>
                <c:pt idx="2847">
                  <c:v>42942</c:v>
                </c:pt>
                <c:pt idx="2848">
                  <c:v>42943</c:v>
                </c:pt>
                <c:pt idx="2849">
                  <c:v>42944</c:v>
                </c:pt>
                <c:pt idx="2850">
                  <c:v>42947</c:v>
                </c:pt>
                <c:pt idx="2851">
                  <c:v>42948</c:v>
                </c:pt>
                <c:pt idx="2852">
                  <c:v>42949</c:v>
                </c:pt>
                <c:pt idx="2853">
                  <c:v>42950</c:v>
                </c:pt>
                <c:pt idx="2854">
                  <c:v>42951</c:v>
                </c:pt>
                <c:pt idx="2855">
                  <c:v>42954</c:v>
                </c:pt>
                <c:pt idx="2856">
                  <c:v>42955</c:v>
                </c:pt>
                <c:pt idx="2857">
                  <c:v>42956</c:v>
                </c:pt>
                <c:pt idx="2858">
                  <c:v>42957</c:v>
                </c:pt>
                <c:pt idx="2859">
                  <c:v>42958</c:v>
                </c:pt>
                <c:pt idx="2860">
                  <c:v>42961</c:v>
                </c:pt>
                <c:pt idx="2861">
                  <c:v>42962</c:v>
                </c:pt>
                <c:pt idx="2862">
                  <c:v>42963</c:v>
                </c:pt>
                <c:pt idx="2863">
                  <c:v>42964</c:v>
                </c:pt>
                <c:pt idx="2864">
                  <c:v>42965</c:v>
                </c:pt>
                <c:pt idx="2865">
                  <c:v>42968</c:v>
                </c:pt>
                <c:pt idx="2866">
                  <c:v>42969</c:v>
                </c:pt>
                <c:pt idx="2867">
                  <c:v>42970</c:v>
                </c:pt>
                <c:pt idx="2868">
                  <c:v>42971</c:v>
                </c:pt>
                <c:pt idx="2869">
                  <c:v>42972</c:v>
                </c:pt>
                <c:pt idx="2870">
                  <c:v>42975</c:v>
                </c:pt>
                <c:pt idx="2871">
                  <c:v>42976</c:v>
                </c:pt>
                <c:pt idx="2872">
                  <c:v>42977</c:v>
                </c:pt>
                <c:pt idx="2873">
                  <c:v>42978</c:v>
                </c:pt>
              </c:numCache>
            </c:numRef>
          </c:cat>
          <c:val>
            <c:numRef>
              <c:f>Vol!$E$3:$E$2876</c:f>
              <c:numCache>
                <c:formatCode>0.00</c:formatCode>
                <c:ptCount val="2874"/>
                <c:pt idx="0">
                  <c:v>2.4914890525299134</c:v>
                </c:pt>
                <c:pt idx="1">
                  <c:v>2.4915759265478568</c:v>
                </c:pt>
                <c:pt idx="2">
                  <c:v>2.4423425373323293</c:v>
                </c:pt>
                <c:pt idx="3">
                  <c:v>2.4752187146580114</c:v>
                </c:pt>
                <c:pt idx="4">
                  <c:v>2.4662758641729936</c:v>
                </c:pt>
                <c:pt idx="5">
                  <c:v>2.4643257956216527</c:v>
                </c:pt>
                <c:pt idx="6">
                  <c:v>2.4541687166712158</c:v>
                </c:pt>
                <c:pt idx="7">
                  <c:v>2.4618607669718156</c:v>
                </c:pt>
                <c:pt idx="8">
                  <c:v>2.4670213600638395</c:v>
                </c:pt>
                <c:pt idx="9">
                  <c:v>2.4666450881736588</c:v>
                </c:pt>
                <c:pt idx="10">
                  <c:v>2.4697197975988465</c:v>
                </c:pt>
                <c:pt idx="11">
                  <c:v>2.4395142157791923</c:v>
                </c:pt>
                <c:pt idx="12">
                  <c:v>2.4202394978527009</c:v>
                </c:pt>
                <c:pt idx="13">
                  <c:v>2.4799386436773982</c:v>
                </c:pt>
                <c:pt idx="14">
                  <c:v>2.451591226443151</c:v>
                </c:pt>
                <c:pt idx="15">
                  <c:v>2.469472733605794</c:v>
                </c:pt>
                <c:pt idx="16">
                  <c:v>2.4904351607475435</c:v>
                </c:pt>
                <c:pt idx="17">
                  <c:v>2.5065889145443965</c:v>
                </c:pt>
                <c:pt idx="18">
                  <c:v>2.5065889145443965</c:v>
                </c:pt>
                <c:pt idx="19">
                  <c:v>2.5022017477647274</c:v>
                </c:pt>
                <c:pt idx="20">
                  <c:v>2.4924233259932107</c:v>
                </c:pt>
                <c:pt idx="21">
                  <c:v>2.4928347358428562</c:v>
                </c:pt>
                <c:pt idx="22">
                  <c:v>2.4932281028886445</c:v>
                </c:pt>
                <c:pt idx="23">
                  <c:v>2.4784735534308577</c:v>
                </c:pt>
                <c:pt idx="24">
                  <c:v>2.4597033273195708</c:v>
                </c:pt>
                <c:pt idx="25">
                  <c:v>2.4812442040234575</c:v>
                </c:pt>
                <c:pt idx="26">
                  <c:v>2.3802446933036108</c:v>
                </c:pt>
                <c:pt idx="27">
                  <c:v>2.4727746277310763</c:v>
                </c:pt>
                <c:pt idx="28">
                  <c:v>2.4717347699609094</c:v>
                </c:pt>
                <c:pt idx="29">
                  <c:v>2.5044957257798304</c:v>
                </c:pt>
                <c:pt idx="30">
                  <c:v>2.5168601912843536</c:v>
                </c:pt>
                <c:pt idx="31">
                  <c:v>2.5168322224485005</c:v>
                </c:pt>
                <c:pt idx="32">
                  <c:v>2.5277158779322026</c:v>
                </c:pt>
                <c:pt idx="33">
                  <c:v>2.5292854149170987</c:v>
                </c:pt>
                <c:pt idx="34">
                  <c:v>2.4337885092721532</c:v>
                </c:pt>
                <c:pt idx="35">
                  <c:v>2.4048623469681525</c:v>
                </c:pt>
                <c:pt idx="36">
                  <c:v>2.402612237554147</c:v>
                </c:pt>
                <c:pt idx="37">
                  <c:v>2.3992267930511244</c:v>
                </c:pt>
                <c:pt idx="38">
                  <c:v>2.4172603231060825</c:v>
                </c:pt>
                <c:pt idx="39">
                  <c:v>2.4171172383275548</c:v>
                </c:pt>
                <c:pt idx="40">
                  <c:v>2.4132911622321633</c:v>
                </c:pt>
                <c:pt idx="41">
                  <c:v>2.4292127387977116</c:v>
                </c:pt>
                <c:pt idx="42">
                  <c:v>2.4460722995001647</c:v>
                </c:pt>
                <c:pt idx="43">
                  <c:v>2.4420798531147101</c:v>
                </c:pt>
                <c:pt idx="44">
                  <c:v>2.4724651320521152</c:v>
                </c:pt>
                <c:pt idx="45">
                  <c:v>2.4724651320521156</c:v>
                </c:pt>
                <c:pt idx="46">
                  <c:v>2.4648235600185409</c:v>
                </c:pt>
                <c:pt idx="47">
                  <c:v>2.6516622787318602</c:v>
                </c:pt>
                <c:pt idx="48">
                  <c:v>2.6522573535882459</c:v>
                </c:pt>
                <c:pt idx="49">
                  <c:v>2.6020140125195939</c:v>
                </c:pt>
                <c:pt idx="50">
                  <c:v>2.5973181397551452</c:v>
                </c:pt>
                <c:pt idx="51">
                  <c:v>2.5770602422401447</c:v>
                </c:pt>
                <c:pt idx="52">
                  <c:v>2.5870624945218852</c:v>
                </c:pt>
                <c:pt idx="53">
                  <c:v>2.586049255246659</c:v>
                </c:pt>
                <c:pt idx="54">
                  <c:v>2.5946150137665742</c:v>
                </c:pt>
                <c:pt idx="55">
                  <c:v>2.6298964161256548</c:v>
                </c:pt>
                <c:pt idx="56">
                  <c:v>2.6528612427026239</c:v>
                </c:pt>
                <c:pt idx="57">
                  <c:v>2.6858426736158116</c:v>
                </c:pt>
                <c:pt idx="58">
                  <c:v>2.6328125927066304</c:v>
                </c:pt>
                <c:pt idx="59">
                  <c:v>2.5836097663383888</c:v>
                </c:pt>
                <c:pt idx="60">
                  <c:v>2.573677286982206</c:v>
                </c:pt>
                <c:pt idx="61">
                  <c:v>2.5685893710952263</c:v>
                </c:pt>
                <c:pt idx="62">
                  <c:v>2.570691036374146</c:v>
                </c:pt>
                <c:pt idx="63">
                  <c:v>2.5610471550397271</c:v>
                </c:pt>
                <c:pt idx="64">
                  <c:v>2.5570723779485429</c:v>
                </c:pt>
                <c:pt idx="65">
                  <c:v>2.5614632642168784</c:v>
                </c:pt>
                <c:pt idx="66">
                  <c:v>2.5670278840136058</c:v>
                </c:pt>
                <c:pt idx="67">
                  <c:v>2.5823099867010026</c:v>
                </c:pt>
                <c:pt idx="68">
                  <c:v>2.5825696392494502</c:v>
                </c:pt>
                <c:pt idx="69">
                  <c:v>2.5825047879481819</c:v>
                </c:pt>
                <c:pt idx="70">
                  <c:v>2.6102561611777286</c:v>
                </c:pt>
                <c:pt idx="71">
                  <c:v>2.5835275701292559</c:v>
                </c:pt>
                <c:pt idx="72">
                  <c:v>2.6497958267752453</c:v>
                </c:pt>
                <c:pt idx="73">
                  <c:v>2.6608383599023995</c:v>
                </c:pt>
                <c:pt idx="74">
                  <c:v>2.6655187517123822</c:v>
                </c:pt>
                <c:pt idx="75">
                  <c:v>2.7608189210099852</c:v>
                </c:pt>
                <c:pt idx="76">
                  <c:v>2.7470438517787632</c:v>
                </c:pt>
                <c:pt idx="77">
                  <c:v>2.7420167620923661</c:v>
                </c:pt>
                <c:pt idx="78">
                  <c:v>2.6960145558570807</c:v>
                </c:pt>
                <c:pt idx="79">
                  <c:v>2.667576583991671</c:v>
                </c:pt>
                <c:pt idx="80">
                  <c:v>2.6672603458996997</c:v>
                </c:pt>
                <c:pt idx="81">
                  <c:v>2.6785576724226754</c:v>
                </c:pt>
                <c:pt idx="82">
                  <c:v>2.7412976890926526</c:v>
                </c:pt>
                <c:pt idx="83">
                  <c:v>2.7481471985174122</c:v>
                </c:pt>
                <c:pt idx="84">
                  <c:v>2.7816367730310598</c:v>
                </c:pt>
                <c:pt idx="85">
                  <c:v>2.7973648780011082</c:v>
                </c:pt>
                <c:pt idx="86">
                  <c:v>2.7986588304825935</c:v>
                </c:pt>
                <c:pt idx="87">
                  <c:v>2.7984251975918264</c:v>
                </c:pt>
                <c:pt idx="88">
                  <c:v>2.8014998511030362</c:v>
                </c:pt>
                <c:pt idx="89">
                  <c:v>2.8050570288019916</c:v>
                </c:pt>
                <c:pt idx="90">
                  <c:v>2.8163243740335169</c:v>
                </c:pt>
                <c:pt idx="91">
                  <c:v>2.827067573505901</c:v>
                </c:pt>
                <c:pt idx="92">
                  <c:v>2.8274202542922446</c:v>
                </c:pt>
                <c:pt idx="93">
                  <c:v>2.7992942706123531</c:v>
                </c:pt>
                <c:pt idx="94">
                  <c:v>2.8024858852594869</c:v>
                </c:pt>
                <c:pt idx="95">
                  <c:v>2.8402216110719247</c:v>
                </c:pt>
                <c:pt idx="96">
                  <c:v>2.8469582364341064</c:v>
                </c:pt>
                <c:pt idx="97">
                  <c:v>2.8411240472188801</c:v>
                </c:pt>
                <c:pt idx="98">
                  <c:v>2.837602570140402</c:v>
                </c:pt>
                <c:pt idx="99">
                  <c:v>2.8527376443367047</c:v>
                </c:pt>
                <c:pt idx="100">
                  <c:v>2.8566486154862569</c:v>
                </c:pt>
                <c:pt idx="101">
                  <c:v>2.8620228463507598</c:v>
                </c:pt>
                <c:pt idx="102">
                  <c:v>2.8652576110234991</c:v>
                </c:pt>
                <c:pt idx="103">
                  <c:v>2.8103615249863485</c:v>
                </c:pt>
                <c:pt idx="104">
                  <c:v>2.8108987270858026</c:v>
                </c:pt>
                <c:pt idx="105">
                  <c:v>2.7647150955479232</c:v>
                </c:pt>
                <c:pt idx="106">
                  <c:v>2.7400969489942582</c:v>
                </c:pt>
                <c:pt idx="107">
                  <c:v>2.7154415040279827</c:v>
                </c:pt>
                <c:pt idx="108">
                  <c:v>2.7096327310317627</c:v>
                </c:pt>
                <c:pt idx="109">
                  <c:v>2.7340011589387907</c:v>
                </c:pt>
                <c:pt idx="110">
                  <c:v>2.7301144257206675</c:v>
                </c:pt>
                <c:pt idx="111">
                  <c:v>2.7310750173808476</c:v>
                </c:pt>
                <c:pt idx="112">
                  <c:v>2.740567475886635</c:v>
                </c:pt>
                <c:pt idx="113">
                  <c:v>2.7560257920222981</c:v>
                </c:pt>
                <c:pt idx="114">
                  <c:v>2.7621559914943825</c:v>
                </c:pt>
                <c:pt idx="115">
                  <c:v>2.7360678748397924</c:v>
                </c:pt>
                <c:pt idx="116">
                  <c:v>2.7447801917682946</c:v>
                </c:pt>
                <c:pt idx="117">
                  <c:v>2.661816322519543</c:v>
                </c:pt>
                <c:pt idx="118">
                  <c:v>2.6628903516140321</c:v>
                </c:pt>
                <c:pt idx="119">
                  <c:v>2.7058552806829863</c:v>
                </c:pt>
                <c:pt idx="120">
                  <c:v>2.6955815423921781</c:v>
                </c:pt>
                <c:pt idx="121">
                  <c:v>2.6966899327246407</c:v>
                </c:pt>
                <c:pt idx="122">
                  <c:v>2.6869093585611696</c:v>
                </c:pt>
                <c:pt idx="123">
                  <c:v>2.6826342512244747</c:v>
                </c:pt>
                <c:pt idx="124">
                  <c:v>2.6837110035474758</c:v>
                </c:pt>
                <c:pt idx="125">
                  <c:v>2.702364247440137</c:v>
                </c:pt>
                <c:pt idx="126">
                  <c:v>2.7215844880956199</c:v>
                </c:pt>
                <c:pt idx="127">
                  <c:v>2.751611433895794</c:v>
                </c:pt>
                <c:pt idx="128">
                  <c:v>2.8878165485323906</c:v>
                </c:pt>
                <c:pt idx="129">
                  <c:v>2.907180134955289</c:v>
                </c:pt>
                <c:pt idx="130">
                  <c:v>2.8884914355133042</c:v>
                </c:pt>
                <c:pt idx="131">
                  <c:v>2.8735437644643826</c:v>
                </c:pt>
                <c:pt idx="132">
                  <c:v>2.8549721657865126</c:v>
                </c:pt>
                <c:pt idx="133">
                  <c:v>2.8577042117402129</c:v>
                </c:pt>
                <c:pt idx="134">
                  <c:v>2.8122494079622928</c:v>
                </c:pt>
                <c:pt idx="135">
                  <c:v>2.7921397593879598</c:v>
                </c:pt>
                <c:pt idx="136">
                  <c:v>2.8595726937798305</c:v>
                </c:pt>
                <c:pt idx="137">
                  <c:v>2.7193843156456894</c:v>
                </c:pt>
                <c:pt idx="138">
                  <c:v>2.7544788964541431</c:v>
                </c:pt>
                <c:pt idx="139">
                  <c:v>2.7432188122141103</c:v>
                </c:pt>
                <c:pt idx="140">
                  <c:v>2.7396734349803591</c:v>
                </c:pt>
                <c:pt idx="141">
                  <c:v>2.7410277642691585</c:v>
                </c:pt>
                <c:pt idx="142">
                  <c:v>2.733523735672172</c:v>
                </c:pt>
                <c:pt idx="143">
                  <c:v>2.7383151442471858</c:v>
                </c:pt>
                <c:pt idx="144">
                  <c:v>2.7381535055991146</c:v>
                </c:pt>
                <c:pt idx="145">
                  <c:v>2.7643252056689405</c:v>
                </c:pt>
                <c:pt idx="146">
                  <c:v>2.7520662741889215</c:v>
                </c:pt>
                <c:pt idx="147">
                  <c:v>2.7219019680354966</c:v>
                </c:pt>
                <c:pt idx="148">
                  <c:v>2.7254464992409448</c:v>
                </c:pt>
                <c:pt idx="149">
                  <c:v>2.7226868974549823</c:v>
                </c:pt>
                <c:pt idx="150">
                  <c:v>2.7247641522512112</c:v>
                </c:pt>
                <c:pt idx="151">
                  <c:v>2.728432041803786</c:v>
                </c:pt>
                <c:pt idx="152">
                  <c:v>2.7241842923023714</c:v>
                </c:pt>
                <c:pt idx="153">
                  <c:v>2.7228291070258921</c:v>
                </c:pt>
                <c:pt idx="154">
                  <c:v>2.7196876448212324</c:v>
                </c:pt>
                <c:pt idx="155">
                  <c:v>2.7198437992162039</c:v>
                </c:pt>
                <c:pt idx="156">
                  <c:v>2.6864083536753371</c:v>
                </c:pt>
                <c:pt idx="157">
                  <c:v>2.7084276229510085</c:v>
                </c:pt>
                <c:pt idx="158">
                  <c:v>2.7152934329398537</c:v>
                </c:pt>
                <c:pt idx="159">
                  <c:v>2.7170455765718291</c:v>
                </c:pt>
                <c:pt idx="160">
                  <c:v>2.6988054177998961</c:v>
                </c:pt>
                <c:pt idx="161">
                  <c:v>2.7045089707807799</c:v>
                </c:pt>
                <c:pt idx="162">
                  <c:v>2.6584880919107885</c:v>
                </c:pt>
                <c:pt idx="163">
                  <c:v>2.6733138657327737</c:v>
                </c:pt>
                <c:pt idx="164">
                  <c:v>2.6754792425896512</c:v>
                </c:pt>
                <c:pt idx="165">
                  <c:v>2.5890709903860167</c:v>
                </c:pt>
                <c:pt idx="166">
                  <c:v>2.5836681240594541</c:v>
                </c:pt>
                <c:pt idx="167">
                  <c:v>2.5922040485296458</c:v>
                </c:pt>
                <c:pt idx="168">
                  <c:v>2.5999190203465097</c:v>
                </c:pt>
                <c:pt idx="169">
                  <c:v>2.6068396743260704</c:v>
                </c:pt>
                <c:pt idx="170">
                  <c:v>2.6288357802553142</c:v>
                </c:pt>
                <c:pt idx="171">
                  <c:v>2.6074159122253291</c:v>
                </c:pt>
                <c:pt idx="172">
                  <c:v>2.6165139987429797</c:v>
                </c:pt>
                <c:pt idx="173">
                  <c:v>2.6101124888583604</c:v>
                </c:pt>
                <c:pt idx="174">
                  <c:v>2.5755193066401985</c:v>
                </c:pt>
                <c:pt idx="175">
                  <c:v>2.5730048598844051</c:v>
                </c:pt>
                <c:pt idx="176">
                  <c:v>2.5840941228900816</c:v>
                </c:pt>
                <c:pt idx="177">
                  <c:v>2.5845442629583681</c:v>
                </c:pt>
                <c:pt idx="178">
                  <c:v>2.5802739093342426</c:v>
                </c:pt>
                <c:pt idx="179">
                  <c:v>2.5965573231847348</c:v>
                </c:pt>
                <c:pt idx="180">
                  <c:v>2.5776225959575649</c:v>
                </c:pt>
                <c:pt idx="181">
                  <c:v>2.5733698651615073</c:v>
                </c:pt>
                <c:pt idx="182">
                  <c:v>2.5740303962655302</c:v>
                </c:pt>
                <c:pt idx="183">
                  <c:v>2.5805130288636091</c:v>
                </c:pt>
                <c:pt idx="184">
                  <c:v>2.5755322303677208</c:v>
                </c:pt>
                <c:pt idx="185">
                  <c:v>2.565307290001499</c:v>
                </c:pt>
                <c:pt idx="186">
                  <c:v>2.5785690413722877</c:v>
                </c:pt>
                <c:pt idx="187">
                  <c:v>2.5825350910741203</c:v>
                </c:pt>
                <c:pt idx="188">
                  <c:v>2.5983529683848978</c:v>
                </c:pt>
                <c:pt idx="189">
                  <c:v>2.5895002615358789</c:v>
                </c:pt>
                <c:pt idx="190">
                  <c:v>2.5751710011945339</c:v>
                </c:pt>
                <c:pt idx="191">
                  <c:v>2.56916318558345</c:v>
                </c:pt>
                <c:pt idx="192">
                  <c:v>2.5662632362547706</c:v>
                </c:pt>
                <c:pt idx="193">
                  <c:v>2.5463923870377965</c:v>
                </c:pt>
                <c:pt idx="194">
                  <c:v>2.5492315581521137</c:v>
                </c:pt>
                <c:pt idx="195">
                  <c:v>2.5668105264416554</c:v>
                </c:pt>
                <c:pt idx="196">
                  <c:v>2.5791035042032067</c:v>
                </c:pt>
                <c:pt idx="197">
                  <c:v>2.6074292328832982</c:v>
                </c:pt>
                <c:pt idx="198">
                  <c:v>2.6071011194794522</c:v>
                </c:pt>
                <c:pt idx="199">
                  <c:v>2.7346689835221749</c:v>
                </c:pt>
                <c:pt idx="200">
                  <c:v>2.7341484240059803</c:v>
                </c:pt>
                <c:pt idx="201">
                  <c:v>2.7331006016750297</c:v>
                </c:pt>
                <c:pt idx="202">
                  <c:v>2.8499033242030114</c:v>
                </c:pt>
                <c:pt idx="203">
                  <c:v>2.8539183259574816</c:v>
                </c:pt>
                <c:pt idx="204">
                  <c:v>2.8481414464307075</c:v>
                </c:pt>
                <c:pt idx="205">
                  <c:v>2.8707510445091819</c:v>
                </c:pt>
                <c:pt idx="206">
                  <c:v>2.8559476807280939</c:v>
                </c:pt>
                <c:pt idx="207">
                  <c:v>2.8924518894156681</c:v>
                </c:pt>
                <c:pt idx="208">
                  <c:v>2.9035764130666255</c:v>
                </c:pt>
                <c:pt idx="209">
                  <c:v>2.8364943127947306</c:v>
                </c:pt>
                <c:pt idx="210">
                  <c:v>2.8394512897681996</c:v>
                </c:pt>
                <c:pt idx="211">
                  <c:v>2.8863884568081799</c:v>
                </c:pt>
                <c:pt idx="212">
                  <c:v>2.8912221178649458</c:v>
                </c:pt>
                <c:pt idx="213">
                  <c:v>2.9019980834598242</c:v>
                </c:pt>
                <c:pt idx="214">
                  <c:v>2.9249624201945843</c:v>
                </c:pt>
                <c:pt idx="215">
                  <c:v>2.9825171994380546</c:v>
                </c:pt>
                <c:pt idx="216">
                  <c:v>2.9529687427241109</c:v>
                </c:pt>
                <c:pt idx="217">
                  <c:v>2.9367614908147686</c:v>
                </c:pt>
                <c:pt idx="218">
                  <c:v>2.7920064832029299</c:v>
                </c:pt>
                <c:pt idx="219">
                  <c:v>2.7793940710606675</c:v>
                </c:pt>
                <c:pt idx="220">
                  <c:v>2.8726351618389878</c:v>
                </c:pt>
                <c:pt idx="221">
                  <c:v>2.8667694945411046</c:v>
                </c:pt>
                <c:pt idx="222">
                  <c:v>2.8895986292567084</c:v>
                </c:pt>
                <c:pt idx="223">
                  <c:v>3.0578587411616773</c:v>
                </c:pt>
                <c:pt idx="224">
                  <c:v>3.0647299919561442</c:v>
                </c:pt>
                <c:pt idx="225">
                  <c:v>3.0735097143241545</c:v>
                </c:pt>
                <c:pt idx="226">
                  <c:v>3.0092293290901213</c:v>
                </c:pt>
                <c:pt idx="227">
                  <c:v>3.0393251135848263</c:v>
                </c:pt>
                <c:pt idx="228">
                  <c:v>3.0074745559180354</c:v>
                </c:pt>
                <c:pt idx="229">
                  <c:v>3.0579899780113702</c:v>
                </c:pt>
                <c:pt idx="230">
                  <c:v>3.0592465511419893</c:v>
                </c:pt>
                <c:pt idx="231">
                  <c:v>3.1088325638593597</c:v>
                </c:pt>
                <c:pt idx="232">
                  <c:v>3.1057895216529068</c:v>
                </c:pt>
                <c:pt idx="233">
                  <c:v>3.1038215104189426</c:v>
                </c:pt>
                <c:pt idx="234">
                  <c:v>3.0994890858427668</c:v>
                </c:pt>
                <c:pt idx="235">
                  <c:v>3.0568415571661509</c:v>
                </c:pt>
                <c:pt idx="236">
                  <c:v>3.0538373451015826</c:v>
                </c:pt>
                <c:pt idx="237">
                  <c:v>3.0510648190979293</c:v>
                </c:pt>
                <c:pt idx="238">
                  <c:v>3.0571213396581531</c:v>
                </c:pt>
                <c:pt idx="239">
                  <c:v>3.0582793304277081</c:v>
                </c:pt>
                <c:pt idx="240">
                  <c:v>3.0568309822318578</c:v>
                </c:pt>
                <c:pt idx="241">
                  <c:v>3.099790656215279</c:v>
                </c:pt>
                <c:pt idx="242">
                  <c:v>3.1069751119163183</c:v>
                </c:pt>
                <c:pt idx="243">
                  <c:v>3.1078869348803537</c:v>
                </c:pt>
                <c:pt idx="244">
                  <c:v>3.229867660001505</c:v>
                </c:pt>
                <c:pt idx="245">
                  <c:v>3.270584806999397</c:v>
                </c:pt>
                <c:pt idx="246">
                  <c:v>3.2687617192949521</c:v>
                </c:pt>
                <c:pt idx="247">
                  <c:v>3.233668327756047</c:v>
                </c:pt>
                <c:pt idx="248">
                  <c:v>3.2471183470194869</c:v>
                </c:pt>
                <c:pt idx="249">
                  <c:v>3.2540775230228767</c:v>
                </c:pt>
                <c:pt idx="250">
                  <c:v>3.3986774870049326</c:v>
                </c:pt>
                <c:pt idx="251">
                  <c:v>3.4379486253523046</c:v>
                </c:pt>
                <c:pt idx="252">
                  <c:v>3.4436425501905901</c:v>
                </c:pt>
                <c:pt idx="253">
                  <c:v>3.4391553986669141</c:v>
                </c:pt>
                <c:pt idx="254">
                  <c:v>3.4491834063712128</c:v>
                </c:pt>
                <c:pt idx="255">
                  <c:v>3.4476393486923325</c:v>
                </c:pt>
                <c:pt idx="256">
                  <c:v>3.4558133057927751</c:v>
                </c:pt>
                <c:pt idx="257">
                  <c:v>3.467616642238311</c:v>
                </c:pt>
                <c:pt idx="258">
                  <c:v>3.5125593313394416</c:v>
                </c:pt>
                <c:pt idx="259">
                  <c:v>3.5113404412534583</c:v>
                </c:pt>
                <c:pt idx="260">
                  <c:v>3.5182898699494292</c:v>
                </c:pt>
                <c:pt idx="261">
                  <c:v>3.5300923169645491</c:v>
                </c:pt>
                <c:pt idx="262">
                  <c:v>3.4780118710667023</c:v>
                </c:pt>
                <c:pt idx="263">
                  <c:v>3.4769390431976746</c:v>
                </c:pt>
                <c:pt idx="264">
                  <c:v>3.5503712019886198</c:v>
                </c:pt>
                <c:pt idx="265">
                  <c:v>3.5507555948533018</c:v>
                </c:pt>
                <c:pt idx="266">
                  <c:v>3.7104737412181836</c:v>
                </c:pt>
                <c:pt idx="267">
                  <c:v>3.726475653416458</c:v>
                </c:pt>
                <c:pt idx="268">
                  <c:v>3.748548173192066</c:v>
                </c:pt>
                <c:pt idx="269">
                  <c:v>3.7459089624624067</c:v>
                </c:pt>
                <c:pt idx="270">
                  <c:v>3.7972759147886146</c:v>
                </c:pt>
                <c:pt idx="271">
                  <c:v>3.7951102111278328</c:v>
                </c:pt>
                <c:pt idx="272">
                  <c:v>3.7945061688141362</c:v>
                </c:pt>
                <c:pt idx="273">
                  <c:v>3.7894659835456288</c:v>
                </c:pt>
                <c:pt idx="274">
                  <c:v>3.8006701141843311</c:v>
                </c:pt>
                <c:pt idx="275">
                  <c:v>3.9195025727734283</c:v>
                </c:pt>
                <c:pt idx="276">
                  <c:v>3.9141268844297485</c:v>
                </c:pt>
                <c:pt idx="277">
                  <c:v>3.9133745614784901</c:v>
                </c:pt>
                <c:pt idx="278">
                  <c:v>3.9005782959321085</c:v>
                </c:pt>
                <c:pt idx="279">
                  <c:v>3.8945184641256656</c:v>
                </c:pt>
                <c:pt idx="280">
                  <c:v>3.9082599680072581</c:v>
                </c:pt>
                <c:pt idx="281">
                  <c:v>3.9074355180975018</c:v>
                </c:pt>
                <c:pt idx="282">
                  <c:v>3.9051211366787117</c:v>
                </c:pt>
                <c:pt idx="283">
                  <c:v>3.9102730845179625</c:v>
                </c:pt>
                <c:pt idx="284">
                  <c:v>3.9111431243724444</c:v>
                </c:pt>
                <c:pt idx="285">
                  <c:v>3.8782973763400155</c:v>
                </c:pt>
                <c:pt idx="286">
                  <c:v>3.871874670062831</c:v>
                </c:pt>
                <c:pt idx="287">
                  <c:v>3.959655899247994</c:v>
                </c:pt>
                <c:pt idx="288">
                  <c:v>3.9593938703070095</c:v>
                </c:pt>
                <c:pt idx="289">
                  <c:v>3.8481151095866677</c:v>
                </c:pt>
                <c:pt idx="290">
                  <c:v>3.8444256232932519</c:v>
                </c:pt>
                <c:pt idx="291">
                  <c:v>3.8450643705253036</c:v>
                </c:pt>
                <c:pt idx="292">
                  <c:v>3.7486439166027958</c:v>
                </c:pt>
                <c:pt idx="293">
                  <c:v>3.7381763835000226</c:v>
                </c:pt>
                <c:pt idx="294">
                  <c:v>3.7361812475583602</c:v>
                </c:pt>
                <c:pt idx="295">
                  <c:v>3.8283248444465561</c:v>
                </c:pt>
                <c:pt idx="296">
                  <c:v>3.8360535754480631</c:v>
                </c:pt>
                <c:pt idx="297">
                  <c:v>3.8852492135879002</c:v>
                </c:pt>
                <c:pt idx="298">
                  <c:v>3.8698689511243671</c:v>
                </c:pt>
                <c:pt idx="299">
                  <c:v>3.8581581959749323</c:v>
                </c:pt>
                <c:pt idx="300">
                  <c:v>3.8838103513101441</c:v>
                </c:pt>
                <c:pt idx="301">
                  <c:v>3.8659894935249048</c:v>
                </c:pt>
                <c:pt idx="302">
                  <c:v>3.867821591693255</c:v>
                </c:pt>
                <c:pt idx="303">
                  <c:v>3.8634393828774569</c:v>
                </c:pt>
                <c:pt idx="304">
                  <c:v>3.8373638557996763</c:v>
                </c:pt>
                <c:pt idx="305">
                  <c:v>3.8748959548191952</c:v>
                </c:pt>
                <c:pt idx="306">
                  <c:v>3.9635601565520293</c:v>
                </c:pt>
                <c:pt idx="307">
                  <c:v>4.0040166928229084</c:v>
                </c:pt>
                <c:pt idx="308">
                  <c:v>3.9808413474676265</c:v>
                </c:pt>
                <c:pt idx="309">
                  <c:v>3.9971776914004238</c:v>
                </c:pt>
                <c:pt idx="310">
                  <c:v>3.9111799007115926</c:v>
                </c:pt>
                <c:pt idx="311">
                  <c:v>3.9105335134161123</c:v>
                </c:pt>
                <c:pt idx="312">
                  <c:v>3.9116634026052015</c:v>
                </c:pt>
                <c:pt idx="313">
                  <c:v>3.8110416801237497</c:v>
                </c:pt>
                <c:pt idx="314">
                  <c:v>3.8182354551561173</c:v>
                </c:pt>
                <c:pt idx="315">
                  <c:v>3.804515689474901</c:v>
                </c:pt>
                <c:pt idx="316">
                  <c:v>3.9032297010138168</c:v>
                </c:pt>
                <c:pt idx="317">
                  <c:v>3.8762308827235481</c:v>
                </c:pt>
                <c:pt idx="318">
                  <c:v>3.9009765893378292</c:v>
                </c:pt>
                <c:pt idx="319">
                  <c:v>3.874332724280011</c:v>
                </c:pt>
                <c:pt idx="320">
                  <c:v>3.8838393306195633</c:v>
                </c:pt>
                <c:pt idx="321">
                  <c:v>3.8607075575526077</c:v>
                </c:pt>
                <c:pt idx="322">
                  <c:v>3.8624355610056913</c:v>
                </c:pt>
                <c:pt idx="323">
                  <c:v>4.0347153972837599</c:v>
                </c:pt>
                <c:pt idx="324">
                  <c:v>4.1242847943817535</c:v>
                </c:pt>
                <c:pt idx="325">
                  <c:v>4.1919783471436673</c:v>
                </c:pt>
                <c:pt idx="326">
                  <c:v>4.2149931675208192</c:v>
                </c:pt>
                <c:pt idx="327">
                  <c:v>4.213896948980743</c:v>
                </c:pt>
                <c:pt idx="328">
                  <c:v>4.2524998173579291</c:v>
                </c:pt>
                <c:pt idx="329">
                  <c:v>4.2595388746575731</c:v>
                </c:pt>
                <c:pt idx="330">
                  <c:v>4.2690369516299596</c:v>
                </c:pt>
                <c:pt idx="331">
                  <c:v>4.3325398332550353</c:v>
                </c:pt>
                <c:pt idx="332">
                  <c:v>4.4320471542536737</c:v>
                </c:pt>
                <c:pt idx="333">
                  <c:v>4.4379621662159359</c:v>
                </c:pt>
                <c:pt idx="334">
                  <c:v>4.4892113904187188</c:v>
                </c:pt>
                <c:pt idx="335">
                  <c:v>4.52943044860654</c:v>
                </c:pt>
                <c:pt idx="336">
                  <c:v>4.5912824734012814</c:v>
                </c:pt>
                <c:pt idx="337">
                  <c:v>4.6309990826354941</c:v>
                </c:pt>
                <c:pt idx="338">
                  <c:v>4.6336357302769144</c:v>
                </c:pt>
                <c:pt idx="339">
                  <c:v>4.6603068558852687</c:v>
                </c:pt>
                <c:pt idx="340">
                  <c:v>4.5763425993381279</c:v>
                </c:pt>
                <c:pt idx="341">
                  <c:v>4.5452403454330996</c:v>
                </c:pt>
                <c:pt idx="342">
                  <c:v>4.6854678051192487</c:v>
                </c:pt>
                <c:pt idx="343">
                  <c:v>4.686354440934597</c:v>
                </c:pt>
                <c:pt idx="344">
                  <c:v>4.7097570475759154</c:v>
                </c:pt>
                <c:pt idx="345">
                  <c:v>4.7539441484195137</c:v>
                </c:pt>
                <c:pt idx="346">
                  <c:v>4.7996240035320366</c:v>
                </c:pt>
                <c:pt idx="347">
                  <c:v>4.811329355883518</c:v>
                </c:pt>
                <c:pt idx="348">
                  <c:v>4.9414151196058871</c:v>
                </c:pt>
                <c:pt idx="349">
                  <c:v>4.9375920565447622</c:v>
                </c:pt>
                <c:pt idx="350">
                  <c:v>4.9448524409653869</c:v>
                </c:pt>
                <c:pt idx="351">
                  <c:v>4.931079336688784</c:v>
                </c:pt>
                <c:pt idx="352">
                  <c:v>4.9334817219813019</c:v>
                </c:pt>
                <c:pt idx="353">
                  <c:v>4.9470868240757424</c:v>
                </c:pt>
                <c:pt idx="354">
                  <c:v>4.9518447920894912</c:v>
                </c:pt>
                <c:pt idx="355">
                  <c:v>4.9787013874722374</c:v>
                </c:pt>
                <c:pt idx="356">
                  <c:v>4.8670354274121932</c:v>
                </c:pt>
                <c:pt idx="357">
                  <c:v>4.8881657284470261</c:v>
                </c:pt>
                <c:pt idx="358">
                  <c:v>4.868187869944899</c:v>
                </c:pt>
                <c:pt idx="359">
                  <c:v>4.871847136953571</c:v>
                </c:pt>
                <c:pt idx="360">
                  <c:v>4.8203337862886588</c:v>
                </c:pt>
                <c:pt idx="361">
                  <c:v>4.8200217757911759</c:v>
                </c:pt>
                <c:pt idx="362">
                  <c:v>4.9749317199311927</c:v>
                </c:pt>
                <c:pt idx="363">
                  <c:v>4.9828650898223996</c:v>
                </c:pt>
                <c:pt idx="364">
                  <c:v>5.2831998318179636</c:v>
                </c:pt>
                <c:pt idx="365">
                  <c:v>5.1724896085503937</c:v>
                </c:pt>
                <c:pt idx="366">
                  <c:v>5.1683758307702323</c:v>
                </c:pt>
                <c:pt idx="367">
                  <c:v>5.201332390667055</c:v>
                </c:pt>
                <c:pt idx="368">
                  <c:v>5.246811334279907</c:v>
                </c:pt>
                <c:pt idx="369">
                  <c:v>5.2932113380879606</c:v>
                </c:pt>
                <c:pt idx="370">
                  <c:v>5.2946683006098834</c:v>
                </c:pt>
                <c:pt idx="371">
                  <c:v>5.305288102609075</c:v>
                </c:pt>
                <c:pt idx="372">
                  <c:v>5.3243546931883134</c:v>
                </c:pt>
                <c:pt idx="373">
                  <c:v>5.3316692952730387</c:v>
                </c:pt>
                <c:pt idx="374">
                  <c:v>5.4144134080072783</c:v>
                </c:pt>
                <c:pt idx="375">
                  <c:v>5.4291050000090815</c:v>
                </c:pt>
                <c:pt idx="376">
                  <c:v>5.4314417325772748</c:v>
                </c:pt>
                <c:pt idx="377">
                  <c:v>5.3715012221701386</c:v>
                </c:pt>
                <c:pt idx="378">
                  <c:v>5.3720414498890321</c:v>
                </c:pt>
                <c:pt idx="379">
                  <c:v>5.4454153263460539</c:v>
                </c:pt>
                <c:pt idx="380">
                  <c:v>5.4459189792072644</c:v>
                </c:pt>
                <c:pt idx="381">
                  <c:v>5.4431531625117628</c:v>
                </c:pt>
                <c:pt idx="382">
                  <c:v>5.5071387244500283</c:v>
                </c:pt>
                <c:pt idx="383">
                  <c:v>5.5242654123482708</c:v>
                </c:pt>
                <c:pt idx="384">
                  <c:v>5.6102380598010688</c:v>
                </c:pt>
                <c:pt idx="385">
                  <c:v>5.5503965028929096</c:v>
                </c:pt>
                <c:pt idx="386">
                  <c:v>5.6174290684730357</c:v>
                </c:pt>
                <c:pt idx="387">
                  <c:v>5.5766836957726627</c:v>
                </c:pt>
                <c:pt idx="388">
                  <c:v>5.576676249031931</c:v>
                </c:pt>
                <c:pt idx="389">
                  <c:v>5.6507866979402062</c:v>
                </c:pt>
                <c:pt idx="390">
                  <c:v>5.804797451391857</c:v>
                </c:pt>
                <c:pt idx="391">
                  <c:v>5.7998772788256652</c:v>
                </c:pt>
                <c:pt idx="392">
                  <c:v>5.8036730841266158</c:v>
                </c:pt>
                <c:pt idx="393">
                  <c:v>5.8760501581142215</c:v>
                </c:pt>
                <c:pt idx="394">
                  <c:v>5.8783102467718891</c:v>
                </c:pt>
                <c:pt idx="395">
                  <c:v>5.8371352012184357</c:v>
                </c:pt>
                <c:pt idx="396">
                  <c:v>5.8149403092379215</c:v>
                </c:pt>
                <c:pt idx="397">
                  <c:v>6.0253320024149577</c:v>
                </c:pt>
                <c:pt idx="398">
                  <c:v>6.0838156252304163</c:v>
                </c:pt>
                <c:pt idx="399">
                  <c:v>6.0897188983297221</c:v>
                </c:pt>
                <c:pt idx="400">
                  <c:v>6.1768883304776532</c:v>
                </c:pt>
                <c:pt idx="401">
                  <c:v>6.198189559156444</c:v>
                </c:pt>
                <c:pt idx="402">
                  <c:v>6.3030370432466389</c:v>
                </c:pt>
                <c:pt idx="403">
                  <c:v>6.3415813389604718</c:v>
                </c:pt>
                <c:pt idx="404">
                  <c:v>6.3220878616432632</c:v>
                </c:pt>
                <c:pt idx="405">
                  <c:v>6.5393366436761644</c:v>
                </c:pt>
                <c:pt idx="406">
                  <c:v>6.4784884098379392</c:v>
                </c:pt>
                <c:pt idx="407">
                  <c:v>6.4792817607225164</c:v>
                </c:pt>
                <c:pt idx="408">
                  <c:v>6.4573988613010886</c:v>
                </c:pt>
                <c:pt idx="409">
                  <c:v>6.4674021222772256</c:v>
                </c:pt>
                <c:pt idx="410">
                  <c:v>6.4572516389010195</c:v>
                </c:pt>
                <c:pt idx="411">
                  <c:v>6.5489532938435149</c:v>
                </c:pt>
                <c:pt idx="412">
                  <c:v>6.5577836664326119</c:v>
                </c:pt>
                <c:pt idx="413">
                  <c:v>6.442826385152209</c:v>
                </c:pt>
                <c:pt idx="414">
                  <c:v>6.4369303382726839</c:v>
                </c:pt>
                <c:pt idx="415">
                  <c:v>6.4340317337235602</c:v>
                </c:pt>
                <c:pt idx="416">
                  <c:v>6.4152152186129809</c:v>
                </c:pt>
                <c:pt idx="417">
                  <c:v>6.454320365443234</c:v>
                </c:pt>
                <c:pt idx="418">
                  <c:v>6.4519089717521041</c:v>
                </c:pt>
                <c:pt idx="419">
                  <c:v>6.4750801877816349</c:v>
                </c:pt>
                <c:pt idx="420">
                  <c:v>6.4744133873357486</c:v>
                </c:pt>
                <c:pt idx="421">
                  <c:v>6.4438157723405762</c:v>
                </c:pt>
                <c:pt idx="422">
                  <c:v>6.4806379305217217</c:v>
                </c:pt>
                <c:pt idx="423">
                  <c:v>6.4882732548200757</c:v>
                </c:pt>
                <c:pt idx="424">
                  <c:v>6.3734929033273469</c:v>
                </c:pt>
                <c:pt idx="425">
                  <c:v>6.3393347228309294</c:v>
                </c:pt>
                <c:pt idx="426">
                  <c:v>6.3001499732461337</c:v>
                </c:pt>
                <c:pt idx="427">
                  <c:v>6.2727065237092257</c:v>
                </c:pt>
                <c:pt idx="428">
                  <c:v>6.332524245263806</c:v>
                </c:pt>
                <c:pt idx="429">
                  <c:v>6.3157727275502422</c:v>
                </c:pt>
                <c:pt idx="430">
                  <c:v>6.312457934713553</c:v>
                </c:pt>
                <c:pt idx="431">
                  <c:v>6.3042462319304278</c:v>
                </c:pt>
                <c:pt idx="432">
                  <c:v>6.2211155916358276</c:v>
                </c:pt>
                <c:pt idx="433">
                  <c:v>6.2142400180751949</c:v>
                </c:pt>
                <c:pt idx="434">
                  <c:v>6.2255180595764363</c:v>
                </c:pt>
                <c:pt idx="435">
                  <c:v>6.1906913563561643</c:v>
                </c:pt>
                <c:pt idx="436">
                  <c:v>6.1502509191527572</c:v>
                </c:pt>
                <c:pt idx="437">
                  <c:v>6.1354270065586309</c:v>
                </c:pt>
                <c:pt idx="438">
                  <c:v>6.0300859356240721</c:v>
                </c:pt>
                <c:pt idx="439">
                  <c:v>6.035229195167509</c:v>
                </c:pt>
                <c:pt idx="440">
                  <c:v>6.0154039419036263</c:v>
                </c:pt>
                <c:pt idx="441">
                  <c:v>6.1173356130138234</c:v>
                </c:pt>
                <c:pt idx="442">
                  <c:v>6.1253783472230703</c:v>
                </c:pt>
                <c:pt idx="443">
                  <c:v>6.144374574548622</c:v>
                </c:pt>
                <c:pt idx="444">
                  <c:v>6.1137511021733504</c:v>
                </c:pt>
                <c:pt idx="445">
                  <c:v>6.0767837764041399</c:v>
                </c:pt>
                <c:pt idx="446">
                  <c:v>6.1011666060726615</c:v>
                </c:pt>
                <c:pt idx="447">
                  <c:v>6.0859683180689776</c:v>
                </c:pt>
                <c:pt idx="448">
                  <c:v>6.1425733300146081</c:v>
                </c:pt>
                <c:pt idx="449">
                  <c:v>6.1759404171312289</c:v>
                </c:pt>
                <c:pt idx="450">
                  <c:v>6.1761150699532292</c:v>
                </c:pt>
                <c:pt idx="451">
                  <c:v>6.2120786193538882</c:v>
                </c:pt>
                <c:pt idx="452">
                  <c:v>6.0917341041369841</c:v>
                </c:pt>
                <c:pt idx="453">
                  <c:v>6.0906052521140008</c:v>
                </c:pt>
                <c:pt idx="454">
                  <c:v>5.8682884463775009</c:v>
                </c:pt>
                <c:pt idx="455">
                  <c:v>5.8496786670607115</c:v>
                </c:pt>
                <c:pt idx="456">
                  <c:v>5.8897941037246513</c:v>
                </c:pt>
                <c:pt idx="457">
                  <c:v>5.9050282237763696</c:v>
                </c:pt>
                <c:pt idx="458">
                  <c:v>5.8833408941182821</c:v>
                </c:pt>
                <c:pt idx="459">
                  <c:v>5.850680043062698</c:v>
                </c:pt>
                <c:pt idx="460">
                  <c:v>5.8847140573759962</c:v>
                </c:pt>
                <c:pt idx="461">
                  <c:v>5.9467094403997356</c:v>
                </c:pt>
                <c:pt idx="462">
                  <c:v>5.9958880591600048</c:v>
                </c:pt>
                <c:pt idx="463">
                  <c:v>6.0060209789843402</c:v>
                </c:pt>
                <c:pt idx="464">
                  <c:v>6.0445406669289028</c:v>
                </c:pt>
                <c:pt idx="465">
                  <c:v>6.0279009792572351</c:v>
                </c:pt>
                <c:pt idx="466">
                  <c:v>6.0214401831000259</c:v>
                </c:pt>
                <c:pt idx="467">
                  <c:v>6.0124779998663112</c:v>
                </c:pt>
                <c:pt idx="468">
                  <c:v>6.0468590502039739</c:v>
                </c:pt>
                <c:pt idx="469">
                  <c:v>6.0169992521189499</c:v>
                </c:pt>
                <c:pt idx="470">
                  <c:v>6.0511209929987446</c:v>
                </c:pt>
                <c:pt idx="471">
                  <c:v>6.0574170885179814</c:v>
                </c:pt>
                <c:pt idx="472">
                  <c:v>6.0371831172336679</c:v>
                </c:pt>
                <c:pt idx="473">
                  <c:v>6.0280745039124302</c:v>
                </c:pt>
                <c:pt idx="474">
                  <c:v>5.9782514774882038</c:v>
                </c:pt>
                <c:pt idx="475">
                  <c:v>5.984586827186555</c:v>
                </c:pt>
                <c:pt idx="476">
                  <c:v>5.9309170547321228</c:v>
                </c:pt>
                <c:pt idx="477">
                  <c:v>5.9222456320084103</c:v>
                </c:pt>
                <c:pt idx="478">
                  <c:v>5.9329334457677945</c:v>
                </c:pt>
                <c:pt idx="479">
                  <c:v>5.8457770821664097</c:v>
                </c:pt>
                <c:pt idx="480">
                  <c:v>5.6429451657640817</c:v>
                </c:pt>
                <c:pt idx="481">
                  <c:v>5.6619644933181545</c:v>
                </c:pt>
                <c:pt idx="482">
                  <c:v>5.6625612627090041</c:v>
                </c:pt>
                <c:pt idx="483">
                  <c:v>5.6154664200408799</c:v>
                </c:pt>
                <c:pt idx="484">
                  <c:v>5.6085013448185475</c:v>
                </c:pt>
                <c:pt idx="485">
                  <c:v>5.687379976953113</c:v>
                </c:pt>
                <c:pt idx="486">
                  <c:v>5.6849476848758487</c:v>
                </c:pt>
                <c:pt idx="487">
                  <c:v>5.4645908242433388</c:v>
                </c:pt>
                <c:pt idx="488">
                  <c:v>5.410364445138006</c:v>
                </c:pt>
                <c:pt idx="489">
                  <c:v>5.4622570068597796</c:v>
                </c:pt>
                <c:pt idx="490">
                  <c:v>5.3409863887201938</c:v>
                </c:pt>
                <c:pt idx="491">
                  <c:v>5.2790418129544445</c:v>
                </c:pt>
                <c:pt idx="492">
                  <c:v>5.1874175376686589</c:v>
                </c:pt>
                <c:pt idx="493">
                  <c:v>5.1312653379589843</c:v>
                </c:pt>
                <c:pt idx="494">
                  <c:v>5.2679952594827384</c:v>
                </c:pt>
                <c:pt idx="495">
                  <c:v>5.082740154105589</c:v>
                </c:pt>
                <c:pt idx="496">
                  <c:v>5.1485852416961349</c:v>
                </c:pt>
                <c:pt idx="497">
                  <c:v>5.1463948777957427</c:v>
                </c:pt>
                <c:pt idx="498">
                  <c:v>5.1428660146793463</c:v>
                </c:pt>
                <c:pt idx="499">
                  <c:v>5.1542897970874284</c:v>
                </c:pt>
                <c:pt idx="500">
                  <c:v>5.1541986759351115</c:v>
                </c:pt>
                <c:pt idx="501">
                  <c:v>5.0567706651133166</c:v>
                </c:pt>
                <c:pt idx="502">
                  <c:v>5.0520802946282233</c:v>
                </c:pt>
                <c:pt idx="503">
                  <c:v>5.0595963009008837</c:v>
                </c:pt>
                <c:pt idx="504">
                  <c:v>5.0960100135720872</c:v>
                </c:pt>
                <c:pt idx="505">
                  <c:v>5.0637566846954414</c:v>
                </c:pt>
                <c:pt idx="506">
                  <c:v>5.0693327318363535</c:v>
                </c:pt>
                <c:pt idx="507">
                  <c:v>5.0458572986809394</c:v>
                </c:pt>
                <c:pt idx="508">
                  <c:v>5.0206788237931939</c:v>
                </c:pt>
                <c:pt idx="509">
                  <c:v>4.9964105835190473</c:v>
                </c:pt>
                <c:pt idx="510">
                  <c:v>5.0054121571476378</c:v>
                </c:pt>
                <c:pt idx="511">
                  <c:v>4.999279221306236</c:v>
                </c:pt>
                <c:pt idx="512">
                  <c:v>4.8766878163797784</c:v>
                </c:pt>
                <c:pt idx="513">
                  <c:v>4.8786208693151032</c:v>
                </c:pt>
                <c:pt idx="514">
                  <c:v>4.8839291158849525</c:v>
                </c:pt>
                <c:pt idx="515">
                  <c:v>4.8909706984435832</c:v>
                </c:pt>
                <c:pt idx="516">
                  <c:v>4.9387395394171429</c:v>
                </c:pt>
                <c:pt idx="517">
                  <c:v>4.9393282716661879</c:v>
                </c:pt>
                <c:pt idx="518">
                  <c:v>4.8610782948605182</c:v>
                </c:pt>
                <c:pt idx="519">
                  <c:v>4.8588325226484255</c:v>
                </c:pt>
                <c:pt idx="520">
                  <c:v>4.8517363045140174</c:v>
                </c:pt>
                <c:pt idx="521">
                  <c:v>4.8503270655386359</c:v>
                </c:pt>
                <c:pt idx="522">
                  <c:v>4.8209709810369121</c:v>
                </c:pt>
                <c:pt idx="523">
                  <c:v>4.8481138762722331</c:v>
                </c:pt>
                <c:pt idx="524">
                  <c:v>4.8081295632115841</c:v>
                </c:pt>
                <c:pt idx="525">
                  <c:v>4.8223714842994276</c:v>
                </c:pt>
                <c:pt idx="526">
                  <c:v>4.81979311039035</c:v>
                </c:pt>
                <c:pt idx="527">
                  <c:v>4.813430491046363</c:v>
                </c:pt>
                <c:pt idx="528">
                  <c:v>4.800546283052622</c:v>
                </c:pt>
                <c:pt idx="529">
                  <c:v>4.8031138813589846</c:v>
                </c:pt>
                <c:pt idx="530">
                  <c:v>4.8078736279640202</c:v>
                </c:pt>
                <c:pt idx="531">
                  <c:v>4.7228883787574576</c:v>
                </c:pt>
                <c:pt idx="532">
                  <c:v>5.1782905651892586</c:v>
                </c:pt>
                <c:pt idx="533">
                  <c:v>5.1500664453006078</c:v>
                </c:pt>
                <c:pt idx="534">
                  <c:v>5.2280426496029477</c:v>
                </c:pt>
                <c:pt idx="535">
                  <c:v>5.2331300462437271</c:v>
                </c:pt>
                <c:pt idx="536">
                  <c:v>6.0893884388787818</c:v>
                </c:pt>
                <c:pt idx="537">
                  <c:v>6.0771604649584443</c:v>
                </c:pt>
                <c:pt idx="538">
                  <c:v>6.0251112062094769</c:v>
                </c:pt>
                <c:pt idx="539">
                  <c:v>6.0156633870685337</c:v>
                </c:pt>
                <c:pt idx="540">
                  <c:v>6.0741101006325815</c:v>
                </c:pt>
                <c:pt idx="541">
                  <c:v>6.0513045721331116</c:v>
                </c:pt>
                <c:pt idx="542">
                  <c:v>6.2665393664654081</c:v>
                </c:pt>
                <c:pt idx="543">
                  <c:v>6.522288283909794</c:v>
                </c:pt>
                <c:pt idx="544">
                  <c:v>6.5519617304173821</c:v>
                </c:pt>
                <c:pt idx="545">
                  <c:v>6.6222938647768164</c:v>
                </c:pt>
                <c:pt idx="546">
                  <c:v>6.5934668788996031</c:v>
                </c:pt>
                <c:pt idx="547">
                  <c:v>6.8192499488703691</c:v>
                </c:pt>
                <c:pt idx="548">
                  <c:v>6.8586917830794016</c:v>
                </c:pt>
                <c:pt idx="549">
                  <c:v>6.9652025796297492</c:v>
                </c:pt>
                <c:pt idx="550">
                  <c:v>6.9902680574214555</c:v>
                </c:pt>
                <c:pt idx="551">
                  <c:v>6.9295108101088729</c:v>
                </c:pt>
                <c:pt idx="552">
                  <c:v>6.8491595636318676</c:v>
                </c:pt>
                <c:pt idx="553">
                  <c:v>7.0333447065956989</c:v>
                </c:pt>
                <c:pt idx="554">
                  <c:v>6.9470699108377634</c:v>
                </c:pt>
                <c:pt idx="555">
                  <c:v>6.9304148916775903</c:v>
                </c:pt>
                <c:pt idx="556">
                  <c:v>6.9393685714758302</c:v>
                </c:pt>
                <c:pt idx="557">
                  <c:v>6.9376677815524577</c:v>
                </c:pt>
                <c:pt idx="558">
                  <c:v>7.001758116294873</c:v>
                </c:pt>
                <c:pt idx="559">
                  <c:v>6.9906035450163744</c:v>
                </c:pt>
                <c:pt idx="560">
                  <c:v>6.970372049457989</c:v>
                </c:pt>
                <c:pt idx="561">
                  <c:v>7.0441747619153015</c:v>
                </c:pt>
                <c:pt idx="562">
                  <c:v>7.0496313531794232</c:v>
                </c:pt>
                <c:pt idx="563">
                  <c:v>7.0766648438625062</c:v>
                </c:pt>
                <c:pt idx="564">
                  <c:v>7.0528537126566597</c:v>
                </c:pt>
                <c:pt idx="565">
                  <c:v>7.0622740275671427</c:v>
                </c:pt>
                <c:pt idx="566">
                  <c:v>7.0609986953178865</c:v>
                </c:pt>
                <c:pt idx="567">
                  <c:v>7.0844087993251108</c:v>
                </c:pt>
                <c:pt idx="568">
                  <c:v>7.0905540339147812</c:v>
                </c:pt>
                <c:pt idx="569">
                  <c:v>7.1023673065607751</c:v>
                </c:pt>
                <c:pt idx="570">
                  <c:v>7.1025063681852734</c:v>
                </c:pt>
                <c:pt idx="571">
                  <c:v>7.0983806072190738</c:v>
                </c:pt>
                <c:pt idx="572">
                  <c:v>7.0970669665778052</c:v>
                </c:pt>
                <c:pt idx="573">
                  <c:v>7.0895808300679812</c:v>
                </c:pt>
                <c:pt idx="574">
                  <c:v>7.1402824707288532</c:v>
                </c:pt>
                <c:pt idx="575">
                  <c:v>7.0721391668649751</c:v>
                </c:pt>
                <c:pt idx="576">
                  <c:v>7.0409328608190691</c:v>
                </c:pt>
                <c:pt idx="577">
                  <c:v>7.040586314642594</c:v>
                </c:pt>
                <c:pt idx="578">
                  <c:v>7.0523557313707421</c:v>
                </c:pt>
                <c:pt idx="579">
                  <c:v>7.041100331209412</c:v>
                </c:pt>
                <c:pt idx="580">
                  <c:v>7.1773722721191122</c:v>
                </c:pt>
                <c:pt idx="581">
                  <c:v>7.1848128052991749</c:v>
                </c:pt>
                <c:pt idx="582">
                  <c:v>7.4699152614660331</c:v>
                </c:pt>
                <c:pt idx="583">
                  <c:v>7.6140542809503557</c:v>
                </c:pt>
                <c:pt idx="584">
                  <c:v>7.5553212842251236</c:v>
                </c:pt>
                <c:pt idx="585">
                  <c:v>7.5154253620825546</c:v>
                </c:pt>
                <c:pt idx="586">
                  <c:v>7.4828240727262045</c:v>
                </c:pt>
                <c:pt idx="587">
                  <c:v>7.4784877483517462</c:v>
                </c:pt>
                <c:pt idx="588">
                  <c:v>7.6231864722707154</c:v>
                </c:pt>
                <c:pt idx="589">
                  <c:v>7.6114303975421862</c:v>
                </c:pt>
                <c:pt idx="590">
                  <c:v>7.6099165723549325</c:v>
                </c:pt>
                <c:pt idx="591">
                  <c:v>7.6757027397049846</c:v>
                </c:pt>
                <c:pt idx="592">
                  <c:v>7.7162418284457726</c:v>
                </c:pt>
                <c:pt idx="593">
                  <c:v>7.7222668218221857</c:v>
                </c:pt>
                <c:pt idx="594">
                  <c:v>7.6861325994988299</c:v>
                </c:pt>
                <c:pt idx="595">
                  <c:v>7.6900820784328241</c:v>
                </c:pt>
                <c:pt idx="596">
                  <c:v>7.683838598284999</c:v>
                </c:pt>
                <c:pt idx="597">
                  <c:v>7.6649037652365255</c:v>
                </c:pt>
                <c:pt idx="598">
                  <c:v>7.6621843137859162</c:v>
                </c:pt>
                <c:pt idx="599">
                  <c:v>7.7322831417550697</c:v>
                </c:pt>
                <c:pt idx="600">
                  <c:v>7.7551402679307415</c:v>
                </c:pt>
                <c:pt idx="601">
                  <c:v>7.7771875471676921</c:v>
                </c:pt>
                <c:pt idx="602">
                  <c:v>7.7946704831938236</c:v>
                </c:pt>
                <c:pt idx="603">
                  <c:v>7.7973526429296651</c:v>
                </c:pt>
                <c:pt idx="604">
                  <c:v>7.7899877059227105</c:v>
                </c:pt>
                <c:pt idx="605">
                  <c:v>7.799470401784637</c:v>
                </c:pt>
                <c:pt idx="606">
                  <c:v>7.7800204624091842</c:v>
                </c:pt>
                <c:pt idx="607">
                  <c:v>7.7781917219184917</c:v>
                </c:pt>
                <c:pt idx="608">
                  <c:v>7.7777688765242452</c:v>
                </c:pt>
                <c:pt idx="609">
                  <c:v>7.8479279337881653</c:v>
                </c:pt>
                <c:pt idx="610">
                  <c:v>7.9469043334743406</c:v>
                </c:pt>
                <c:pt idx="611">
                  <c:v>7.9602222189635441</c:v>
                </c:pt>
                <c:pt idx="612">
                  <c:v>7.9621404504573379</c:v>
                </c:pt>
                <c:pt idx="613">
                  <c:v>7.9488070104819908</c:v>
                </c:pt>
                <c:pt idx="614">
                  <c:v>7.9492537669699157</c:v>
                </c:pt>
                <c:pt idx="615">
                  <c:v>7.9482048013400464</c:v>
                </c:pt>
                <c:pt idx="616">
                  <c:v>7.9727523484044562</c:v>
                </c:pt>
                <c:pt idx="617">
                  <c:v>7.9728076872565747</c:v>
                </c:pt>
                <c:pt idx="618">
                  <c:v>7.9713749170024446</c:v>
                </c:pt>
                <c:pt idx="619">
                  <c:v>7.9629320645832804</c:v>
                </c:pt>
                <c:pt idx="620">
                  <c:v>7.982281457823329</c:v>
                </c:pt>
                <c:pt idx="621">
                  <c:v>7.9492201760135917</c:v>
                </c:pt>
                <c:pt idx="622">
                  <c:v>7.6599789957760542</c:v>
                </c:pt>
                <c:pt idx="623">
                  <c:v>7.7328966513347845</c:v>
                </c:pt>
                <c:pt idx="624">
                  <c:v>7.6881258802494781</c:v>
                </c:pt>
                <c:pt idx="625">
                  <c:v>7.6904302125389963</c:v>
                </c:pt>
                <c:pt idx="626">
                  <c:v>7.0064184057480121</c:v>
                </c:pt>
                <c:pt idx="627">
                  <c:v>7.0257049477958562</c:v>
                </c:pt>
                <c:pt idx="628">
                  <c:v>7.0842144214118292</c:v>
                </c:pt>
                <c:pt idx="629">
                  <c:v>7.1045109401616386</c:v>
                </c:pt>
                <c:pt idx="630">
                  <c:v>7.0504249890231945</c:v>
                </c:pt>
                <c:pt idx="631">
                  <c:v>7.0384344939654522</c:v>
                </c:pt>
                <c:pt idx="632">
                  <c:v>6.8762415027756543</c:v>
                </c:pt>
                <c:pt idx="633">
                  <c:v>6.6599987610080849</c:v>
                </c:pt>
                <c:pt idx="634">
                  <c:v>6.6423302097780672</c:v>
                </c:pt>
                <c:pt idx="635">
                  <c:v>6.5721900674848159</c:v>
                </c:pt>
                <c:pt idx="636">
                  <c:v>6.5857116520574257</c:v>
                </c:pt>
                <c:pt idx="637">
                  <c:v>6.3214555101093719</c:v>
                </c:pt>
                <c:pt idx="638">
                  <c:v>6.418481021256099</c:v>
                </c:pt>
                <c:pt idx="639">
                  <c:v>6.2839210771118692</c:v>
                </c:pt>
                <c:pt idx="640">
                  <c:v>6.2179119035613111</c:v>
                </c:pt>
                <c:pt idx="641">
                  <c:v>6.3220249433444708</c:v>
                </c:pt>
                <c:pt idx="642">
                  <c:v>6.3220154559063761</c:v>
                </c:pt>
                <c:pt idx="643">
                  <c:v>6.2100525348336024</c:v>
                </c:pt>
                <c:pt idx="644">
                  <c:v>6.24935106024276</c:v>
                </c:pt>
                <c:pt idx="645">
                  <c:v>6.2964004298514649</c:v>
                </c:pt>
                <c:pt idx="646">
                  <c:v>6.3067651092949566</c:v>
                </c:pt>
                <c:pt idx="647">
                  <c:v>6.3112582776488404</c:v>
                </c:pt>
                <c:pt idx="648">
                  <c:v>6.2162263750660998</c:v>
                </c:pt>
                <c:pt idx="649">
                  <c:v>6.317447211644124</c:v>
                </c:pt>
                <c:pt idx="650">
                  <c:v>6.3105878669872197</c:v>
                </c:pt>
                <c:pt idx="651">
                  <c:v>6.2215452768151325</c:v>
                </c:pt>
                <c:pt idx="652">
                  <c:v>6.1932260432243158</c:v>
                </c:pt>
                <c:pt idx="653">
                  <c:v>6.2039948880367817</c:v>
                </c:pt>
                <c:pt idx="654">
                  <c:v>6.1964647071871344</c:v>
                </c:pt>
                <c:pt idx="655">
                  <c:v>6.1928388117497946</c:v>
                </c:pt>
                <c:pt idx="656">
                  <c:v>6.286883784622419</c:v>
                </c:pt>
                <c:pt idx="657">
                  <c:v>6.2714143386274186</c:v>
                </c:pt>
                <c:pt idx="658">
                  <c:v>6.2697999351627081</c:v>
                </c:pt>
                <c:pt idx="659">
                  <c:v>6.2877770166598586</c:v>
                </c:pt>
                <c:pt idx="660">
                  <c:v>6.2936709682171799</c:v>
                </c:pt>
                <c:pt idx="661">
                  <c:v>6.2835922067098471</c:v>
                </c:pt>
                <c:pt idx="662">
                  <c:v>6.2823740674680861</c:v>
                </c:pt>
                <c:pt idx="663">
                  <c:v>6.2964717211174275</c:v>
                </c:pt>
                <c:pt idx="664">
                  <c:v>6.25298782767356</c:v>
                </c:pt>
                <c:pt idx="665">
                  <c:v>6.7110569143664067</c:v>
                </c:pt>
                <c:pt idx="666">
                  <c:v>6.7250412738385084</c:v>
                </c:pt>
                <c:pt idx="667">
                  <c:v>6.7268438020425787</c:v>
                </c:pt>
                <c:pt idx="668">
                  <c:v>6.6929206832226926</c:v>
                </c:pt>
                <c:pt idx="669">
                  <c:v>6.646746771368429</c:v>
                </c:pt>
                <c:pt idx="670">
                  <c:v>6.5219439808915594</c:v>
                </c:pt>
                <c:pt idx="671">
                  <c:v>6.5274031149239669</c:v>
                </c:pt>
                <c:pt idx="672">
                  <c:v>6.1941814669045501</c:v>
                </c:pt>
                <c:pt idx="673">
                  <c:v>5.9974255180822231</c:v>
                </c:pt>
                <c:pt idx="674">
                  <c:v>5.9734900731425498</c:v>
                </c:pt>
                <c:pt idx="675">
                  <c:v>5.9753389493442599</c:v>
                </c:pt>
                <c:pt idx="676">
                  <c:v>5.9970600314007791</c:v>
                </c:pt>
                <c:pt idx="677">
                  <c:v>6.0740613098243932</c:v>
                </c:pt>
                <c:pt idx="678">
                  <c:v>5.8727728753071853</c:v>
                </c:pt>
                <c:pt idx="679">
                  <c:v>5.8704369104097465</c:v>
                </c:pt>
                <c:pt idx="680">
                  <c:v>5.8784224743137381</c:v>
                </c:pt>
                <c:pt idx="681">
                  <c:v>5.7812789250293717</c:v>
                </c:pt>
                <c:pt idx="682">
                  <c:v>5.7628590622005085</c:v>
                </c:pt>
                <c:pt idx="683">
                  <c:v>5.7649746865947868</c:v>
                </c:pt>
                <c:pt idx="684">
                  <c:v>5.7352434114659898</c:v>
                </c:pt>
                <c:pt idx="685">
                  <c:v>5.7410599076234483</c:v>
                </c:pt>
                <c:pt idx="686">
                  <c:v>5.75796973699366</c:v>
                </c:pt>
                <c:pt idx="687">
                  <c:v>5.7868767718894549</c:v>
                </c:pt>
                <c:pt idx="688">
                  <c:v>5.7893823046731789</c:v>
                </c:pt>
                <c:pt idx="689">
                  <c:v>5.6696750468680888</c:v>
                </c:pt>
                <c:pt idx="690">
                  <c:v>5.6219100708694931</c:v>
                </c:pt>
                <c:pt idx="691">
                  <c:v>5.5724271193080677</c:v>
                </c:pt>
                <c:pt idx="692">
                  <c:v>5.5922559966961707</c:v>
                </c:pt>
                <c:pt idx="693">
                  <c:v>5.596658241679342</c:v>
                </c:pt>
                <c:pt idx="694">
                  <c:v>5.6026173686746885</c:v>
                </c:pt>
                <c:pt idx="695">
                  <c:v>5.5851088979756875</c:v>
                </c:pt>
                <c:pt idx="696">
                  <c:v>5.5723201985802664</c:v>
                </c:pt>
                <c:pt idx="697">
                  <c:v>5.5735333444389692</c:v>
                </c:pt>
                <c:pt idx="698">
                  <c:v>5.5738776267292423</c:v>
                </c:pt>
                <c:pt idx="699">
                  <c:v>5.4923451870701454</c:v>
                </c:pt>
                <c:pt idx="700">
                  <c:v>5.3829028862822774</c:v>
                </c:pt>
                <c:pt idx="701">
                  <c:v>5.3705408260290657</c:v>
                </c:pt>
                <c:pt idx="702">
                  <c:v>5.4286061591775736</c:v>
                </c:pt>
                <c:pt idx="703">
                  <c:v>5.4299424488435255</c:v>
                </c:pt>
                <c:pt idx="704">
                  <c:v>5.4451076765284236</c:v>
                </c:pt>
                <c:pt idx="705">
                  <c:v>5.4317260471866033</c:v>
                </c:pt>
                <c:pt idx="706">
                  <c:v>5.3807404456840535</c:v>
                </c:pt>
                <c:pt idx="707">
                  <c:v>5.3871815161214354</c:v>
                </c:pt>
                <c:pt idx="708">
                  <c:v>5.3572556650466261</c:v>
                </c:pt>
                <c:pt idx="709">
                  <c:v>5.3977499777659137</c:v>
                </c:pt>
                <c:pt idx="710">
                  <c:v>5.3960858856576088</c:v>
                </c:pt>
                <c:pt idx="711">
                  <c:v>5.4085304552524489</c:v>
                </c:pt>
                <c:pt idx="712">
                  <c:v>5.4080013974301773</c:v>
                </c:pt>
                <c:pt idx="713">
                  <c:v>5.3070897283039855</c:v>
                </c:pt>
                <c:pt idx="714">
                  <c:v>5.3316876228700023</c:v>
                </c:pt>
                <c:pt idx="715">
                  <c:v>5.3300383825588504</c:v>
                </c:pt>
                <c:pt idx="716">
                  <c:v>5.4153626946499847</c:v>
                </c:pt>
                <c:pt idx="717">
                  <c:v>5.3747177778011039</c:v>
                </c:pt>
                <c:pt idx="718">
                  <c:v>5.4071529051179823</c:v>
                </c:pt>
                <c:pt idx="719">
                  <c:v>5.3554027270168323</c:v>
                </c:pt>
                <c:pt idx="720">
                  <c:v>5.3805780162324606</c:v>
                </c:pt>
                <c:pt idx="721">
                  <c:v>5.4304244326848989</c:v>
                </c:pt>
                <c:pt idx="722">
                  <c:v>5.531256733887858</c:v>
                </c:pt>
                <c:pt idx="723">
                  <c:v>5.4900487490928294</c:v>
                </c:pt>
                <c:pt idx="724">
                  <c:v>5.4948151217736072</c:v>
                </c:pt>
                <c:pt idx="725">
                  <c:v>5.5023140802940587</c:v>
                </c:pt>
                <c:pt idx="726">
                  <c:v>5.5052199486620035</c:v>
                </c:pt>
                <c:pt idx="727">
                  <c:v>5.5140907435487394</c:v>
                </c:pt>
                <c:pt idx="728">
                  <c:v>5.3657302540801064</c:v>
                </c:pt>
                <c:pt idx="729">
                  <c:v>5.3611608197135316</c:v>
                </c:pt>
                <c:pt idx="730">
                  <c:v>5.3571004663662576</c:v>
                </c:pt>
                <c:pt idx="731">
                  <c:v>5.3206743540666421</c:v>
                </c:pt>
                <c:pt idx="732">
                  <c:v>5.3292077177453319</c:v>
                </c:pt>
                <c:pt idx="733">
                  <c:v>5.2402981367282679</c:v>
                </c:pt>
                <c:pt idx="734">
                  <c:v>5.2018535222952726</c:v>
                </c:pt>
                <c:pt idx="735">
                  <c:v>5.1546173859468576</c:v>
                </c:pt>
                <c:pt idx="736">
                  <c:v>5.2051752760048897</c:v>
                </c:pt>
                <c:pt idx="737">
                  <c:v>5.2100076745182751</c:v>
                </c:pt>
                <c:pt idx="738">
                  <c:v>5.2099497981147964</c:v>
                </c:pt>
                <c:pt idx="739">
                  <c:v>5.0733711186808694</c:v>
                </c:pt>
                <c:pt idx="740">
                  <c:v>5.0733619285861096</c:v>
                </c:pt>
                <c:pt idx="741">
                  <c:v>5.0913134055230218</c:v>
                </c:pt>
                <c:pt idx="742">
                  <c:v>5.0913399516601512</c:v>
                </c:pt>
                <c:pt idx="743">
                  <c:v>5.0372194733277125</c:v>
                </c:pt>
                <c:pt idx="744">
                  <c:v>5.0277061171074839</c:v>
                </c:pt>
                <c:pt idx="745">
                  <c:v>5.0787442878700872</c:v>
                </c:pt>
                <c:pt idx="746">
                  <c:v>4.9964343092591132</c:v>
                </c:pt>
                <c:pt idx="747">
                  <c:v>5.0247227133511991</c:v>
                </c:pt>
                <c:pt idx="748">
                  <c:v>5.0149400359371157</c:v>
                </c:pt>
                <c:pt idx="749">
                  <c:v>4.9998868279326931</c:v>
                </c:pt>
                <c:pt idx="750">
                  <c:v>5.074306923615894</c:v>
                </c:pt>
                <c:pt idx="751">
                  <c:v>5.0808168802650755</c:v>
                </c:pt>
                <c:pt idx="752">
                  <c:v>5.1000613677735478</c:v>
                </c:pt>
                <c:pt idx="753">
                  <c:v>5.1036659219326488</c:v>
                </c:pt>
                <c:pt idx="754">
                  <c:v>5.128030774767864</c:v>
                </c:pt>
                <c:pt idx="755">
                  <c:v>4.4786495893092848</c:v>
                </c:pt>
                <c:pt idx="756">
                  <c:v>4.5259131466739344</c:v>
                </c:pt>
                <c:pt idx="757">
                  <c:v>4.5339652427507549</c:v>
                </c:pt>
                <c:pt idx="758">
                  <c:v>4.5302884140644668</c:v>
                </c:pt>
                <c:pt idx="759">
                  <c:v>4.5284682545629344</c:v>
                </c:pt>
                <c:pt idx="760">
                  <c:v>4.4722378999453802</c:v>
                </c:pt>
                <c:pt idx="761">
                  <c:v>4.4609606100082235</c:v>
                </c:pt>
                <c:pt idx="762">
                  <c:v>4.5308069489869869</c:v>
                </c:pt>
                <c:pt idx="763">
                  <c:v>4.5859055199820951</c:v>
                </c:pt>
                <c:pt idx="764">
                  <c:v>4.5794774614823384</c:v>
                </c:pt>
                <c:pt idx="765">
                  <c:v>4.581899469713604</c:v>
                </c:pt>
                <c:pt idx="766">
                  <c:v>4.5542828796984729</c:v>
                </c:pt>
                <c:pt idx="767">
                  <c:v>4.4950302679862304</c:v>
                </c:pt>
                <c:pt idx="768">
                  <c:v>4.5366517807492439</c:v>
                </c:pt>
                <c:pt idx="769">
                  <c:v>4.5452102671970751</c:v>
                </c:pt>
                <c:pt idx="770">
                  <c:v>4.5376952061888929</c:v>
                </c:pt>
                <c:pt idx="771">
                  <c:v>4.5620963287023599</c:v>
                </c:pt>
                <c:pt idx="772">
                  <c:v>4.5440684967736553</c:v>
                </c:pt>
                <c:pt idx="773">
                  <c:v>4.5460393133146404</c:v>
                </c:pt>
                <c:pt idx="774">
                  <c:v>4.554460593130873</c:v>
                </c:pt>
                <c:pt idx="775">
                  <c:v>4.5497072714823945</c:v>
                </c:pt>
                <c:pt idx="776">
                  <c:v>4.4996859755600376</c:v>
                </c:pt>
                <c:pt idx="777">
                  <c:v>4.5304719435684264</c:v>
                </c:pt>
                <c:pt idx="778">
                  <c:v>4.5286643555185027</c:v>
                </c:pt>
                <c:pt idx="779">
                  <c:v>4.5143155704561604</c:v>
                </c:pt>
                <c:pt idx="780">
                  <c:v>4.5125320264666975</c:v>
                </c:pt>
                <c:pt idx="781">
                  <c:v>4.49840195695006</c:v>
                </c:pt>
                <c:pt idx="782">
                  <c:v>4.4678326379687592</c:v>
                </c:pt>
                <c:pt idx="783">
                  <c:v>4.4584857322547418</c:v>
                </c:pt>
                <c:pt idx="784">
                  <c:v>4.4494195192661889</c:v>
                </c:pt>
                <c:pt idx="785">
                  <c:v>4.4625380227505493</c:v>
                </c:pt>
                <c:pt idx="786">
                  <c:v>4.4663015325630759</c:v>
                </c:pt>
                <c:pt idx="787">
                  <c:v>4.4970179897349754</c:v>
                </c:pt>
                <c:pt idx="788">
                  <c:v>4.4965380700857347</c:v>
                </c:pt>
                <c:pt idx="789">
                  <c:v>4.4978948783935193</c:v>
                </c:pt>
                <c:pt idx="790">
                  <c:v>4.475548170806956</c:v>
                </c:pt>
                <c:pt idx="791">
                  <c:v>4.5221466529251133</c:v>
                </c:pt>
                <c:pt idx="792">
                  <c:v>4.4640105286614196</c:v>
                </c:pt>
                <c:pt idx="793">
                  <c:v>4.4750379437221328</c:v>
                </c:pt>
                <c:pt idx="794">
                  <c:v>4.4583367523946436</c:v>
                </c:pt>
                <c:pt idx="795">
                  <c:v>4.4623859632928733</c:v>
                </c:pt>
                <c:pt idx="796">
                  <c:v>4.4749734441494402</c:v>
                </c:pt>
                <c:pt idx="797">
                  <c:v>4.4860470600205602</c:v>
                </c:pt>
                <c:pt idx="798">
                  <c:v>4.4847008377922366</c:v>
                </c:pt>
                <c:pt idx="799">
                  <c:v>4.4489424487578573</c:v>
                </c:pt>
                <c:pt idx="800">
                  <c:v>4.4260768272702729</c:v>
                </c:pt>
                <c:pt idx="801">
                  <c:v>4.4048320923501461</c:v>
                </c:pt>
                <c:pt idx="802">
                  <c:v>4.4061133077689778</c:v>
                </c:pt>
                <c:pt idx="803">
                  <c:v>4.4024204170081145</c:v>
                </c:pt>
                <c:pt idx="804">
                  <c:v>4.346957384581863</c:v>
                </c:pt>
                <c:pt idx="805">
                  <c:v>4.3455746726934823</c:v>
                </c:pt>
                <c:pt idx="806">
                  <c:v>4.30412602254831</c:v>
                </c:pt>
                <c:pt idx="807">
                  <c:v>4.307237998709625</c:v>
                </c:pt>
                <c:pt idx="808">
                  <c:v>4.1498443300978112</c:v>
                </c:pt>
                <c:pt idx="809">
                  <c:v>4.1427028071434977</c:v>
                </c:pt>
                <c:pt idx="810">
                  <c:v>4.1329561159271675</c:v>
                </c:pt>
                <c:pt idx="811">
                  <c:v>4.0828873254548119</c:v>
                </c:pt>
                <c:pt idx="812">
                  <c:v>3.8409762031622154</c:v>
                </c:pt>
                <c:pt idx="813">
                  <c:v>3.8243403708234598</c:v>
                </c:pt>
                <c:pt idx="814">
                  <c:v>3.8325025678509692</c:v>
                </c:pt>
                <c:pt idx="815">
                  <c:v>3.8527925888353076</c:v>
                </c:pt>
                <c:pt idx="816">
                  <c:v>3.851039250950262</c:v>
                </c:pt>
                <c:pt idx="817">
                  <c:v>3.8417458156884292</c:v>
                </c:pt>
                <c:pt idx="818">
                  <c:v>3.8189909997510831</c:v>
                </c:pt>
                <c:pt idx="819">
                  <c:v>3.8253412813892989</c:v>
                </c:pt>
                <c:pt idx="820">
                  <c:v>3.8608618424248413</c:v>
                </c:pt>
                <c:pt idx="821">
                  <c:v>3.73391050969115</c:v>
                </c:pt>
                <c:pt idx="822">
                  <c:v>3.7542050203513742</c:v>
                </c:pt>
                <c:pt idx="823">
                  <c:v>3.7117211992112447</c:v>
                </c:pt>
                <c:pt idx="824">
                  <c:v>3.7532259610376171</c:v>
                </c:pt>
                <c:pt idx="825">
                  <c:v>3.7527503023063868</c:v>
                </c:pt>
                <c:pt idx="826">
                  <c:v>3.6862278200856</c:v>
                </c:pt>
                <c:pt idx="827">
                  <c:v>3.7232382257106864</c:v>
                </c:pt>
                <c:pt idx="828">
                  <c:v>3.7235930503338284</c:v>
                </c:pt>
                <c:pt idx="829">
                  <c:v>3.7305389453096334</c:v>
                </c:pt>
                <c:pt idx="830">
                  <c:v>3.7397687142328815</c:v>
                </c:pt>
                <c:pt idx="831">
                  <c:v>3.7280529436371745</c:v>
                </c:pt>
                <c:pt idx="832">
                  <c:v>3.7304273376314829</c:v>
                </c:pt>
                <c:pt idx="833">
                  <c:v>3.732626323035261</c:v>
                </c:pt>
                <c:pt idx="834">
                  <c:v>3.7278099290891609</c:v>
                </c:pt>
                <c:pt idx="835">
                  <c:v>3.6327816933392341</c:v>
                </c:pt>
                <c:pt idx="836">
                  <c:v>3.5761598762742919</c:v>
                </c:pt>
                <c:pt idx="837">
                  <c:v>3.5335918988849246</c:v>
                </c:pt>
                <c:pt idx="838">
                  <c:v>3.5278958251072252</c:v>
                </c:pt>
                <c:pt idx="839">
                  <c:v>3.539859396687191</c:v>
                </c:pt>
                <c:pt idx="840">
                  <c:v>3.4134428815519939</c:v>
                </c:pt>
                <c:pt idx="841">
                  <c:v>3.4092844285284762</c:v>
                </c:pt>
                <c:pt idx="842">
                  <c:v>3.3754097432506565</c:v>
                </c:pt>
                <c:pt idx="843">
                  <c:v>3.351988111721699</c:v>
                </c:pt>
                <c:pt idx="844">
                  <c:v>3.2971014870231614</c:v>
                </c:pt>
                <c:pt idx="845">
                  <c:v>3.2862908615894453</c:v>
                </c:pt>
                <c:pt idx="846">
                  <c:v>3.1769148966684897</c:v>
                </c:pt>
                <c:pt idx="847">
                  <c:v>3.1688952932804964</c:v>
                </c:pt>
                <c:pt idx="848">
                  <c:v>3.1803372388488915</c:v>
                </c:pt>
                <c:pt idx="849">
                  <c:v>3.1810424974820002</c:v>
                </c:pt>
                <c:pt idx="850">
                  <c:v>3.195325731492344</c:v>
                </c:pt>
                <c:pt idx="851">
                  <c:v>3.2115496787883955</c:v>
                </c:pt>
                <c:pt idx="852">
                  <c:v>3.13402945713697</c:v>
                </c:pt>
                <c:pt idx="853">
                  <c:v>3.1144963183240297</c:v>
                </c:pt>
                <c:pt idx="854">
                  <c:v>3.1273215039013893</c:v>
                </c:pt>
                <c:pt idx="855">
                  <c:v>3.1307721724050159</c:v>
                </c:pt>
                <c:pt idx="856">
                  <c:v>3.133883816493666</c:v>
                </c:pt>
                <c:pt idx="857">
                  <c:v>3.0806676957577555</c:v>
                </c:pt>
                <c:pt idx="858">
                  <c:v>3.043364775959426</c:v>
                </c:pt>
                <c:pt idx="859">
                  <c:v>3.027443025378036</c:v>
                </c:pt>
                <c:pt idx="860">
                  <c:v>3.0452539400763552</c:v>
                </c:pt>
                <c:pt idx="861">
                  <c:v>2.9831493854950977</c:v>
                </c:pt>
                <c:pt idx="862">
                  <c:v>3.0319158566486895</c:v>
                </c:pt>
                <c:pt idx="863">
                  <c:v>3.0237331134829075</c:v>
                </c:pt>
                <c:pt idx="864">
                  <c:v>3.0824991954399024</c:v>
                </c:pt>
                <c:pt idx="865">
                  <c:v>3.0745741226965171</c:v>
                </c:pt>
                <c:pt idx="866">
                  <c:v>3.0770945898049256</c:v>
                </c:pt>
                <c:pt idx="867">
                  <c:v>2.9996238925287306</c:v>
                </c:pt>
                <c:pt idx="868">
                  <c:v>2.9815855543615597</c:v>
                </c:pt>
                <c:pt idx="869">
                  <c:v>2.9796093703705533</c:v>
                </c:pt>
                <c:pt idx="870">
                  <c:v>2.9802528510480073</c:v>
                </c:pt>
                <c:pt idx="871">
                  <c:v>3.0033446726061785</c:v>
                </c:pt>
                <c:pt idx="872">
                  <c:v>3.0015018525375794</c:v>
                </c:pt>
                <c:pt idx="873">
                  <c:v>3.0701349931891428</c:v>
                </c:pt>
                <c:pt idx="874">
                  <c:v>3.0611607903325928</c:v>
                </c:pt>
                <c:pt idx="875">
                  <c:v>3.0378750763939064</c:v>
                </c:pt>
                <c:pt idx="876">
                  <c:v>3.0398625575080409</c:v>
                </c:pt>
                <c:pt idx="877">
                  <c:v>3.0011325405324403</c:v>
                </c:pt>
                <c:pt idx="878">
                  <c:v>3.0513250928853699</c:v>
                </c:pt>
                <c:pt idx="879">
                  <c:v>3.0699936998068798</c:v>
                </c:pt>
                <c:pt idx="880">
                  <c:v>3.0825904530319299</c:v>
                </c:pt>
                <c:pt idx="881">
                  <c:v>3.0232280329683778</c:v>
                </c:pt>
                <c:pt idx="882">
                  <c:v>3.0233073749035295</c:v>
                </c:pt>
                <c:pt idx="883">
                  <c:v>3.0194771055616965</c:v>
                </c:pt>
                <c:pt idx="884">
                  <c:v>3.0140023873599104</c:v>
                </c:pt>
                <c:pt idx="885">
                  <c:v>3.0185394935559988</c:v>
                </c:pt>
                <c:pt idx="886">
                  <c:v>2.995911166382264</c:v>
                </c:pt>
                <c:pt idx="887">
                  <c:v>2.966057457374931</c:v>
                </c:pt>
                <c:pt idx="888">
                  <c:v>2.9660859261572847</c:v>
                </c:pt>
                <c:pt idx="889">
                  <c:v>2.9630735507941299</c:v>
                </c:pt>
                <c:pt idx="890">
                  <c:v>2.9453729875781538</c:v>
                </c:pt>
                <c:pt idx="891">
                  <c:v>2.9505660534811042</c:v>
                </c:pt>
                <c:pt idx="892">
                  <c:v>2.9471432749606987</c:v>
                </c:pt>
                <c:pt idx="893">
                  <c:v>2.9617729036143663</c:v>
                </c:pt>
                <c:pt idx="894">
                  <c:v>2.9635106443753241</c:v>
                </c:pt>
                <c:pt idx="895">
                  <c:v>2.9757927641690549</c:v>
                </c:pt>
                <c:pt idx="896">
                  <c:v>2.9354667243706998</c:v>
                </c:pt>
                <c:pt idx="897">
                  <c:v>2.9600901648885065</c:v>
                </c:pt>
                <c:pt idx="898">
                  <c:v>2.9733235064750874</c:v>
                </c:pt>
                <c:pt idx="899">
                  <c:v>2.988895330114794</c:v>
                </c:pt>
                <c:pt idx="900">
                  <c:v>2.9794787357990415</c:v>
                </c:pt>
                <c:pt idx="901">
                  <c:v>2.9512318144245997</c:v>
                </c:pt>
                <c:pt idx="902">
                  <c:v>2.9068417418840595</c:v>
                </c:pt>
                <c:pt idx="903">
                  <c:v>2.90684174188406</c:v>
                </c:pt>
                <c:pt idx="904">
                  <c:v>2.8689910586096339</c:v>
                </c:pt>
                <c:pt idx="905">
                  <c:v>2.8608314993050068</c:v>
                </c:pt>
                <c:pt idx="906">
                  <c:v>2.8656854936148539</c:v>
                </c:pt>
                <c:pt idx="907">
                  <c:v>2.8569230938275094</c:v>
                </c:pt>
                <c:pt idx="908">
                  <c:v>2.8562527757712775</c:v>
                </c:pt>
                <c:pt idx="909">
                  <c:v>2.8965207699560032</c:v>
                </c:pt>
                <c:pt idx="910">
                  <c:v>2.8574813353760469</c:v>
                </c:pt>
                <c:pt idx="911">
                  <c:v>2.8819018712485027</c:v>
                </c:pt>
                <c:pt idx="912">
                  <c:v>2.8668913062405688</c:v>
                </c:pt>
                <c:pt idx="913">
                  <c:v>2.8538845933061334</c:v>
                </c:pt>
                <c:pt idx="914">
                  <c:v>2.7903551922428091</c:v>
                </c:pt>
                <c:pt idx="915">
                  <c:v>2.7752210091158864</c:v>
                </c:pt>
                <c:pt idx="916">
                  <c:v>2.7383830437654302</c:v>
                </c:pt>
                <c:pt idx="917">
                  <c:v>2.6680010713742095</c:v>
                </c:pt>
                <c:pt idx="918">
                  <c:v>2.6908003963567615</c:v>
                </c:pt>
                <c:pt idx="919">
                  <c:v>2.6819920510317981</c:v>
                </c:pt>
                <c:pt idx="920">
                  <c:v>2.6722885222347181</c:v>
                </c:pt>
                <c:pt idx="921">
                  <c:v>2.6636340699178191</c:v>
                </c:pt>
                <c:pt idx="922">
                  <c:v>2.6601616509131096</c:v>
                </c:pt>
                <c:pt idx="923">
                  <c:v>2.6542149096327621</c:v>
                </c:pt>
                <c:pt idx="924">
                  <c:v>2.6541672538172785</c:v>
                </c:pt>
                <c:pt idx="925">
                  <c:v>2.669258659022022</c:v>
                </c:pt>
                <c:pt idx="926">
                  <c:v>2.6697519406714734</c:v>
                </c:pt>
                <c:pt idx="927">
                  <c:v>2.6660838114897363</c:v>
                </c:pt>
                <c:pt idx="928">
                  <c:v>2.6684442195423514</c:v>
                </c:pt>
                <c:pt idx="929">
                  <c:v>2.6064597781820651</c:v>
                </c:pt>
                <c:pt idx="930">
                  <c:v>2.6043239861275138</c:v>
                </c:pt>
                <c:pt idx="931">
                  <c:v>2.6991928073474027</c:v>
                </c:pt>
                <c:pt idx="932">
                  <c:v>2.6969502268011354</c:v>
                </c:pt>
                <c:pt idx="933">
                  <c:v>2.7166777562789215</c:v>
                </c:pt>
                <c:pt idx="934">
                  <c:v>2.7166777562789215</c:v>
                </c:pt>
                <c:pt idx="935">
                  <c:v>2.6934362689381501</c:v>
                </c:pt>
                <c:pt idx="936">
                  <c:v>2.7036129202369024</c:v>
                </c:pt>
                <c:pt idx="937">
                  <c:v>2.7071571846628917</c:v>
                </c:pt>
                <c:pt idx="938">
                  <c:v>2.7828830794174353</c:v>
                </c:pt>
                <c:pt idx="939">
                  <c:v>2.791708938178481</c:v>
                </c:pt>
                <c:pt idx="940">
                  <c:v>2.847567088515301</c:v>
                </c:pt>
                <c:pt idx="941">
                  <c:v>2.8332539303260247</c:v>
                </c:pt>
                <c:pt idx="942">
                  <c:v>2.8231536012374132</c:v>
                </c:pt>
                <c:pt idx="943">
                  <c:v>2.7517097663456895</c:v>
                </c:pt>
                <c:pt idx="944">
                  <c:v>2.7328635745045773</c:v>
                </c:pt>
                <c:pt idx="945">
                  <c:v>2.7112086835658187</c:v>
                </c:pt>
                <c:pt idx="946">
                  <c:v>2.7128490293747971</c:v>
                </c:pt>
                <c:pt idx="947">
                  <c:v>2.7339532943578866</c:v>
                </c:pt>
                <c:pt idx="948">
                  <c:v>2.7242434207923383</c:v>
                </c:pt>
                <c:pt idx="949">
                  <c:v>2.7260168810840222</c:v>
                </c:pt>
                <c:pt idx="950">
                  <c:v>2.7202234566175969</c:v>
                </c:pt>
                <c:pt idx="951">
                  <c:v>2.7275852529956888</c:v>
                </c:pt>
                <c:pt idx="952">
                  <c:v>2.6592526981013958</c:v>
                </c:pt>
                <c:pt idx="953">
                  <c:v>2.639713559537189</c:v>
                </c:pt>
                <c:pt idx="954">
                  <c:v>2.6508001522542237</c:v>
                </c:pt>
                <c:pt idx="955">
                  <c:v>2.6709825553971629</c:v>
                </c:pt>
                <c:pt idx="956">
                  <c:v>2.673448534228505</c:v>
                </c:pt>
                <c:pt idx="957">
                  <c:v>2.6662917960292787</c:v>
                </c:pt>
                <c:pt idx="958">
                  <c:v>2.6888084048890968</c:v>
                </c:pt>
                <c:pt idx="959">
                  <c:v>2.7205346657257894</c:v>
                </c:pt>
                <c:pt idx="960">
                  <c:v>2.7315674324830881</c:v>
                </c:pt>
                <c:pt idx="961">
                  <c:v>2.7869949665939888</c:v>
                </c:pt>
                <c:pt idx="962">
                  <c:v>2.8566884442332405</c:v>
                </c:pt>
                <c:pt idx="963">
                  <c:v>2.847256587735727</c:v>
                </c:pt>
                <c:pt idx="964">
                  <c:v>2.8426030577307531</c:v>
                </c:pt>
                <c:pt idx="965">
                  <c:v>2.846072280304754</c:v>
                </c:pt>
                <c:pt idx="966">
                  <c:v>2.8400757253711917</c:v>
                </c:pt>
                <c:pt idx="967">
                  <c:v>2.886703919542343</c:v>
                </c:pt>
                <c:pt idx="968">
                  <c:v>2.8400198503816481</c:v>
                </c:pt>
                <c:pt idx="969">
                  <c:v>2.8507631211718918</c:v>
                </c:pt>
                <c:pt idx="970">
                  <c:v>2.8427924616080014</c:v>
                </c:pt>
                <c:pt idx="971">
                  <c:v>2.8256926620254932</c:v>
                </c:pt>
                <c:pt idx="972">
                  <c:v>2.8291303559197334</c:v>
                </c:pt>
                <c:pt idx="973">
                  <c:v>2.8215816641806506</c:v>
                </c:pt>
                <c:pt idx="974">
                  <c:v>2.8169786627727329</c:v>
                </c:pt>
                <c:pt idx="975">
                  <c:v>2.8507575811557273</c:v>
                </c:pt>
                <c:pt idx="976">
                  <c:v>2.8912085323490744</c:v>
                </c:pt>
                <c:pt idx="977">
                  <c:v>2.9183688779633683</c:v>
                </c:pt>
                <c:pt idx="978">
                  <c:v>2.9183672609291178</c:v>
                </c:pt>
                <c:pt idx="979">
                  <c:v>2.9215714349367197</c:v>
                </c:pt>
                <c:pt idx="980">
                  <c:v>2.9275535577864096</c:v>
                </c:pt>
                <c:pt idx="981">
                  <c:v>2.922154055417939</c:v>
                </c:pt>
                <c:pt idx="982">
                  <c:v>3.0544986370262972</c:v>
                </c:pt>
                <c:pt idx="983">
                  <c:v>3.0360792923872921</c:v>
                </c:pt>
                <c:pt idx="984">
                  <c:v>3.0346210899469082</c:v>
                </c:pt>
                <c:pt idx="985">
                  <c:v>3.0203688196545757</c:v>
                </c:pt>
                <c:pt idx="986">
                  <c:v>3.0523598179813214</c:v>
                </c:pt>
                <c:pt idx="987">
                  <c:v>3.0807594365055473</c:v>
                </c:pt>
                <c:pt idx="988">
                  <c:v>3.0733011114025772</c:v>
                </c:pt>
                <c:pt idx="989">
                  <c:v>3.0631028896136598</c:v>
                </c:pt>
                <c:pt idx="990">
                  <c:v>3.0464426054522358</c:v>
                </c:pt>
                <c:pt idx="991">
                  <c:v>3.0693036944133314</c:v>
                </c:pt>
                <c:pt idx="992">
                  <c:v>3.0644043356881396</c:v>
                </c:pt>
                <c:pt idx="993">
                  <c:v>3.0643520993456423</c:v>
                </c:pt>
                <c:pt idx="994">
                  <c:v>3.080088972157216</c:v>
                </c:pt>
                <c:pt idx="995">
                  <c:v>3.0522280349816744</c:v>
                </c:pt>
                <c:pt idx="996">
                  <c:v>3.0364744991963404</c:v>
                </c:pt>
                <c:pt idx="997">
                  <c:v>3.0351460265112769</c:v>
                </c:pt>
                <c:pt idx="998">
                  <c:v>3.044751086300503</c:v>
                </c:pt>
                <c:pt idx="999">
                  <c:v>2.9989630207790157</c:v>
                </c:pt>
                <c:pt idx="1000">
                  <c:v>2.9993074046961525</c:v>
                </c:pt>
                <c:pt idx="1001">
                  <c:v>2.9782364550220777</c:v>
                </c:pt>
                <c:pt idx="1002">
                  <c:v>2.9748932247857915</c:v>
                </c:pt>
                <c:pt idx="1003">
                  <c:v>2.9747409351842178</c:v>
                </c:pt>
                <c:pt idx="1004">
                  <c:v>2.9821773751118852</c:v>
                </c:pt>
                <c:pt idx="1005">
                  <c:v>2.9856869068303156</c:v>
                </c:pt>
                <c:pt idx="1006">
                  <c:v>2.9877572476335015</c:v>
                </c:pt>
                <c:pt idx="1007">
                  <c:v>2.9912711025563636</c:v>
                </c:pt>
                <c:pt idx="1008">
                  <c:v>2.9694888623079203</c:v>
                </c:pt>
                <c:pt idx="1009">
                  <c:v>2.9854708186463261</c:v>
                </c:pt>
                <c:pt idx="1010">
                  <c:v>3.0099634907636896</c:v>
                </c:pt>
                <c:pt idx="1011">
                  <c:v>3.0244280855963201</c:v>
                </c:pt>
                <c:pt idx="1012">
                  <c:v>3.0501751064119715</c:v>
                </c:pt>
                <c:pt idx="1013">
                  <c:v>3.0533665840559032</c:v>
                </c:pt>
                <c:pt idx="1014">
                  <c:v>3.055358753830185</c:v>
                </c:pt>
                <c:pt idx="1015">
                  <c:v>3.0494724922351533</c:v>
                </c:pt>
                <c:pt idx="1016">
                  <c:v>3.0523019951608528</c:v>
                </c:pt>
                <c:pt idx="1017">
                  <c:v>3.0563641048757648</c:v>
                </c:pt>
                <c:pt idx="1018">
                  <c:v>3.0529262587840269</c:v>
                </c:pt>
                <c:pt idx="1019">
                  <c:v>3.0673527670864349</c:v>
                </c:pt>
                <c:pt idx="1020">
                  <c:v>3.0894271917353398</c:v>
                </c:pt>
                <c:pt idx="1021">
                  <c:v>2.9968304215088479</c:v>
                </c:pt>
                <c:pt idx="1022">
                  <c:v>3.023917414602634</c:v>
                </c:pt>
                <c:pt idx="1023">
                  <c:v>3.0122365299490594</c:v>
                </c:pt>
                <c:pt idx="1024">
                  <c:v>3.0210472735813787</c:v>
                </c:pt>
                <c:pt idx="1025">
                  <c:v>3.0390215183121101</c:v>
                </c:pt>
                <c:pt idx="1026">
                  <c:v>3.0477186184961513</c:v>
                </c:pt>
                <c:pt idx="1027">
                  <c:v>3.0520165755657502</c:v>
                </c:pt>
                <c:pt idx="1028">
                  <c:v>2.9572061997542827</c:v>
                </c:pt>
                <c:pt idx="1029">
                  <c:v>2.9550700389045703</c:v>
                </c:pt>
                <c:pt idx="1030">
                  <c:v>2.9111826640337748</c:v>
                </c:pt>
                <c:pt idx="1031">
                  <c:v>2.9220637466225545</c:v>
                </c:pt>
                <c:pt idx="1032">
                  <c:v>2.9323943355773006</c:v>
                </c:pt>
                <c:pt idx="1033">
                  <c:v>2.9296854323603188</c:v>
                </c:pt>
                <c:pt idx="1034">
                  <c:v>2.9523953573441708</c:v>
                </c:pt>
                <c:pt idx="1035">
                  <c:v>2.9570056916878187</c:v>
                </c:pt>
                <c:pt idx="1036">
                  <c:v>2.9543166452581611</c:v>
                </c:pt>
                <c:pt idx="1037">
                  <c:v>2.9412536438996226</c:v>
                </c:pt>
                <c:pt idx="1038">
                  <c:v>2.9384854311725768</c:v>
                </c:pt>
                <c:pt idx="1039">
                  <c:v>2.934847277001964</c:v>
                </c:pt>
                <c:pt idx="1040">
                  <c:v>2.956768743450727</c:v>
                </c:pt>
                <c:pt idx="1041">
                  <c:v>2.9757025555112873</c:v>
                </c:pt>
                <c:pt idx="1042">
                  <c:v>2.9621518863408753</c:v>
                </c:pt>
                <c:pt idx="1043">
                  <c:v>3.0135491957252296</c:v>
                </c:pt>
                <c:pt idx="1044">
                  <c:v>2.985329738812482</c:v>
                </c:pt>
                <c:pt idx="1045">
                  <c:v>2.9476707262027011</c:v>
                </c:pt>
                <c:pt idx="1046">
                  <c:v>2.9835842708265505</c:v>
                </c:pt>
                <c:pt idx="1047">
                  <c:v>2.9796575227379725</c:v>
                </c:pt>
                <c:pt idx="1048">
                  <c:v>2.9735690226702776</c:v>
                </c:pt>
                <c:pt idx="1049">
                  <c:v>2.9469788544438735</c:v>
                </c:pt>
                <c:pt idx="1050">
                  <c:v>2.9692162231429493</c:v>
                </c:pt>
                <c:pt idx="1051">
                  <c:v>2.9073511076100438</c:v>
                </c:pt>
                <c:pt idx="1052">
                  <c:v>2.8988681650261796</c:v>
                </c:pt>
                <c:pt idx="1053">
                  <c:v>2.8266001652837325</c:v>
                </c:pt>
                <c:pt idx="1054">
                  <c:v>2.8423964631860534</c:v>
                </c:pt>
                <c:pt idx="1055">
                  <c:v>2.852772625698127</c:v>
                </c:pt>
                <c:pt idx="1056">
                  <c:v>2.8583565734742749</c:v>
                </c:pt>
                <c:pt idx="1057">
                  <c:v>2.8163585062905363</c:v>
                </c:pt>
                <c:pt idx="1058">
                  <c:v>2.8096477663199209</c:v>
                </c:pt>
                <c:pt idx="1059">
                  <c:v>2.780887692725214</c:v>
                </c:pt>
                <c:pt idx="1060">
                  <c:v>2.8110384885784945</c:v>
                </c:pt>
                <c:pt idx="1061">
                  <c:v>2.8106919680615743</c:v>
                </c:pt>
                <c:pt idx="1062">
                  <c:v>2.8092541510858822</c:v>
                </c:pt>
                <c:pt idx="1063">
                  <c:v>2.8229804156186229</c:v>
                </c:pt>
                <c:pt idx="1064">
                  <c:v>2.8460351881406587</c:v>
                </c:pt>
                <c:pt idx="1065">
                  <c:v>2.7973459331414343</c:v>
                </c:pt>
                <c:pt idx="1066">
                  <c:v>2.7579814862779055</c:v>
                </c:pt>
                <c:pt idx="1067">
                  <c:v>2.734455079950969</c:v>
                </c:pt>
                <c:pt idx="1068">
                  <c:v>2.7342335310370238</c:v>
                </c:pt>
                <c:pt idx="1069">
                  <c:v>2.7236930546924292</c:v>
                </c:pt>
                <c:pt idx="1070">
                  <c:v>2.7121212254567522</c:v>
                </c:pt>
                <c:pt idx="1071">
                  <c:v>2.7085301250313329</c:v>
                </c:pt>
                <c:pt idx="1072">
                  <c:v>2.577429018628334</c:v>
                </c:pt>
                <c:pt idx="1073">
                  <c:v>2.5763277514994218</c:v>
                </c:pt>
                <c:pt idx="1074">
                  <c:v>2.5762062753269013</c:v>
                </c:pt>
                <c:pt idx="1075">
                  <c:v>2.5864518119000204</c:v>
                </c:pt>
                <c:pt idx="1076">
                  <c:v>2.4816200688848675</c:v>
                </c:pt>
                <c:pt idx="1077">
                  <c:v>2.4525488571339848</c:v>
                </c:pt>
                <c:pt idx="1078">
                  <c:v>2.4482773141009933</c:v>
                </c:pt>
                <c:pt idx="1079">
                  <c:v>2.4456072015492727</c:v>
                </c:pt>
                <c:pt idx="1080">
                  <c:v>2.4429030179391447</c:v>
                </c:pt>
                <c:pt idx="1081">
                  <c:v>2.4204342474166523</c:v>
                </c:pt>
                <c:pt idx="1082">
                  <c:v>2.4224052788151416</c:v>
                </c:pt>
                <c:pt idx="1083">
                  <c:v>2.4268757443782913</c:v>
                </c:pt>
                <c:pt idx="1084">
                  <c:v>2.4099245053213427</c:v>
                </c:pt>
                <c:pt idx="1085">
                  <c:v>2.458881660475901</c:v>
                </c:pt>
                <c:pt idx="1086">
                  <c:v>2.4752665301954098</c:v>
                </c:pt>
                <c:pt idx="1087">
                  <c:v>2.4962776629987542</c:v>
                </c:pt>
                <c:pt idx="1088">
                  <c:v>2.4959690712215146</c:v>
                </c:pt>
                <c:pt idx="1089">
                  <c:v>2.4885623303245024</c:v>
                </c:pt>
                <c:pt idx="1090">
                  <c:v>2.4875162541392064</c:v>
                </c:pt>
                <c:pt idx="1091">
                  <c:v>2.4885923235453804</c:v>
                </c:pt>
                <c:pt idx="1092">
                  <c:v>2.4766193957612224</c:v>
                </c:pt>
                <c:pt idx="1093">
                  <c:v>2.5481775527716759</c:v>
                </c:pt>
                <c:pt idx="1094">
                  <c:v>2.5700698779465307</c:v>
                </c:pt>
                <c:pt idx="1095">
                  <c:v>2.572147852531208</c:v>
                </c:pt>
                <c:pt idx="1096">
                  <c:v>2.6597726041182517</c:v>
                </c:pt>
                <c:pt idx="1097">
                  <c:v>2.6622966785267166</c:v>
                </c:pt>
                <c:pt idx="1098">
                  <c:v>2.6626574779614116</c:v>
                </c:pt>
                <c:pt idx="1099">
                  <c:v>2.7710010741262794</c:v>
                </c:pt>
                <c:pt idx="1100">
                  <c:v>2.8288641242922696</c:v>
                </c:pt>
                <c:pt idx="1101">
                  <c:v>2.8156124342272832</c:v>
                </c:pt>
                <c:pt idx="1102">
                  <c:v>2.7891360532601328</c:v>
                </c:pt>
                <c:pt idx="1103">
                  <c:v>2.7890525313216878</c:v>
                </c:pt>
                <c:pt idx="1104">
                  <c:v>2.7863725740374918</c:v>
                </c:pt>
                <c:pt idx="1105">
                  <c:v>2.8129243066702281</c:v>
                </c:pt>
                <c:pt idx="1106">
                  <c:v>2.8137130772164527</c:v>
                </c:pt>
                <c:pt idx="1107">
                  <c:v>2.9154428437684903</c:v>
                </c:pt>
                <c:pt idx="1108">
                  <c:v>2.9154605895875534</c:v>
                </c:pt>
                <c:pt idx="1109">
                  <c:v>2.9038703556971397</c:v>
                </c:pt>
                <c:pt idx="1110">
                  <c:v>2.882773934867346</c:v>
                </c:pt>
                <c:pt idx="1111">
                  <c:v>2.8787016072910765</c:v>
                </c:pt>
                <c:pt idx="1112">
                  <c:v>3.1225439643003852</c:v>
                </c:pt>
                <c:pt idx="1113">
                  <c:v>3.1242212383356298</c:v>
                </c:pt>
                <c:pt idx="1114">
                  <c:v>3.1323054129506596</c:v>
                </c:pt>
                <c:pt idx="1115">
                  <c:v>3.1512036352101713</c:v>
                </c:pt>
                <c:pt idx="1116">
                  <c:v>3.3410204402281756</c:v>
                </c:pt>
                <c:pt idx="1117">
                  <c:v>3.3826238150520531</c:v>
                </c:pt>
                <c:pt idx="1118">
                  <c:v>3.3544662108226047</c:v>
                </c:pt>
                <c:pt idx="1119">
                  <c:v>3.3639783750590859</c:v>
                </c:pt>
                <c:pt idx="1120">
                  <c:v>3.3655186701459736</c:v>
                </c:pt>
                <c:pt idx="1121">
                  <c:v>3.4170741035589915</c:v>
                </c:pt>
                <c:pt idx="1122">
                  <c:v>3.414499509280446</c:v>
                </c:pt>
                <c:pt idx="1123">
                  <c:v>3.4167881251454313</c:v>
                </c:pt>
                <c:pt idx="1124">
                  <c:v>3.4515441078001432</c:v>
                </c:pt>
                <c:pt idx="1125">
                  <c:v>3.4471187121609743</c:v>
                </c:pt>
                <c:pt idx="1126">
                  <c:v>3.4464729816847757</c:v>
                </c:pt>
                <c:pt idx="1127">
                  <c:v>3.4259851347926524</c:v>
                </c:pt>
                <c:pt idx="1128">
                  <c:v>3.4321653839044397</c:v>
                </c:pt>
                <c:pt idx="1129">
                  <c:v>3.4293348311691094</c:v>
                </c:pt>
                <c:pt idx="1130">
                  <c:v>3.396842597392566</c:v>
                </c:pt>
                <c:pt idx="1131">
                  <c:v>3.4187756268168372</c:v>
                </c:pt>
                <c:pt idx="1132">
                  <c:v>3.5137845585060434</c:v>
                </c:pt>
                <c:pt idx="1133">
                  <c:v>3.4911124958137587</c:v>
                </c:pt>
                <c:pt idx="1134">
                  <c:v>3.4538192395268528</c:v>
                </c:pt>
                <c:pt idx="1135">
                  <c:v>3.4438622471765763</c:v>
                </c:pt>
                <c:pt idx="1136">
                  <c:v>3.4258215594661934</c:v>
                </c:pt>
                <c:pt idx="1137">
                  <c:v>3.4877815897755888</c:v>
                </c:pt>
                <c:pt idx="1138">
                  <c:v>3.5001869118630706</c:v>
                </c:pt>
                <c:pt idx="1139">
                  <c:v>3.5454087563267245</c:v>
                </c:pt>
                <c:pt idx="1140">
                  <c:v>3.5102178760126357</c:v>
                </c:pt>
                <c:pt idx="1141">
                  <c:v>3.5055739032305739</c:v>
                </c:pt>
                <c:pt idx="1142">
                  <c:v>3.4672352953410059</c:v>
                </c:pt>
                <c:pt idx="1143">
                  <c:v>3.4772578709557336</c:v>
                </c:pt>
                <c:pt idx="1144">
                  <c:v>3.4589935296560257</c:v>
                </c:pt>
                <c:pt idx="1145">
                  <c:v>3.4345893901093461</c:v>
                </c:pt>
                <c:pt idx="1146">
                  <c:v>3.4349232541350556</c:v>
                </c:pt>
                <c:pt idx="1147">
                  <c:v>3.4381613795617736</c:v>
                </c:pt>
                <c:pt idx="1148">
                  <c:v>3.4723998002870746</c:v>
                </c:pt>
                <c:pt idx="1149">
                  <c:v>3.4726817199521607</c:v>
                </c:pt>
                <c:pt idx="1150">
                  <c:v>3.4313995126959997</c:v>
                </c:pt>
                <c:pt idx="1151">
                  <c:v>3.4497987585013292</c:v>
                </c:pt>
                <c:pt idx="1152">
                  <c:v>3.4628306067776347</c:v>
                </c:pt>
                <c:pt idx="1153">
                  <c:v>3.4654709406442068</c:v>
                </c:pt>
                <c:pt idx="1154">
                  <c:v>3.4478306822527047</c:v>
                </c:pt>
                <c:pt idx="1155">
                  <c:v>3.4481444187539871</c:v>
                </c:pt>
                <c:pt idx="1156">
                  <c:v>3.4547255114626063</c:v>
                </c:pt>
                <c:pt idx="1157">
                  <c:v>3.4675765088810691</c:v>
                </c:pt>
                <c:pt idx="1158">
                  <c:v>3.4751777954677894</c:v>
                </c:pt>
                <c:pt idx="1159">
                  <c:v>3.502681512110529</c:v>
                </c:pt>
                <c:pt idx="1160">
                  <c:v>3.5022373792583164</c:v>
                </c:pt>
                <c:pt idx="1161">
                  <c:v>3.508405820632384</c:v>
                </c:pt>
                <c:pt idx="1162">
                  <c:v>3.5773077617772713</c:v>
                </c:pt>
                <c:pt idx="1163">
                  <c:v>3.585029100848776</c:v>
                </c:pt>
                <c:pt idx="1164">
                  <c:v>3.5915272123226258</c:v>
                </c:pt>
                <c:pt idx="1165">
                  <c:v>3.5902400426775012</c:v>
                </c:pt>
                <c:pt idx="1166">
                  <c:v>3.5886286867946362</c:v>
                </c:pt>
                <c:pt idx="1167">
                  <c:v>3.5815889888977011</c:v>
                </c:pt>
                <c:pt idx="1168">
                  <c:v>3.6069113575984968</c:v>
                </c:pt>
                <c:pt idx="1169">
                  <c:v>3.5876744199857691</c:v>
                </c:pt>
                <c:pt idx="1170">
                  <c:v>3.5870564390080646</c:v>
                </c:pt>
                <c:pt idx="1171">
                  <c:v>3.6476615522825031</c:v>
                </c:pt>
                <c:pt idx="1172">
                  <c:v>3.6476090565209263</c:v>
                </c:pt>
                <c:pt idx="1173">
                  <c:v>3.6564039575959875</c:v>
                </c:pt>
                <c:pt idx="1174">
                  <c:v>3.6584828457414242</c:v>
                </c:pt>
                <c:pt idx="1175">
                  <c:v>3.6366677746765359</c:v>
                </c:pt>
                <c:pt idx="1176">
                  <c:v>3.6329494205307666</c:v>
                </c:pt>
                <c:pt idx="1177">
                  <c:v>3.6149285445251156</c:v>
                </c:pt>
                <c:pt idx="1178">
                  <c:v>3.6479799692678929</c:v>
                </c:pt>
                <c:pt idx="1179">
                  <c:v>3.7095273220194764</c:v>
                </c:pt>
                <c:pt idx="1180">
                  <c:v>3.7088474190141723</c:v>
                </c:pt>
                <c:pt idx="1181">
                  <c:v>3.708548026239022</c:v>
                </c:pt>
                <c:pt idx="1182">
                  <c:v>3.7337742810757151</c:v>
                </c:pt>
                <c:pt idx="1183">
                  <c:v>3.6947772449618181</c:v>
                </c:pt>
                <c:pt idx="1184">
                  <c:v>3.6847878154574691</c:v>
                </c:pt>
                <c:pt idx="1185">
                  <c:v>3.695116016180509</c:v>
                </c:pt>
                <c:pt idx="1186">
                  <c:v>3.6454080655044572</c:v>
                </c:pt>
                <c:pt idx="1187">
                  <c:v>3.6703665965144401</c:v>
                </c:pt>
                <c:pt idx="1188">
                  <c:v>3.6752907257931491</c:v>
                </c:pt>
                <c:pt idx="1189">
                  <c:v>3.5968821329940313</c:v>
                </c:pt>
                <c:pt idx="1190">
                  <c:v>3.5526004496785424</c:v>
                </c:pt>
                <c:pt idx="1191">
                  <c:v>3.5443616011279899</c:v>
                </c:pt>
                <c:pt idx="1192">
                  <c:v>3.5425076067413359</c:v>
                </c:pt>
                <c:pt idx="1193">
                  <c:v>3.5496780439541755</c:v>
                </c:pt>
                <c:pt idx="1194">
                  <c:v>3.556403343488058</c:v>
                </c:pt>
                <c:pt idx="1195">
                  <c:v>3.5232220008701884</c:v>
                </c:pt>
                <c:pt idx="1196">
                  <c:v>3.5198784216746448</c:v>
                </c:pt>
                <c:pt idx="1197">
                  <c:v>3.4483163825492147</c:v>
                </c:pt>
                <c:pt idx="1198">
                  <c:v>3.4485794939137908</c:v>
                </c:pt>
                <c:pt idx="1199">
                  <c:v>3.4417673223394405</c:v>
                </c:pt>
                <c:pt idx="1200">
                  <c:v>3.4464719547432066</c:v>
                </c:pt>
                <c:pt idx="1201">
                  <c:v>3.4621431123419897</c:v>
                </c:pt>
                <c:pt idx="1202">
                  <c:v>3.2268448791594095</c:v>
                </c:pt>
                <c:pt idx="1203">
                  <c:v>3.2297842749820531</c:v>
                </c:pt>
                <c:pt idx="1204">
                  <c:v>3.2175650783951313</c:v>
                </c:pt>
                <c:pt idx="1205">
                  <c:v>3.1711592265998627</c:v>
                </c:pt>
                <c:pt idx="1206">
                  <c:v>3.0799494837532504</c:v>
                </c:pt>
                <c:pt idx="1207">
                  <c:v>3.0202055105311452</c:v>
                </c:pt>
                <c:pt idx="1208">
                  <c:v>3.0255066419443599</c:v>
                </c:pt>
                <c:pt idx="1209">
                  <c:v>3.0472239715164142</c:v>
                </c:pt>
                <c:pt idx="1210">
                  <c:v>3.0491230848420754</c:v>
                </c:pt>
                <c:pt idx="1211">
                  <c:v>2.9559573152260166</c:v>
                </c:pt>
                <c:pt idx="1212">
                  <c:v>2.9637737612485151</c:v>
                </c:pt>
                <c:pt idx="1213">
                  <c:v>2.9593980127304285</c:v>
                </c:pt>
                <c:pt idx="1214">
                  <c:v>2.9009408624859021</c:v>
                </c:pt>
                <c:pt idx="1215">
                  <c:v>2.9103851615832648</c:v>
                </c:pt>
                <c:pt idx="1216">
                  <c:v>2.9160022194470674</c:v>
                </c:pt>
                <c:pt idx="1217">
                  <c:v>2.9324447008589103</c:v>
                </c:pt>
                <c:pt idx="1218">
                  <c:v>2.9181832850925007</c:v>
                </c:pt>
                <c:pt idx="1219">
                  <c:v>2.9181956777233338</c:v>
                </c:pt>
                <c:pt idx="1220">
                  <c:v>2.915564310633227</c:v>
                </c:pt>
                <c:pt idx="1221">
                  <c:v>2.8598215289643671</c:v>
                </c:pt>
                <c:pt idx="1222">
                  <c:v>2.7528792649135578</c:v>
                </c:pt>
                <c:pt idx="1223">
                  <c:v>2.746952716550886</c:v>
                </c:pt>
                <c:pt idx="1224">
                  <c:v>2.735028189982692</c:v>
                </c:pt>
                <c:pt idx="1225">
                  <c:v>2.7344773770946973</c:v>
                </c:pt>
                <c:pt idx="1226">
                  <c:v>2.7630660709363339</c:v>
                </c:pt>
                <c:pt idx="1227">
                  <c:v>2.6746196764181529</c:v>
                </c:pt>
                <c:pt idx="1228">
                  <c:v>2.6590449201998165</c:v>
                </c:pt>
                <c:pt idx="1229">
                  <c:v>2.6161948412132858</c:v>
                </c:pt>
                <c:pt idx="1230">
                  <c:v>2.6191428978009434</c:v>
                </c:pt>
                <c:pt idx="1231">
                  <c:v>2.6126204358025356</c:v>
                </c:pt>
                <c:pt idx="1232">
                  <c:v>2.6289951111369572</c:v>
                </c:pt>
                <c:pt idx="1233">
                  <c:v>2.6181314093078853</c:v>
                </c:pt>
                <c:pt idx="1234">
                  <c:v>2.6147487231841722</c:v>
                </c:pt>
                <c:pt idx="1235">
                  <c:v>2.6165965474514468</c:v>
                </c:pt>
                <c:pt idx="1236">
                  <c:v>2.6109551913497011</c:v>
                </c:pt>
                <c:pt idx="1237">
                  <c:v>2.6091149233305284</c:v>
                </c:pt>
                <c:pt idx="1238">
                  <c:v>2.5721029939012858</c:v>
                </c:pt>
                <c:pt idx="1239">
                  <c:v>2.5691054290585233</c:v>
                </c:pt>
                <c:pt idx="1240">
                  <c:v>2.5690167681539529</c:v>
                </c:pt>
                <c:pt idx="1241">
                  <c:v>2.5526530485980379</c:v>
                </c:pt>
                <c:pt idx="1242">
                  <c:v>2.5482284438894389</c:v>
                </c:pt>
                <c:pt idx="1243">
                  <c:v>2.5583617194682322</c:v>
                </c:pt>
                <c:pt idx="1244">
                  <c:v>2.5537814148056488</c:v>
                </c:pt>
                <c:pt idx="1245">
                  <c:v>2.5346212287112455</c:v>
                </c:pt>
                <c:pt idx="1246">
                  <c:v>2.5115097925754233</c:v>
                </c:pt>
                <c:pt idx="1247">
                  <c:v>2.4907225674219857</c:v>
                </c:pt>
                <c:pt idx="1248">
                  <c:v>2.4935615925279122</c:v>
                </c:pt>
                <c:pt idx="1249">
                  <c:v>2.4239457988897066</c:v>
                </c:pt>
                <c:pt idx="1250">
                  <c:v>2.4305868371719836</c:v>
                </c:pt>
                <c:pt idx="1251">
                  <c:v>2.4445010455710086</c:v>
                </c:pt>
                <c:pt idx="1252">
                  <c:v>2.4440892423802985</c:v>
                </c:pt>
                <c:pt idx="1253">
                  <c:v>2.4131351112543493</c:v>
                </c:pt>
                <c:pt idx="1254">
                  <c:v>2.420328779783274</c:v>
                </c:pt>
                <c:pt idx="1255">
                  <c:v>2.421865515523292</c:v>
                </c:pt>
                <c:pt idx="1256">
                  <c:v>2.4255340781042318</c:v>
                </c:pt>
                <c:pt idx="1257">
                  <c:v>2.4232249873517406</c:v>
                </c:pt>
                <c:pt idx="1258">
                  <c:v>2.4323097710760262</c:v>
                </c:pt>
                <c:pt idx="1259">
                  <c:v>2.4315242623100124</c:v>
                </c:pt>
                <c:pt idx="1260">
                  <c:v>2.459966463642786</c:v>
                </c:pt>
                <c:pt idx="1261">
                  <c:v>2.5193379217653487</c:v>
                </c:pt>
                <c:pt idx="1262">
                  <c:v>2.5261013777729739</c:v>
                </c:pt>
                <c:pt idx="1263">
                  <c:v>2.5321445500744839</c:v>
                </c:pt>
                <c:pt idx="1264">
                  <c:v>2.5438478887108951</c:v>
                </c:pt>
                <c:pt idx="1265">
                  <c:v>2.5408108791477391</c:v>
                </c:pt>
                <c:pt idx="1266">
                  <c:v>2.5655165526697488</c:v>
                </c:pt>
                <c:pt idx="1267">
                  <c:v>2.5563426147613595</c:v>
                </c:pt>
                <c:pt idx="1268">
                  <c:v>2.5127761942216802</c:v>
                </c:pt>
                <c:pt idx="1269">
                  <c:v>2.5639702990444375</c:v>
                </c:pt>
                <c:pt idx="1270">
                  <c:v>2.5817943137770842</c:v>
                </c:pt>
                <c:pt idx="1271">
                  <c:v>2.5732029819889557</c:v>
                </c:pt>
                <c:pt idx="1272">
                  <c:v>2.549713586030109</c:v>
                </c:pt>
                <c:pt idx="1273">
                  <c:v>2.5398401506809902</c:v>
                </c:pt>
                <c:pt idx="1274">
                  <c:v>2.5413341625694756</c:v>
                </c:pt>
                <c:pt idx="1275">
                  <c:v>2.5316181928081698</c:v>
                </c:pt>
                <c:pt idx="1276">
                  <c:v>2.5327943683527789</c:v>
                </c:pt>
                <c:pt idx="1277">
                  <c:v>2.500204779927643</c:v>
                </c:pt>
                <c:pt idx="1278">
                  <c:v>2.5152439513557052</c:v>
                </c:pt>
                <c:pt idx="1279">
                  <c:v>2.5296704337464173</c:v>
                </c:pt>
                <c:pt idx="1280">
                  <c:v>2.5156221648738297</c:v>
                </c:pt>
                <c:pt idx="1281">
                  <c:v>2.525038589537135</c:v>
                </c:pt>
                <c:pt idx="1282">
                  <c:v>2.5349893530791641</c:v>
                </c:pt>
                <c:pt idx="1283">
                  <c:v>2.5239670460285732</c:v>
                </c:pt>
                <c:pt idx="1284">
                  <c:v>2.606086762031524</c:v>
                </c:pt>
                <c:pt idx="1285">
                  <c:v>2.6045491749042449</c:v>
                </c:pt>
                <c:pt idx="1286">
                  <c:v>2.5988824668315602</c:v>
                </c:pt>
                <c:pt idx="1287">
                  <c:v>2.6216330676837738</c:v>
                </c:pt>
                <c:pt idx="1288">
                  <c:v>2.6225072658718336</c:v>
                </c:pt>
                <c:pt idx="1289">
                  <c:v>2.6741572458030403</c:v>
                </c:pt>
                <c:pt idx="1290">
                  <c:v>2.7480227850158543</c:v>
                </c:pt>
                <c:pt idx="1291">
                  <c:v>2.7239072663190318</c:v>
                </c:pt>
                <c:pt idx="1292">
                  <c:v>2.783416508658767</c:v>
                </c:pt>
                <c:pt idx="1293">
                  <c:v>2.7835607355578444</c:v>
                </c:pt>
                <c:pt idx="1294">
                  <c:v>2.8332046000276749</c:v>
                </c:pt>
                <c:pt idx="1295">
                  <c:v>2.8725121918165697</c:v>
                </c:pt>
                <c:pt idx="1296">
                  <c:v>2.7858244764311957</c:v>
                </c:pt>
                <c:pt idx="1297">
                  <c:v>2.7961782907582742</c:v>
                </c:pt>
                <c:pt idx="1298">
                  <c:v>2.7872124232169373</c:v>
                </c:pt>
                <c:pt idx="1299">
                  <c:v>2.7650192489729637</c:v>
                </c:pt>
                <c:pt idx="1300">
                  <c:v>2.7581349365268348</c:v>
                </c:pt>
                <c:pt idx="1301">
                  <c:v>2.7612254623504731</c:v>
                </c:pt>
                <c:pt idx="1302">
                  <c:v>2.7569397323192342</c:v>
                </c:pt>
                <c:pt idx="1303">
                  <c:v>2.809538046717833</c:v>
                </c:pt>
                <c:pt idx="1304">
                  <c:v>2.8063494356648069</c:v>
                </c:pt>
                <c:pt idx="1305">
                  <c:v>2.8025613004351269</c:v>
                </c:pt>
                <c:pt idx="1306">
                  <c:v>2.8267857221765369</c:v>
                </c:pt>
                <c:pt idx="1307">
                  <c:v>2.8271452485112571</c:v>
                </c:pt>
                <c:pt idx="1308">
                  <c:v>2.8324643591874934</c:v>
                </c:pt>
                <c:pt idx="1309">
                  <c:v>2.8409931188096174</c:v>
                </c:pt>
                <c:pt idx="1310">
                  <c:v>2.8541681115499777</c:v>
                </c:pt>
                <c:pt idx="1311">
                  <c:v>2.8535801380887102</c:v>
                </c:pt>
                <c:pt idx="1312">
                  <c:v>2.8529192736603104</c:v>
                </c:pt>
                <c:pt idx="1313">
                  <c:v>2.8600716789949101</c:v>
                </c:pt>
                <c:pt idx="1314">
                  <c:v>2.860648062821753</c:v>
                </c:pt>
                <c:pt idx="1315">
                  <c:v>2.8707628802474687</c:v>
                </c:pt>
                <c:pt idx="1316">
                  <c:v>2.84994180110102</c:v>
                </c:pt>
                <c:pt idx="1317">
                  <c:v>2.8615914696765934</c:v>
                </c:pt>
                <c:pt idx="1318">
                  <c:v>2.8572449643873483</c:v>
                </c:pt>
                <c:pt idx="1319">
                  <c:v>2.8872872124523767</c:v>
                </c:pt>
                <c:pt idx="1320">
                  <c:v>2.8839606684347578</c:v>
                </c:pt>
                <c:pt idx="1321">
                  <c:v>2.9225137609848941</c:v>
                </c:pt>
                <c:pt idx="1322">
                  <c:v>2.9081500262677138</c:v>
                </c:pt>
                <c:pt idx="1323">
                  <c:v>2.908533935496127</c:v>
                </c:pt>
                <c:pt idx="1324">
                  <c:v>2.9126438138771551</c:v>
                </c:pt>
                <c:pt idx="1325">
                  <c:v>2.9535379264783566</c:v>
                </c:pt>
                <c:pt idx="1326">
                  <c:v>2.9959020460727563</c:v>
                </c:pt>
                <c:pt idx="1327">
                  <c:v>3.0278842563187465</c:v>
                </c:pt>
                <c:pt idx="1328">
                  <c:v>3.0066538965987739</c:v>
                </c:pt>
                <c:pt idx="1329">
                  <c:v>3.0071658776546304</c:v>
                </c:pt>
                <c:pt idx="1330">
                  <c:v>3.0072773366909953</c:v>
                </c:pt>
                <c:pt idx="1331">
                  <c:v>3.0320787633183768</c:v>
                </c:pt>
                <c:pt idx="1332">
                  <c:v>3.0167930610225344</c:v>
                </c:pt>
                <c:pt idx="1333">
                  <c:v>3.0417701765159015</c:v>
                </c:pt>
                <c:pt idx="1334">
                  <c:v>3.0522628945633259</c:v>
                </c:pt>
                <c:pt idx="1335">
                  <c:v>3.0734137189191526</c:v>
                </c:pt>
                <c:pt idx="1336">
                  <c:v>3.0734254856316823</c:v>
                </c:pt>
                <c:pt idx="1337">
                  <c:v>3.0732585107923005</c:v>
                </c:pt>
                <c:pt idx="1338">
                  <c:v>3.060209472157609</c:v>
                </c:pt>
                <c:pt idx="1339">
                  <c:v>3.0743341349036402</c:v>
                </c:pt>
                <c:pt idx="1340">
                  <c:v>3.0731069188740356</c:v>
                </c:pt>
                <c:pt idx="1341">
                  <c:v>3.0468896758217587</c:v>
                </c:pt>
                <c:pt idx="1342">
                  <c:v>2.9802796905169608</c:v>
                </c:pt>
                <c:pt idx="1343">
                  <c:v>2.9736963779637309</c:v>
                </c:pt>
                <c:pt idx="1344">
                  <c:v>2.972265326066859</c:v>
                </c:pt>
                <c:pt idx="1345">
                  <c:v>2.9725737971958388</c:v>
                </c:pt>
                <c:pt idx="1346">
                  <c:v>2.9733145179196763</c:v>
                </c:pt>
                <c:pt idx="1347">
                  <c:v>3.013844792943901</c:v>
                </c:pt>
                <c:pt idx="1348">
                  <c:v>3.005092764931343</c:v>
                </c:pt>
                <c:pt idx="1349">
                  <c:v>3.0356835263100335</c:v>
                </c:pt>
                <c:pt idx="1350">
                  <c:v>3.0445241704934958</c:v>
                </c:pt>
                <c:pt idx="1351">
                  <c:v>2.9973996730499599</c:v>
                </c:pt>
                <c:pt idx="1352">
                  <c:v>3.0255556183947445</c:v>
                </c:pt>
                <c:pt idx="1353">
                  <c:v>3.015932100687126</c:v>
                </c:pt>
                <c:pt idx="1354">
                  <c:v>3.0116937748148351</c:v>
                </c:pt>
                <c:pt idx="1355">
                  <c:v>3.0136944664445755</c:v>
                </c:pt>
                <c:pt idx="1356">
                  <c:v>2.9944238687296734</c:v>
                </c:pt>
                <c:pt idx="1357">
                  <c:v>3.0055903209732522</c:v>
                </c:pt>
                <c:pt idx="1358">
                  <c:v>2.9760855732532034</c:v>
                </c:pt>
                <c:pt idx="1359">
                  <c:v>2.8884009183575161</c:v>
                </c:pt>
                <c:pt idx="1360">
                  <c:v>2.8698363066499621</c:v>
                </c:pt>
                <c:pt idx="1361">
                  <c:v>2.8673921283942891</c:v>
                </c:pt>
                <c:pt idx="1362">
                  <c:v>2.87883340526695</c:v>
                </c:pt>
                <c:pt idx="1363">
                  <c:v>2.8657667107511458</c:v>
                </c:pt>
                <c:pt idx="1364">
                  <c:v>2.8660812435068945</c:v>
                </c:pt>
                <c:pt idx="1365">
                  <c:v>2.9110943978611257</c:v>
                </c:pt>
                <c:pt idx="1366">
                  <c:v>2.9111652055375679</c:v>
                </c:pt>
                <c:pt idx="1367">
                  <c:v>2.9044310665300221</c:v>
                </c:pt>
                <c:pt idx="1368">
                  <c:v>2.8841854909258906</c:v>
                </c:pt>
                <c:pt idx="1369">
                  <c:v>2.8674148620336126</c:v>
                </c:pt>
                <c:pt idx="1370">
                  <c:v>2.8868140737895152</c:v>
                </c:pt>
                <c:pt idx="1371">
                  <c:v>2.9184776753597137</c:v>
                </c:pt>
                <c:pt idx="1372">
                  <c:v>2.9233435551732603</c:v>
                </c:pt>
                <c:pt idx="1373">
                  <c:v>2.9280738524486134</c:v>
                </c:pt>
                <c:pt idx="1374">
                  <c:v>2.8306763395566521</c:v>
                </c:pt>
                <c:pt idx="1375">
                  <c:v>2.8432125104844492</c:v>
                </c:pt>
                <c:pt idx="1376">
                  <c:v>2.8347750417058943</c:v>
                </c:pt>
                <c:pt idx="1377">
                  <c:v>2.8039186118756145</c:v>
                </c:pt>
                <c:pt idx="1378">
                  <c:v>2.831831207278579</c:v>
                </c:pt>
                <c:pt idx="1379">
                  <c:v>2.7702850273183581</c:v>
                </c:pt>
                <c:pt idx="1380">
                  <c:v>2.7289102175192399</c:v>
                </c:pt>
                <c:pt idx="1381">
                  <c:v>2.7227275418990673</c:v>
                </c:pt>
                <c:pt idx="1382">
                  <c:v>2.6274768748915545</c:v>
                </c:pt>
                <c:pt idx="1383">
                  <c:v>2.6245007255527613</c:v>
                </c:pt>
                <c:pt idx="1384">
                  <c:v>2.5790727887049258</c:v>
                </c:pt>
                <c:pt idx="1385">
                  <c:v>2.5290703181519696</c:v>
                </c:pt>
                <c:pt idx="1386">
                  <c:v>2.5204343009030294</c:v>
                </c:pt>
                <c:pt idx="1387">
                  <c:v>2.5169399960706698</c:v>
                </c:pt>
                <c:pt idx="1388">
                  <c:v>2.5145343286357495</c:v>
                </c:pt>
                <c:pt idx="1389">
                  <c:v>2.4979335306599944</c:v>
                </c:pt>
                <c:pt idx="1390">
                  <c:v>2.5099615539380657</c:v>
                </c:pt>
                <c:pt idx="1391">
                  <c:v>2.5111792189453386</c:v>
                </c:pt>
                <c:pt idx="1392">
                  <c:v>2.5446413535069192</c:v>
                </c:pt>
                <c:pt idx="1393">
                  <c:v>2.5029377184564354</c:v>
                </c:pt>
                <c:pt idx="1394">
                  <c:v>2.5020276469430578</c:v>
                </c:pt>
                <c:pt idx="1395">
                  <c:v>2.4930988866121941</c:v>
                </c:pt>
                <c:pt idx="1396">
                  <c:v>2.4764805790530571</c:v>
                </c:pt>
                <c:pt idx="1397">
                  <c:v>2.4492312501791105</c:v>
                </c:pt>
                <c:pt idx="1398">
                  <c:v>2.4460722995001638</c:v>
                </c:pt>
                <c:pt idx="1399">
                  <c:v>2.4306974187613379</c:v>
                </c:pt>
                <c:pt idx="1400">
                  <c:v>2.40621462425477</c:v>
                </c:pt>
                <c:pt idx="1401">
                  <c:v>2.4057930113547057</c:v>
                </c:pt>
                <c:pt idx="1402">
                  <c:v>2.4156921561445746</c:v>
                </c:pt>
                <c:pt idx="1403">
                  <c:v>2.4074318639943435</c:v>
                </c:pt>
                <c:pt idx="1404">
                  <c:v>2.4198061506537196</c:v>
                </c:pt>
                <c:pt idx="1405">
                  <c:v>2.3979651373612585</c:v>
                </c:pt>
                <c:pt idx="1406">
                  <c:v>2.3908156165542227</c:v>
                </c:pt>
                <c:pt idx="1407">
                  <c:v>2.3775600513452457</c:v>
                </c:pt>
                <c:pt idx="1408">
                  <c:v>2.3838955825108203</c:v>
                </c:pt>
                <c:pt idx="1409">
                  <c:v>2.3563210441112106</c:v>
                </c:pt>
                <c:pt idx="1410">
                  <c:v>2.3552253767486664</c:v>
                </c:pt>
                <c:pt idx="1411">
                  <c:v>2.2926308522566599</c:v>
                </c:pt>
                <c:pt idx="1412">
                  <c:v>2.3269141063707024</c:v>
                </c:pt>
                <c:pt idx="1413">
                  <c:v>2.3816582458446884</c:v>
                </c:pt>
                <c:pt idx="1414">
                  <c:v>2.3822910585485659</c:v>
                </c:pt>
                <c:pt idx="1415">
                  <c:v>2.3500217804393482</c:v>
                </c:pt>
                <c:pt idx="1416">
                  <c:v>2.3061107947695851</c:v>
                </c:pt>
                <c:pt idx="1417">
                  <c:v>2.2691810213963022</c:v>
                </c:pt>
                <c:pt idx="1418">
                  <c:v>2.2721146196756488</c:v>
                </c:pt>
                <c:pt idx="1419">
                  <c:v>2.3015593219292754</c:v>
                </c:pt>
                <c:pt idx="1420">
                  <c:v>2.3139336680693154</c:v>
                </c:pt>
                <c:pt idx="1421">
                  <c:v>2.2897706670898654</c:v>
                </c:pt>
                <c:pt idx="1422">
                  <c:v>2.2846762689564102</c:v>
                </c:pt>
                <c:pt idx="1423">
                  <c:v>2.2429239343501814</c:v>
                </c:pt>
                <c:pt idx="1424">
                  <c:v>2.2440773284759539</c:v>
                </c:pt>
                <c:pt idx="1425">
                  <c:v>2.2191031521765723</c:v>
                </c:pt>
                <c:pt idx="1426">
                  <c:v>2.2389379574986195</c:v>
                </c:pt>
                <c:pt idx="1427">
                  <c:v>2.2236741010915173</c:v>
                </c:pt>
                <c:pt idx="1428">
                  <c:v>2.2426069100065193</c:v>
                </c:pt>
                <c:pt idx="1429">
                  <c:v>2.2196004823218964</c:v>
                </c:pt>
                <c:pt idx="1430">
                  <c:v>2.2172298011282532</c:v>
                </c:pt>
                <c:pt idx="1431">
                  <c:v>2.1957617316144464</c:v>
                </c:pt>
                <c:pt idx="1432">
                  <c:v>2.2054989162688159</c:v>
                </c:pt>
                <c:pt idx="1433">
                  <c:v>2.2061674277128476</c:v>
                </c:pt>
                <c:pt idx="1434">
                  <c:v>2.2014711444849779</c:v>
                </c:pt>
                <c:pt idx="1435">
                  <c:v>2.2119582985686552</c:v>
                </c:pt>
                <c:pt idx="1436">
                  <c:v>2.2086138212091209</c:v>
                </c:pt>
                <c:pt idx="1437">
                  <c:v>2.1530190175397053</c:v>
                </c:pt>
                <c:pt idx="1438">
                  <c:v>2.1234067814600572</c:v>
                </c:pt>
                <c:pt idx="1439">
                  <c:v>2.0929534285149733</c:v>
                </c:pt>
                <c:pt idx="1440">
                  <c:v>2.0603454570161746</c:v>
                </c:pt>
                <c:pt idx="1441">
                  <c:v>1.9975587651492801</c:v>
                </c:pt>
                <c:pt idx="1442">
                  <c:v>1.9370007256673789</c:v>
                </c:pt>
                <c:pt idx="1443">
                  <c:v>1.9377108236150855</c:v>
                </c:pt>
                <c:pt idx="1444">
                  <c:v>1.9301514116540468</c:v>
                </c:pt>
                <c:pt idx="1445">
                  <c:v>1.9268526121019331</c:v>
                </c:pt>
                <c:pt idx="1446">
                  <c:v>1.9512030515337466</c:v>
                </c:pt>
                <c:pt idx="1447">
                  <c:v>2.0648478138550597</c:v>
                </c:pt>
                <c:pt idx="1448">
                  <c:v>2.0592385633224128</c:v>
                </c:pt>
                <c:pt idx="1449">
                  <c:v>2.0388062457882472</c:v>
                </c:pt>
                <c:pt idx="1450">
                  <c:v>2.058586433300964</c:v>
                </c:pt>
                <c:pt idx="1451">
                  <c:v>2.0587975676882606</c:v>
                </c:pt>
                <c:pt idx="1452">
                  <c:v>2.0794380917757773</c:v>
                </c:pt>
                <c:pt idx="1453">
                  <c:v>2.0824593962617008</c:v>
                </c:pt>
                <c:pt idx="1454">
                  <c:v>2.0861435664343135</c:v>
                </c:pt>
                <c:pt idx="1455">
                  <c:v>2.0253551354562731</c:v>
                </c:pt>
                <c:pt idx="1456">
                  <c:v>2.055137648688325</c:v>
                </c:pt>
                <c:pt idx="1457">
                  <c:v>2.0576415341711161</c:v>
                </c:pt>
                <c:pt idx="1458">
                  <c:v>2.0608903802848322</c:v>
                </c:pt>
                <c:pt idx="1459">
                  <c:v>2.0738227330439516</c:v>
                </c:pt>
                <c:pt idx="1460">
                  <c:v>2.0427216565876356</c:v>
                </c:pt>
                <c:pt idx="1461">
                  <c:v>1.9831093585805823</c:v>
                </c:pt>
                <c:pt idx="1462">
                  <c:v>2.0125496378832053</c:v>
                </c:pt>
                <c:pt idx="1463">
                  <c:v>1.9983006207241485</c:v>
                </c:pt>
                <c:pt idx="1464">
                  <c:v>1.9981573477874199</c:v>
                </c:pt>
                <c:pt idx="1465">
                  <c:v>2.0469008582722092</c:v>
                </c:pt>
                <c:pt idx="1466">
                  <c:v>2.0559131129719197</c:v>
                </c:pt>
                <c:pt idx="1467">
                  <c:v>2.0679745592071703</c:v>
                </c:pt>
                <c:pt idx="1468">
                  <c:v>2.037682278880327</c:v>
                </c:pt>
                <c:pt idx="1469">
                  <c:v>2.0417457555575034</c:v>
                </c:pt>
                <c:pt idx="1470">
                  <c:v>2.009157207175702</c:v>
                </c:pt>
                <c:pt idx="1471">
                  <c:v>2.0077708450647784</c:v>
                </c:pt>
                <c:pt idx="1472">
                  <c:v>2.0092887980968053</c:v>
                </c:pt>
                <c:pt idx="1473">
                  <c:v>2.0080497184856041</c:v>
                </c:pt>
                <c:pt idx="1474">
                  <c:v>2.0108165963781142</c:v>
                </c:pt>
                <c:pt idx="1475">
                  <c:v>2.0034536955248954</c:v>
                </c:pt>
                <c:pt idx="1476">
                  <c:v>2.0164399956804506</c:v>
                </c:pt>
                <c:pt idx="1477">
                  <c:v>1.988750261972172</c:v>
                </c:pt>
                <c:pt idx="1478">
                  <c:v>1.9833159250172343</c:v>
                </c:pt>
                <c:pt idx="1479">
                  <c:v>1.9830710300219607</c:v>
                </c:pt>
                <c:pt idx="1480">
                  <c:v>1.9591801254721182</c:v>
                </c:pt>
                <c:pt idx="1481">
                  <c:v>1.9672735744816821</c:v>
                </c:pt>
                <c:pt idx="1482">
                  <c:v>1.9351929404723276</c:v>
                </c:pt>
                <c:pt idx="1483">
                  <c:v>1.9347269470265209</c:v>
                </c:pt>
                <c:pt idx="1484">
                  <c:v>1.9345749734993185</c:v>
                </c:pt>
                <c:pt idx="1485">
                  <c:v>1.9345749734993185</c:v>
                </c:pt>
                <c:pt idx="1486">
                  <c:v>1.9210662442005333</c:v>
                </c:pt>
                <c:pt idx="1487">
                  <c:v>1.9252245303171347</c:v>
                </c:pt>
                <c:pt idx="1488">
                  <c:v>1.928926100482752</c:v>
                </c:pt>
                <c:pt idx="1489">
                  <c:v>1.9314447093221541</c:v>
                </c:pt>
                <c:pt idx="1490">
                  <c:v>1.9312179576629875</c:v>
                </c:pt>
                <c:pt idx="1491">
                  <c:v>1.9360014660130025</c:v>
                </c:pt>
                <c:pt idx="1492">
                  <c:v>1.9334492610213025</c:v>
                </c:pt>
                <c:pt idx="1493">
                  <c:v>1.9336718381173394</c:v>
                </c:pt>
                <c:pt idx="1494">
                  <c:v>1.9231078872667067</c:v>
                </c:pt>
                <c:pt idx="1495">
                  <c:v>1.9237426537228954</c:v>
                </c:pt>
                <c:pt idx="1496">
                  <c:v>1.9328954853543867</c:v>
                </c:pt>
                <c:pt idx="1497">
                  <c:v>1.9396296264082094</c:v>
                </c:pt>
                <c:pt idx="1498">
                  <c:v>1.9364362111879649</c:v>
                </c:pt>
                <c:pt idx="1499">
                  <c:v>1.9288037475671842</c:v>
                </c:pt>
                <c:pt idx="1500">
                  <c:v>1.9265911013783161</c:v>
                </c:pt>
                <c:pt idx="1501">
                  <c:v>1.9264909649936715</c:v>
                </c:pt>
                <c:pt idx="1502">
                  <c:v>1.9313429920159157</c:v>
                </c:pt>
                <c:pt idx="1503">
                  <c:v>1.8745681606076761</c:v>
                </c:pt>
                <c:pt idx="1504">
                  <c:v>1.884935653537682</c:v>
                </c:pt>
                <c:pt idx="1505">
                  <c:v>1.9092195805463483</c:v>
                </c:pt>
                <c:pt idx="1506">
                  <c:v>1.9075525680829877</c:v>
                </c:pt>
                <c:pt idx="1507">
                  <c:v>1.9450921089654212</c:v>
                </c:pt>
                <c:pt idx="1508">
                  <c:v>1.9505536488593829</c:v>
                </c:pt>
                <c:pt idx="1509">
                  <c:v>1.9115597196524501</c:v>
                </c:pt>
                <c:pt idx="1510">
                  <c:v>1.9083847066993713</c:v>
                </c:pt>
                <c:pt idx="1511">
                  <c:v>1.9296768641407298</c:v>
                </c:pt>
                <c:pt idx="1512">
                  <c:v>1.9546570514450985</c:v>
                </c:pt>
                <c:pt idx="1513">
                  <c:v>1.9497520937201975</c:v>
                </c:pt>
                <c:pt idx="1514">
                  <c:v>1.9546073165210844</c:v>
                </c:pt>
                <c:pt idx="1515">
                  <c:v>1.9510315600508896</c:v>
                </c:pt>
                <c:pt idx="1516">
                  <c:v>1.9320307765013258</c:v>
                </c:pt>
                <c:pt idx="1517">
                  <c:v>1.9336243293853677</c:v>
                </c:pt>
                <c:pt idx="1518">
                  <c:v>1.9189062896125511</c:v>
                </c:pt>
                <c:pt idx="1519">
                  <c:v>1.9382692291047658</c:v>
                </c:pt>
                <c:pt idx="1520">
                  <c:v>1.9683515809091161</c:v>
                </c:pt>
                <c:pt idx="1521">
                  <c:v>1.968216653599298</c:v>
                </c:pt>
                <c:pt idx="1522">
                  <c:v>1.9589909200195654</c:v>
                </c:pt>
                <c:pt idx="1523">
                  <c:v>1.9675013436027569</c:v>
                </c:pt>
                <c:pt idx="1524">
                  <c:v>1.987510495202309</c:v>
                </c:pt>
                <c:pt idx="1525">
                  <c:v>1.9756723651410482</c:v>
                </c:pt>
                <c:pt idx="1526">
                  <c:v>2.0056634588365916</c:v>
                </c:pt>
                <c:pt idx="1527">
                  <c:v>2.011420586930563</c:v>
                </c:pt>
                <c:pt idx="1528">
                  <c:v>2.0097085036549265</c:v>
                </c:pt>
                <c:pt idx="1529">
                  <c:v>1.9929195341666261</c:v>
                </c:pt>
                <c:pt idx="1530">
                  <c:v>1.9958419788386013</c:v>
                </c:pt>
                <c:pt idx="1531">
                  <c:v>1.9900203059209043</c:v>
                </c:pt>
                <c:pt idx="1532">
                  <c:v>1.9851486435727308</c:v>
                </c:pt>
                <c:pt idx="1533">
                  <c:v>1.9842237912928535</c:v>
                </c:pt>
                <c:pt idx="1534">
                  <c:v>1.9859993176956638</c:v>
                </c:pt>
                <c:pt idx="1535">
                  <c:v>1.985596584846179</c:v>
                </c:pt>
                <c:pt idx="1536">
                  <c:v>1.9668184849672807</c:v>
                </c:pt>
                <c:pt idx="1537">
                  <c:v>1.8132762923392427</c:v>
                </c:pt>
                <c:pt idx="1538">
                  <c:v>1.8079398257362289</c:v>
                </c:pt>
                <c:pt idx="1539">
                  <c:v>1.8052690359430725</c:v>
                </c:pt>
                <c:pt idx="1540">
                  <c:v>1.7826761387673131</c:v>
                </c:pt>
                <c:pt idx="1541">
                  <c:v>1.7826687265905701</c:v>
                </c:pt>
                <c:pt idx="1542">
                  <c:v>1.7510534716775943</c:v>
                </c:pt>
                <c:pt idx="1543">
                  <c:v>1.7512096403613078</c:v>
                </c:pt>
                <c:pt idx="1544">
                  <c:v>1.7482771384448712</c:v>
                </c:pt>
                <c:pt idx="1545">
                  <c:v>1.7817305462178732</c:v>
                </c:pt>
                <c:pt idx="1546">
                  <c:v>1.7625383992948247</c:v>
                </c:pt>
                <c:pt idx="1547">
                  <c:v>1.7600737114288481</c:v>
                </c:pt>
                <c:pt idx="1548">
                  <c:v>1.7563612474262442</c:v>
                </c:pt>
                <c:pt idx="1549">
                  <c:v>1.7402367293438274</c:v>
                </c:pt>
                <c:pt idx="1550">
                  <c:v>1.777419227450957</c:v>
                </c:pt>
                <c:pt idx="1551">
                  <c:v>1.7815864915760586</c:v>
                </c:pt>
                <c:pt idx="1552">
                  <c:v>1.7467277181485144</c:v>
                </c:pt>
                <c:pt idx="1553">
                  <c:v>1.7452292634557995</c:v>
                </c:pt>
                <c:pt idx="1554">
                  <c:v>1.7427454667270701</c:v>
                </c:pt>
                <c:pt idx="1555">
                  <c:v>1.6725288932859741</c:v>
                </c:pt>
                <c:pt idx="1556">
                  <c:v>1.6604827821037236</c:v>
                </c:pt>
                <c:pt idx="1557">
                  <c:v>1.6581965389536164</c:v>
                </c:pt>
                <c:pt idx="1558">
                  <c:v>1.6848655105865409</c:v>
                </c:pt>
                <c:pt idx="1559">
                  <c:v>1.6817818266230466</c:v>
                </c:pt>
                <c:pt idx="1560">
                  <c:v>1.6835130310878785</c:v>
                </c:pt>
                <c:pt idx="1561">
                  <c:v>1.67870932631209</c:v>
                </c:pt>
                <c:pt idx="1562">
                  <c:v>1.674886788057327</c:v>
                </c:pt>
                <c:pt idx="1563">
                  <c:v>1.7040451634569795</c:v>
                </c:pt>
                <c:pt idx="1564">
                  <c:v>1.7170166863264886</c:v>
                </c:pt>
                <c:pt idx="1565">
                  <c:v>1.7165224932004013</c:v>
                </c:pt>
                <c:pt idx="1566">
                  <c:v>1.7050406855338798</c:v>
                </c:pt>
                <c:pt idx="1567">
                  <c:v>1.7014838032095017</c:v>
                </c:pt>
                <c:pt idx="1568">
                  <c:v>1.6996763102280861</c:v>
                </c:pt>
                <c:pt idx="1569">
                  <c:v>1.7040952695317388</c:v>
                </c:pt>
                <c:pt idx="1570">
                  <c:v>1.7176422983754618</c:v>
                </c:pt>
                <c:pt idx="1571">
                  <c:v>1.7084858767374218</c:v>
                </c:pt>
                <c:pt idx="1572">
                  <c:v>1.7017415362444954</c:v>
                </c:pt>
                <c:pt idx="1573">
                  <c:v>1.7032754697472445</c:v>
                </c:pt>
                <c:pt idx="1574">
                  <c:v>1.7193357484012066</c:v>
                </c:pt>
                <c:pt idx="1575">
                  <c:v>1.7231863183186109</c:v>
                </c:pt>
                <c:pt idx="1576">
                  <c:v>1.7184317282028931</c:v>
                </c:pt>
                <c:pt idx="1577">
                  <c:v>1.709678526848992</c:v>
                </c:pt>
                <c:pt idx="1578">
                  <c:v>1.7176384519698533</c:v>
                </c:pt>
                <c:pt idx="1579">
                  <c:v>1.7141400136852456</c:v>
                </c:pt>
                <c:pt idx="1580">
                  <c:v>1.7356485689955152</c:v>
                </c:pt>
                <c:pt idx="1581">
                  <c:v>1.7304384363572349</c:v>
                </c:pt>
                <c:pt idx="1582">
                  <c:v>1.7265278008740583</c:v>
                </c:pt>
                <c:pt idx="1583">
                  <c:v>1.7239038986223663</c:v>
                </c:pt>
                <c:pt idx="1584">
                  <c:v>1.7187896812988279</c:v>
                </c:pt>
                <c:pt idx="1585">
                  <c:v>1.7181307585194983</c:v>
                </c:pt>
                <c:pt idx="1586">
                  <c:v>1.7102906080678055</c:v>
                </c:pt>
                <c:pt idx="1587">
                  <c:v>1.700592751914805</c:v>
                </c:pt>
                <c:pt idx="1588">
                  <c:v>1.6885442743061654</c:v>
                </c:pt>
                <c:pt idx="1589">
                  <c:v>1.6883124038618291</c:v>
                </c:pt>
                <c:pt idx="1590">
                  <c:v>1.690997348153058</c:v>
                </c:pt>
                <c:pt idx="1591">
                  <c:v>1.6910542778948632</c:v>
                </c:pt>
                <c:pt idx="1592">
                  <c:v>1.6470170134812296</c:v>
                </c:pt>
                <c:pt idx="1593">
                  <c:v>1.6470799329777464</c:v>
                </c:pt>
                <c:pt idx="1594">
                  <c:v>1.6241366563967718</c:v>
                </c:pt>
                <c:pt idx="1595">
                  <c:v>1.5888476539353071</c:v>
                </c:pt>
                <c:pt idx="1596">
                  <c:v>1.6112135631465541</c:v>
                </c:pt>
                <c:pt idx="1597">
                  <c:v>1.5635735675444233</c:v>
                </c:pt>
                <c:pt idx="1598">
                  <c:v>1.5543088973285222</c:v>
                </c:pt>
                <c:pt idx="1599">
                  <c:v>1.5551942571679238</c:v>
                </c:pt>
                <c:pt idx="1600">
                  <c:v>1.5432705720083457</c:v>
                </c:pt>
                <c:pt idx="1601">
                  <c:v>1.4918321621415729</c:v>
                </c:pt>
                <c:pt idx="1602">
                  <c:v>1.4602380412380209</c:v>
                </c:pt>
                <c:pt idx="1603">
                  <c:v>1.4666666755192375</c:v>
                </c:pt>
                <c:pt idx="1604">
                  <c:v>1.4664981939330815</c:v>
                </c:pt>
                <c:pt idx="1605">
                  <c:v>1.4665680537158088</c:v>
                </c:pt>
                <c:pt idx="1606">
                  <c:v>1.4711543354290486</c:v>
                </c:pt>
                <c:pt idx="1607">
                  <c:v>1.4708798971738355</c:v>
                </c:pt>
                <c:pt idx="1608">
                  <c:v>1.4556483585743591</c:v>
                </c:pt>
                <c:pt idx="1609">
                  <c:v>1.430153652466378</c:v>
                </c:pt>
                <c:pt idx="1610">
                  <c:v>1.4098938600579878</c:v>
                </c:pt>
                <c:pt idx="1611">
                  <c:v>1.4216027780033937</c:v>
                </c:pt>
                <c:pt idx="1612">
                  <c:v>1.4272690352124944</c:v>
                </c:pt>
                <c:pt idx="1613">
                  <c:v>1.4166228427678573</c:v>
                </c:pt>
                <c:pt idx="1614">
                  <c:v>1.3916602048785822</c:v>
                </c:pt>
                <c:pt idx="1615">
                  <c:v>1.3917939728714694</c:v>
                </c:pt>
                <c:pt idx="1616">
                  <c:v>1.357766526901085</c:v>
                </c:pt>
                <c:pt idx="1617">
                  <c:v>1.3642679281487493</c:v>
                </c:pt>
                <c:pt idx="1618">
                  <c:v>1.4069745819158581</c:v>
                </c:pt>
                <c:pt idx="1619">
                  <c:v>1.4032304414849732</c:v>
                </c:pt>
                <c:pt idx="1620">
                  <c:v>1.3958018065420561</c:v>
                </c:pt>
                <c:pt idx="1621">
                  <c:v>1.3926969180758524</c:v>
                </c:pt>
                <c:pt idx="1622">
                  <c:v>1.3920724877807027</c:v>
                </c:pt>
                <c:pt idx="1623">
                  <c:v>1.3920331634303429</c:v>
                </c:pt>
                <c:pt idx="1624">
                  <c:v>1.3889461254223803</c:v>
                </c:pt>
                <c:pt idx="1625">
                  <c:v>1.3886873391237844</c:v>
                </c:pt>
                <c:pt idx="1626">
                  <c:v>1.3729558811867892</c:v>
                </c:pt>
                <c:pt idx="1627">
                  <c:v>1.3804242174870442</c:v>
                </c:pt>
                <c:pt idx="1628">
                  <c:v>1.3831789472082054</c:v>
                </c:pt>
                <c:pt idx="1629">
                  <c:v>1.3831378232852454</c:v>
                </c:pt>
                <c:pt idx="1630">
                  <c:v>1.3691424150938383</c:v>
                </c:pt>
                <c:pt idx="1631">
                  <c:v>1.3763017747866555</c:v>
                </c:pt>
                <c:pt idx="1632">
                  <c:v>1.3774960315202118</c:v>
                </c:pt>
                <c:pt idx="1633">
                  <c:v>1.3808574554817561</c:v>
                </c:pt>
                <c:pt idx="1634">
                  <c:v>1.3789067270115671</c:v>
                </c:pt>
                <c:pt idx="1635">
                  <c:v>1.3415718820125671</c:v>
                </c:pt>
                <c:pt idx="1636">
                  <c:v>1.3220985157669825</c:v>
                </c:pt>
                <c:pt idx="1637">
                  <c:v>1.3187566752586792</c:v>
                </c:pt>
                <c:pt idx="1638">
                  <c:v>1.3170154342043923</c:v>
                </c:pt>
                <c:pt idx="1639">
                  <c:v>1.3137781387101892</c:v>
                </c:pt>
                <c:pt idx="1640">
                  <c:v>1.278796982068817</c:v>
                </c:pt>
                <c:pt idx="1641">
                  <c:v>1.2662643404026193</c:v>
                </c:pt>
                <c:pt idx="1642">
                  <c:v>1.2454622624515812</c:v>
                </c:pt>
                <c:pt idx="1643">
                  <c:v>1.2472655358238407</c:v>
                </c:pt>
                <c:pt idx="1644">
                  <c:v>1.2564613104744218</c:v>
                </c:pt>
                <c:pt idx="1645">
                  <c:v>1.2495761204900149</c:v>
                </c:pt>
                <c:pt idx="1646">
                  <c:v>1.2575301635982934</c:v>
                </c:pt>
                <c:pt idx="1647">
                  <c:v>1.2568349260983616</c:v>
                </c:pt>
                <c:pt idx="1648">
                  <c:v>1.2250184717708446</c:v>
                </c:pt>
                <c:pt idx="1649">
                  <c:v>1.2124859169806488</c:v>
                </c:pt>
                <c:pt idx="1650">
                  <c:v>1.216823285389119</c:v>
                </c:pt>
                <c:pt idx="1651">
                  <c:v>1.2214412706012885</c:v>
                </c:pt>
                <c:pt idx="1652">
                  <c:v>1.2221085168536765</c:v>
                </c:pt>
                <c:pt idx="1653">
                  <c:v>1.1909341871834258</c:v>
                </c:pt>
                <c:pt idx="1654">
                  <c:v>1.1639770104683669</c:v>
                </c:pt>
                <c:pt idx="1655">
                  <c:v>1.1621982503143378</c:v>
                </c:pt>
                <c:pt idx="1656">
                  <c:v>1.1880073071314639</c:v>
                </c:pt>
                <c:pt idx="1657">
                  <c:v>1.1859077687388071</c:v>
                </c:pt>
                <c:pt idx="1658">
                  <c:v>1.1896923594410278</c:v>
                </c:pt>
                <c:pt idx="1659">
                  <c:v>1.1861627358651325</c:v>
                </c:pt>
                <c:pt idx="1660">
                  <c:v>1.1667652932094794</c:v>
                </c:pt>
                <c:pt idx="1661">
                  <c:v>1.172229495880067</c:v>
                </c:pt>
                <c:pt idx="1662">
                  <c:v>1.1787888947674077</c:v>
                </c:pt>
                <c:pt idx="1663">
                  <c:v>1.1781863571332132</c:v>
                </c:pt>
                <c:pt idx="1664">
                  <c:v>1.1500617277033829</c:v>
                </c:pt>
                <c:pt idx="1665">
                  <c:v>1.144853676926896</c:v>
                </c:pt>
                <c:pt idx="1666">
                  <c:v>1.1438945637748732</c:v>
                </c:pt>
                <c:pt idx="1667">
                  <c:v>1.1651539571319427</c:v>
                </c:pt>
                <c:pt idx="1668">
                  <c:v>1.1550046646143464</c:v>
                </c:pt>
                <c:pt idx="1669">
                  <c:v>1.1526523433885436</c:v>
                </c:pt>
                <c:pt idx="1670">
                  <c:v>1.1245621270201525</c:v>
                </c:pt>
                <c:pt idx="1671">
                  <c:v>1.1205568980635265</c:v>
                </c:pt>
                <c:pt idx="1672">
                  <c:v>1.1188221475072833</c:v>
                </c:pt>
                <c:pt idx="1673">
                  <c:v>1.1690393790043694</c:v>
                </c:pt>
                <c:pt idx="1674">
                  <c:v>1.1791694715759178</c:v>
                </c:pt>
                <c:pt idx="1675">
                  <c:v>1.1781977323986044</c:v>
                </c:pt>
                <c:pt idx="1676">
                  <c:v>1.1742593324199222</c:v>
                </c:pt>
                <c:pt idx="1677">
                  <c:v>1.1734898840063208</c:v>
                </c:pt>
                <c:pt idx="1678">
                  <c:v>1.1693969924036478</c:v>
                </c:pt>
                <c:pt idx="1679">
                  <c:v>1.1728011067333863</c:v>
                </c:pt>
                <c:pt idx="1680">
                  <c:v>1.1756398592475867</c:v>
                </c:pt>
                <c:pt idx="1681">
                  <c:v>1.1897598568004941</c:v>
                </c:pt>
                <c:pt idx="1682">
                  <c:v>1.1921461018222086</c:v>
                </c:pt>
                <c:pt idx="1683">
                  <c:v>1.1915969984611297</c:v>
                </c:pt>
                <c:pt idx="1684">
                  <c:v>1.1920745169378397</c:v>
                </c:pt>
                <c:pt idx="1685">
                  <c:v>1.1961914149180286</c:v>
                </c:pt>
                <c:pt idx="1686">
                  <c:v>1.1832830257808669</c:v>
                </c:pt>
                <c:pt idx="1687">
                  <c:v>1.1988700354074053</c:v>
                </c:pt>
                <c:pt idx="1688">
                  <c:v>1.1989413063948444</c:v>
                </c:pt>
                <c:pt idx="1689">
                  <c:v>1.1961982530810509</c:v>
                </c:pt>
                <c:pt idx="1690">
                  <c:v>1.1955691888775233</c:v>
                </c:pt>
                <c:pt idx="1691">
                  <c:v>1.1936153804322793</c:v>
                </c:pt>
                <c:pt idx="1692">
                  <c:v>1.2100711967167865</c:v>
                </c:pt>
                <c:pt idx="1693">
                  <c:v>1.2018946316620178</c:v>
                </c:pt>
                <c:pt idx="1694">
                  <c:v>1.1858124735690336</c:v>
                </c:pt>
                <c:pt idx="1695">
                  <c:v>1.1879015205276529</c:v>
                </c:pt>
                <c:pt idx="1696">
                  <c:v>1.1767634760867136</c:v>
                </c:pt>
                <c:pt idx="1697">
                  <c:v>1.1750661889079299</c:v>
                </c:pt>
                <c:pt idx="1698">
                  <c:v>1.172778640377562</c:v>
                </c:pt>
                <c:pt idx="1699">
                  <c:v>1.1733074580054608</c:v>
                </c:pt>
                <c:pt idx="1700">
                  <c:v>1.1518920595498228</c:v>
                </c:pt>
                <c:pt idx="1701">
                  <c:v>1.1347193584635411</c:v>
                </c:pt>
                <c:pt idx="1702">
                  <c:v>1.1382226002151115</c:v>
                </c:pt>
                <c:pt idx="1703">
                  <c:v>1.1498070868970376</c:v>
                </c:pt>
                <c:pt idx="1704">
                  <c:v>1.1489380108643759</c:v>
                </c:pt>
                <c:pt idx="1705">
                  <c:v>1.1535192619286641</c:v>
                </c:pt>
                <c:pt idx="1706">
                  <c:v>1.1374265196664131</c:v>
                </c:pt>
                <c:pt idx="1707">
                  <c:v>1.123370770333842</c:v>
                </c:pt>
                <c:pt idx="1708">
                  <c:v>1.069327055003191</c:v>
                </c:pt>
                <c:pt idx="1709">
                  <c:v>1.073688298249428</c:v>
                </c:pt>
                <c:pt idx="1710">
                  <c:v>1.0830423295700169</c:v>
                </c:pt>
                <c:pt idx="1711">
                  <c:v>1.0865757097568984</c:v>
                </c:pt>
                <c:pt idx="1712">
                  <c:v>1.0853763971984585</c:v>
                </c:pt>
                <c:pt idx="1713">
                  <c:v>1.0851778977029163</c:v>
                </c:pt>
                <c:pt idx="1714">
                  <c:v>1.0860063690917587</c:v>
                </c:pt>
                <c:pt idx="1715">
                  <c:v>1.0851345838966424</c:v>
                </c:pt>
                <c:pt idx="1716">
                  <c:v>1.0853106115741729</c:v>
                </c:pt>
                <c:pt idx="1717">
                  <c:v>1.0778779881338012</c:v>
                </c:pt>
                <c:pt idx="1718">
                  <c:v>1.0703697712431022</c:v>
                </c:pt>
                <c:pt idx="1719">
                  <c:v>1.0722528693038489</c:v>
                </c:pt>
                <c:pt idx="1720">
                  <c:v>1.0735825732439184</c:v>
                </c:pt>
                <c:pt idx="1721">
                  <c:v>1.0756043130269823</c:v>
                </c:pt>
                <c:pt idx="1722">
                  <c:v>1.0921970435880475</c:v>
                </c:pt>
                <c:pt idx="1723">
                  <c:v>1.1006337030613802</c:v>
                </c:pt>
                <c:pt idx="1724">
                  <c:v>1.1011709967325436</c:v>
                </c:pt>
                <c:pt idx="1725">
                  <c:v>1.101087068575537</c:v>
                </c:pt>
                <c:pt idx="1726">
                  <c:v>1.1138161307117558</c:v>
                </c:pt>
                <c:pt idx="1727">
                  <c:v>1.1121110364093012</c:v>
                </c:pt>
                <c:pt idx="1728">
                  <c:v>1.1305836456340947</c:v>
                </c:pt>
                <c:pt idx="1729">
                  <c:v>1.1317148705900291</c:v>
                </c:pt>
                <c:pt idx="1730">
                  <c:v>1.1229332936655103</c:v>
                </c:pt>
                <c:pt idx="1731">
                  <c:v>1.1225916643837239</c:v>
                </c:pt>
                <c:pt idx="1732">
                  <c:v>1.1163074523131551</c:v>
                </c:pt>
                <c:pt idx="1733">
                  <c:v>1.1119967565226319</c:v>
                </c:pt>
                <c:pt idx="1734">
                  <c:v>1.1054491445724468</c:v>
                </c:pt>
                <c:pt idx="1735">
                  <c:v>1.1044394337949672</c:v>
                </c:pt>
                <c:pt idx="1736">
                  <c:v>1.096001728449387</c:v>
                </c:pt>
                <c:pt idx="1737">
                  <c:v>1.0670332429559226</c:v>
                </c:pt>
                <c:pt idx="1738">
                  <c:v>1.0766384806319749</c:v>
                </c:pt>
                <c:pt idx="1739">
                  <c:v>1.0766705796475777</c:v>
                </c:pt>
                <c:pt idx="1740">
                  <c:v>1.0681371371786603</c:v>
                </c:pt>
                <c:pt idx="1741">
                  <c:v>1.0680676387284074</c:v>
                </c:pt>
                <c:pt idx="1742">
                  <c:v>1.0671687881829703</c:v>
                </c:pt>
                <c:pt idx="1743">
                  <c:v>1.1187822734030506</c:v>
                </c:pt>
                <c:pt idx="1744">
                  <c:v>1.1207255515056986</c:v>
                </c:pt>
                <c:pt idx="1745">
                  <c:v>1.1211781023007235</c:v>
                </c:pt>
                <c:pt idx="1746">
                  <c:v>1.0887207460691415</c:v>
                </c:pt>
                <c:pt idx="1747">
                  <c:v>1.0876632988592532</c:v>
                </c:pt>
                <c:pt idx="1748">
                  <c:v>1.1364528057844199</c:v>
                </c:pt>
                <c:pt idx="1749">
                  <c:v>1.1371103273777849</c:v>
                </c:pt>
                <c:pt idx="1750">
                  <c:v>1.1332235655148555</c:v>
                </c:pt>
                <c:pt idx="1751">
                  <c:v>1.1269304675319081</c:v>
                </c:pt>
                <c:pt idx="1752">
                  <c:v>1.1514120437020023</c:v>
                </c:pt>
                <c:pt idx="1753">
                  <c:v>1.1894971839234414</c:v>
                </c:pt>
                <c:pt idx="1754">
                  <c:v>1.1859361011264713</c:v>
                </c:pt>
                <c:pt idx="1755">
                  <c:v>1.1828745163153673</c:v>
                </c:pt>
                <c:pt idx="1756">
                  <c:v>1.2128367768133561</c:v>
                </c:pt>
                <c:pt idx="1757">
                  <c:v>1.1964437566895267</c:v>
                </c:pt>
                <c:pt idx="1758">
                  <c:v>1.192210649888628</c:v>
                </c:pt>
                <c:pt idx="1759">
                  <c:v>1.1921178642429575</c:v>
                </c:pt>
                <c:pt idx="1760">
                  <c:v>1.2884518626037957</c:v>
                </c:pt>
                <c:pt idx="1761">
                  <c:v>1.314715797032306</c:v>
                </c:pt>
                <c:pt idx="1762">
                  <c:v>1.3162928313933522</c:v>
                </c:pt>
                <c:pt idx="1763">
                  <c:v>1.2920169894872107</c:v>
                </c:pt>
                <c:pt idx="1764">
                  <c:v>1.2880603796301762</c:v>
                </c:pt>
                <c:pt idx="1765">
                  <c:v>1.28878720447829</c:v>
                </c:pt>
                <c:pt idx="1766">
                  <c:v>1.2866857486310854</c:v>
                </c:pt>
                <c:pt idx="1767">
                  <c:v>1.2869517473471954</c:v>
                </c:pt>
                <c:pt idx="1768">
                  <c:v>1.3294697346238833</c:v>
                </c:pt>
                <c:pt idx="1769">
                  <c:v>1.3521386189824698</c:v>
                </c:pt>
                <c:pt idx="1770">
                  <c:v>1.350242944432136</c:v>
                </c:pt>
                <c:pt idx="1771">
                  <c:v>1.3383260498586798</c:v>
                </c:pt>
                <c:pt idx="1772">
                  <c:v>1.3436292676883621</c:v>
                </c:pt>
                <c:pt idx="1773">
                  <c:v>1.4229528010996373</c:v>
                </c:pt>
                <c:pt idx="1774">
                  <c:v>1.4221482215454702</c:v>
                </c:pt>
                <c:pt idx="1775">
                  <c:v>1.4196870283365155</c:v>
                </c:pt>
                <c:pt idx="1776">
                  <c:v>1.4693733388723111</c:v>
                </c:pt>
                <c:pt idx="1777">
                  <c:v>1.7892960727490173</c:v>
                </c:pt>
                <c:pt idx="1778">
                  <c:v>1.8347827045821281</c:v>
                </c:pt>
                <c:pt idx="1779">
                  <c:v>1.9077458278869921</c:v>
                </c:pt>
                <c:pt idx="1780">
                  <c:v>1.9085904346378275</c:v>
                </c:pt>
                <c:pt idx="1781">
                  <c:v>1.9345077764327161</c:v>
                </c:pt>
                <c:pt idx="1782">
                  <c:v>1.9649195163207014</c:v>
                </c:pt>
                <c:pt idx="1783">
                  <c:v>1.9661321089039063</c:v>
                </c:pt>
                <c:pt idx="1784">
                  <c:v>1.9508154065830521</c:v>
                </c:pt>
                <c:pt idx="1785">
                  <c:v>1.9492162735055538</c:v>
                </c:pt>
                <c:pt idx="1786">
                  <c:v>1.9643381285171015</c:v>
                </c:pt>
                <c:pt idx="1787">
                  <c:v>1.9677209163126725</c:v>
                </c:pt>
                <c:pt idx="1788">
                  <c:v>1.9635342853863393</c:v>
                </c:pt>
                <c:pt idx="1789">
                  <c:v>2.1082583684915392</c:v>
                </c:pt>
                <c:pt idx="1790">
                  <c:v>2.1309572960884999</c:v>
                </c:pt>
                <c:pt idx="1791">
                  <c:v>2.135832576656143</c:v>
                </c:pt>
                <c:pt idx="1792">
                  <c:v>2.1305743520616507</c:v>
                </c:pt>
                <c:pt idx="1793">
                  <c:v>2.1874103595116479</c:v>
                </c:pt>
                <c:pt idx="1794">
                  <c:v>2.1864345693028859</c:v>
                </c:pt>
                <c:pt idx="1795">
                  <c:v>2.1896915466939451</c:v>
                </c:pt>
                <c:pt idx="1796">
                  <c:v>2.1979340074541809</c:v>
                </c:pt>
                <c:pt idx="1797">
                  <c:v>2.2115495487873598</c:v>
                </c:pt>
                <c:pt idx="1798">
                  <c:v>2.2055782263070043</c:v>
                </c:pt>
                <c:pt idx="1799">
                  <c:v>2.2079544572733512</c:v>
                </c:pt>
                <c:pt idx="1800">
                  <c:v>2.2027508307731747</c:v>
                </c:pt>
                <c:pt idx="1801">
                  <c:v>2.201950639824771</c:v>
                </c:pt>
                <c:pt idx="1802">
                  <c:v>2.2266327911258412</c:v>
                </c:pt>
                <c:pt idx="1803">
                  <c:v>2.2264990889866598</c:v>
                </c:pt>
                <c:pt idx="1804">
                  <c:v>2.2498311577098953</c:v>
                </c:pt>
                <c:pt idx="1805">
                  <c:v>2.2509328423287438</c:v>
                </c:pt>
                <c:pt idx="1806">
                  <c:v>2.2464593735151173</c:v>
                </c:pt>
                <c:pt idx="1807">
                  <c:v>2.2505202744294435</c:v>
                </c:pt>
                <c:pt idx="1808">
                  <c:v>2.2626606313330044</c:v>
                </c:pt>
                <c:pt idx="1809">
                  <c:v>2.2983254118763092</c:v>
                </c:pt>
                <c:pt idx="1810">
                  <c:v>2.2981280149360064</c:v>
                </c:pt>
                <c:pt idx="1811">
                  <c:v>2.2901035617621108</c:v>
                </c:pt>
                <c:pt idx="1812">
                  <c:v>2.2821010179612502</c:v>
                </c:pt>
                <c:pt idx="1813">
                  <c:v>2.2743010611732855</c:v>
                </c:pt>
                <c:pt idx="1814">
                  <c:v>2.2743962794453951</c:v>
                </c:pt>
                <c:pt idx="1815">
                  <c:v>2.2744476321649336</c:v>
                </c:pt>
                <c:pt idx="1816">
                  <c:v>2.3087706228129385</c:v>
                </c:pt>
                <c:pt idx="1817">
                  <c:v>2.3080061602940005</c:v>
                </c:pt>
                <c:pt idx="1818">
                  <c:v>2.3052521790443588</c:v>
                </c:pt>
                <c:pt idx="1819">
                  <c:v>2.3120513805962126</c:v>
                </c:pt>
                <c:pt idx="1820">
                  <c:v>2.3155724343834301</c:v>
                </c:pt>
                <c:pt idx="1821">
                  <c:v>2.3300945132010069</c:v>
                </c:pt>
                <c:pt idx="1822">
                  <c:v>2.3314388121568754</c:v>
                </c:pt>
                <c:pt idx="1823">
                  <c:v>2.3667466011715961</c:v>
                </c:pt>
                <c:pt idx="1824">
                  <c:v>2.3815871508939939</c:v>
                </c:pt>
                <c:pt idx="1825">
                  <c:v>2.3892842377036945</c:v>
                </c:pt>
                <c:pt idx="1826">
                  <c:v>2.4094319037641228</c:v>
                </c:pt>
                <c:pt idx="1827">
                  <c:v>2.4178309185221774</c:v>
                </c:pt>
                <c:pt idx="1828">
                  <c:v>2.4115483981053525</c:v>
                </c:pt>
                <c:pt idx="1829">
                  <c:v>2.4123093397327375</c:v>
                </c:pt>
                <c:pt idx="1830">
                  <c:v>2.4112914270298011</c:v>
                </c:pt>
                <c:pt idx="1831">
                  <c:v>2.4053824550487137</c:v>
                </c:pt>
                <c:pt idx="1832">
                  <c:v>2.4231066511188954</c:v>
                </c:pt>
                <c:pt idx="1833">
                  <c:v>2.41026638184676</c:v>
                </c:pt>
                <c:pt idx="1834">
                  <c:v>2.4454593557600086</c:v>
                </c:pt>
                <c:pt idx="1835">
                  <c:v>2.4778376763948433</c:v>
                </c:pt>
                <c:pt idx="1836">
                  <c:v>2.4946967859707088</c:v>
                </c:pt>
                <c:pt idx="1837">
                  <c:v>2.4996515280730138</c:v>
                </c:pt>
                <c:pt idx="1838">
                  <c:v>2.495617901464958</c:v>
                </c:pt>
                <c:pt idx="1839">
                  <c:v>2.5003743962351548</c:v>
                </c:pt>
                <c:pt idx="1840">
                  <c:v>2.5002536967905096</c:v>
                </c:pt>
                <c:pt idx="1841">
                  <c:v>2.5418296939917964</c:v>
                </c:pt>
                <c:pt idx="1842">
                  <c:v>2.5245357495115415</c:v>
                </c:pt>
                <c:pt idx="1843">
                  <c:v>2.539896634188004</c:v>
                </c:pt>
                <c:pt idx="1844">
                  <c:v>2.5650625460539049</c:v>
                </c:pt>
                <c:pt idx="1845">
                  <c:v>2.5652026767945086</c:v>
                </c:pt>
                <c:pt idx="1846">
                  <c:v>2.5569881536639021</c:v>
                </c:pt>
                <c:pt idx="1847">
                  <c:v>2.5640170484454865</c:v>
                </c:pt>
                <c:pt idx="1848">
                  <c:v>2.5681933246562632</c:v>
                </c:pt>
                <c:pt idx="1849">
                  <c:v>2.5697749711301947</c:v>
                </c:pt>
                <c:pt idx="1850">
                  <c:v>2.5337186137144645</c:v>
                </c:pt>
                <c:pt idx="1851">
                  <c:v>2.5208737810974831</c:v>
                </c:pt>
                <c:pt idx="1852">
                  <c:v>2.5208467990478245</c:v>
                </c:pt>
                <c:pt idx="1853">
                  <c:v>2.5184258566623754</c:v>
                </c:pt>
                <c:pt idx="1854">
                  <c:v>2.5176677159803851</c:v>
                </c:pt>
                <c:pt idx="1855">
                  <c:v>2.5228231377307577</c:v>
                </c:pt>
                <c:pt idx="1856">
                  <c:v>2.5236766001257913</c:v>
                </c:pt>
                <c:pt idx="1857">
                  <c:v>2.5246810206795982</c:v>
                </c:pt>
                <c:pt idx="1858">
                  <c:v>2.502729558890417</c:v>
                </c:pt>
                <c:pt idx="1859">
                  <c:v>2.4894808691276999</c:v>
                </c:pt>
                <c:pt idx="1860">
                  <c:v>2.4913462657226786</c:v>
                </c:pt>
                <c:pt idx="1861">
                  <c:v>2.4902614880071705</c:v>
                </c:pt>
                <c:pt idx="1862">
                  <c:v>2.4887504125022937</c:v>
                </c:pt>
                <c:pt idx="1863">
                  <c:v>2.4509755425365554</c:v>
                </c:pt>
                <c:pt idx="1864">
                  <c:v>2.4807889783405965</c:v>
                </c:pt>
                <c:pt idx="1865">
                  <c:v>2.4789735026753097</c:v>
                </c:pt>
                <c:pt idx="1866">
                  <c:v>2.44441951933723</c:v>
                </c:pt>
                <c:pt idx="1867">
                  <c:v>2.2257350276893133</c:v>
                </c:pt>
                <c:pt idx="1868">
                  <c:v>2.182040492317308</c:v>
                </c:pt>
                <c:pt idx="1869">
                  <c:v>2.1064083494971864</c:v>
                </c:pt>
                <c:pt idx="1870">
                  <c:v>2.1036074557982265</c:v>
                </c:pt>
                <c:pt idx="1871">
                  <c:v>2.0877898210975769</c:v>
                </c:pt>
                <c:pt idx="1872">
                  <c:v>2.0563226291261247</c:v>
                </c:pt>
                <c:pt idx="1873">
                  <c:v>2.0562777629012685</c:v>
                </c:pt>
                <c:pt idx="1874">
                  <c:v>2.057285445009319</c:v>
                </c:pt>
                <c:pt idx="1875">
                  <c:v>2.0720702690787296</c:v>
                </c:pt>
                <c:pt idx="1876">
                  <c:v>2.0647642333510725</c:v>
                </c:pt>
                <c:pt idx="1877">
                  <c:v>2.0629684731833184</c:v>
                </c:pt>
                <c:pt idx="1878">
                  <c:v>2.0672190895125127</c:v>
                </c:pt>
                <c:pt idx="1879">
                  <c:v>1.8975393445314763</c:v>
                </c:pt>
                <c:pt idx="1880">
                  <c:v>1.9409171271288281</c:v>
                </c:pt>
                <c:pt idx="1881">
                  <c:v>1.9368972291798279</c:v>
                </c:pt>
                <c:pt idx="1882">
                  <c:v>1.951044742315474</c:v>
                </c:pt>
                <c:pt idx="1883">
                  <c:v>1.8999151571831783</c:v>
                </c:pt>
                <c:pt idx="1884">
                  <c:v>1.9146649755347083</c:v>
                </c:pt>
                <c:pt idx="1885">
                  <c:v>1.9101767375139205</c:v>
                </c:pt>
                <c:pt idx="1886">
                  <c:v>1.9112793844420699</c:v>
                </c:pt>
                <c:pt idx="1887">
                  <c:v>1.902367021146568</c:v>
                </c:pt>
                <c:pt idx="1888">
                  <c:v>1.9023171346804597</c:v>
                </c:pt>
                <c:pt idx="1889">
                  <c:v>1.8971728972993447</c:v>
                </c:pt>
                <c:pt idx="1890">
                  <c:v>1.8972655521251889</c:v>
                </c:pt>
                <c:pt idx="1891">
                  <c:v>1.8963747591038778</c:v>
                </c:pt>
                <c:pt idx="1892">
                  <c:v>1.8661279831346513</c:v>
                </c:pt>
                <c:pt idx="1893">
                  <c:v>1.870042662494779</c:v>
                </c:pt>
                <c:pt idx="1894">
                  <c:v>1.8477021891460972</c:v>
                </c:pt>
                <c:pt idx="1895">
                  <c:v>1.8437160423839187</c:v>
                </c:pt>
                <c:pt idx="1896">
                  <c:v>1.8433744375069141</c:v>
                </c:pt>
                <c:pt idx="1897">
                  <c:v>1.8515779884171799</c:v>
                </c:pt>
                <c:pt idx="1898">
                  <c:v>1.8319575126322902</c:v>
                </c:pt>
                <c:pt idx="1899">
                  <c:v>1.812946261838615</c:v>
                </c:pt>
                <c:pt idx="1900">
                  <c:v>1.8159933512227939</c:v>
                </c:pt>
                <c:pt idx="1901">
                  <c:v>1.820375553301071</c:v>
                </c:pt>
                <c:pt idx="1902">
                  <c:v>1.8189129078359234</c:v>
                </c:pt>
                <c:pt idx="1903">
                  <c:v>1.8269835248299313</c:v>
                </c:pt>
                <c:pt idx="1904">
                  <c:v>1.8287606007434272</c:v>
                </c:pt>
                <c:pt idx="1905">
                  <c:v>1.8447083469733796</c:v>
                </c:pt>
                <c:pt idx="1906">
                  <c:v>1.7860341353356801</c:v>
                </c:pt>
                <c:pt idx="1907">
                  <c:v>1.7860976268346225</c:v>
                </c:pt>
                <c:pt idx="1908">
                  <c:v>1.768697117127416</c:v>
                </c:pt>
                <c:pt idx="1909">
                  <c:v>1.7508394481030261</c:v>
                </c:pt>
                <c:pt idx="1910">
                  <c:v>1.7644336545612354</c:v>
                </c:pt>
                <c:pt idx="1911">
                  <c:v>1.7511734492728595</c:v>
                </c:pt>
                <c:pt idx="1912">
                  <c:v>1.7481770190365853</c:v>
                </c:pt>
                <c:pt idx="1913">
                  <c:v>1.6992922346896089</c:v>
                </c:pt>
                <c:pt idx="1914">
                  <c:v>1.683617836750585</c:v>
                </c:pt>
                <c:pt idx="1915">
                  <c:v>1.6778595353082211</c:v>
                </c:pt>
                <c:pt idx="1916">
                  <c:v>1.6629386092028557</c:v>
                </c:pt>
                <c:pt idx="1917">
                  <c:v>1.6466890539653922</c:v>
                </c:pt>
                <c:pt idx="1918">
                  <c:v>1.6460412817191421</c:v>
                </c:pt>
                <c:pt idx="1919">
                  <c:v>1.6457255058026654</c:v>
                </c:pt>
                <c:pt idx="1920">
                  <c:v>1.6507979725173569</c:v>
                </c:pt>
                <c:pt idx="1921">
                  <c:v>1.6534296232682912</c:v>
                </c:pt>
                <c:pt idx="1922">
                  <c:v>1.6385135658937882</c:v>
                </c:pt>
                <c:pt idx="1923">
                  <c:v>1.6177215813009178</c:v>
                </c:pt>
                <c:pt idx="1924">
                  <c:v>1.616566686433131</c:v>
                </c:pt>
                <c:pt idx="1925">
                  <c:v>1.5981180997267244</c:v>
                </c:pt>
                <c:pt idx="1926">
                  <c:v>1.5934135952078665</c:v>
                </c:pt>
                <c:pt idx="1927">
                  <c:v>1.5826437489072063</c:v>
                </c:pt>
                <c:pt idx="1928">
                  <c:v>1.5785521740798227</c:v>
                </c:pt>
                <c:pt idx="1929">
                  <c:v>1.5757355336191767</c:v>
                </c:pt>
                <c:pt idx="1930">
                  <c:v>1.574321336929063</c:v>
                </c:pt>
                <c:pt idx="1931">
                  <c:v>1.5234789917167373</c:v>
                </c:pt>
                <c:pt idx="1932">
                  <c:v>1.5377416433841391</c:v>
                </c:pt>
                <c:pt idx="1933">
                  <c:v>1.5388124532548257</c:v>
                </c:pt>
                <c:pt idx="1934">
                  <c:v>1.5130786414727091</c:v>
                </c:pt>
                <c:pt idx="1935">
                  <c:v>1.5165212883364112</c:v>
                </c:pt>
                <c:pt idx="1936">
                  <c:v>1.5153704008213287</c:v>
                </c:pt>
                <c:pt idx="1937">
                  <c:v>1.5212619465799966</c:v>
                </c:pt>
                <c:pt idx="1938">
                  <c:v>1.5221542510681838</c:v>
                </c:pt>
                <c:pt idx="1939">
                  <c:v>1.5218145467193898</c:v>
                </c:pt>
                <c:pt idx="1940">
                  <c:v>1.5402668206033931</c:v>
                </c:pt>
                <c:pt idx="1941">
                  <c:v>1.5416642692561582</c:v>
                </c:pt>
                <c:pt idx="1942">
                  <c:v>1.5405690470615216</c:v>
                </c:pt>
                <c:pt idx="1943">
                  <c:v>1.5394994181314154</c:v>
                </c:pt>
                <c:pt idx="1944">
                  <c:v>1.548451426498332</c:v>
                </c:pt>
                <c:pt idx="1945">
                  <c:v>1.5364951434491088</c:v>
                </c:pt>
                <c:pt idx="1946">
                  <c:v>1.5469939752793354</c:v>
                </c:pt>
                <c:pt idx="1947">
                  <c:v>1.553400572719684</c:v>
                </c:pt>
                <c:pt idx="1948">
                  <c:v>1.5720233794756289</c:v>
                </c:pt>
                <c:pt idx="1949">
                  <c:v>1.5694751187306557</c:v>
                </c:pt>
                <c:pt idx="1950">
                  <c:v>1.5630650773256549</c:v>
                </c:pt>
                <c:pt idx="1951">
                  <c:v>1.5740225931019876</c:v>
                </c:pt>
                <c:pt idx="1952">
                  <c:v>1.56932509217938</c:v>
                </c:pt>
                <c:pt idx="1953">
                  <c:v>1.5753619808750357</c:v>
                </c:pt>
                <c:pt idx="1954">
                  <c:v>1.5338506849089011</c:v>
                </c:pt>
                <c:pt idx="1955">
                  <c:v>1.5340858449823727</c:v>
                </c:pt>
                <c:pt idx="1956">
                  <c:v>1.546637025900919</c:v>
                </c:pt>
                <c:pt idx="1957">
                  <c:v>1.5111335532408565</c:v>
                </c:pt>
                <c:pt idx="1958">
                  <c:v>1.5151409323702596</c:v>
                </c:pt>
                <c:pt idx="1959">
                  <c:v>1.5143575149699842</c:v>
                </c:pt>
                <c:pt idx="1960">
                  <c:v>1.5318807416837552</c:v>
                </c:pt>
                <c:pt idx="1961">
                  <c:v>1.5561294752751853</c:v>
                </c:pt>
                <c:pt idx="1962">
                  <c:v>1.5568024735248311</c:v>
                </c:pt>
                <c:pt idx="1963">
                  <c:v>1.564066092456784</c:v>
                </c:pt>
                <c:pt idx="1964">
                  <c:v>1.587294263409178</c:v>
                </c:pt>
                <c:pt idx="1965">
                  <c:v>1.5700732280925727</c:v>
                </c:pt>
                <c:pt idx="1966">
                  <c:v>1.5682048521883118</c:v>
                </c:pt>
                <c:pt idx="1967">
                  <c:v>1.5611223663430835</c:v>
                </c:pt>
                <c:pt idx="1968">
                  <c:v>1.5716836746094003</c:v>
                </c:pt>
                <c:pt idx="1969">
                  <c:v>1.5661626876046253</c:v>
                </c:pt>
                <c:pt idx="1970">
                  <c:v>1.5017147576963961</c:v>
                </c:pt>
                <c:pt idx="1971">
                  <c:v>1.5031156481406853</c:v>
                </c:pt>
                <c:pt idx="1972">
                  <c:v>1.5230763767579751</c:v>
                </c:pt>
                <c:pt idx="1973">
                  <c:v>1.5543877945127904</c:v>
                </c:pt>
                <c:pt idx="1974">
                  <c:v>1.535975138785225</c:v>
                </c:pt>
                <c:pt idx="1975">
                  <c:v>1.5362291832180464</c:v>
                </c:pt>
                <c:pt idx="1976">
                  <c:v>1.5288841829726083</c:v>
                </c:pt>
                <c:pt idx="1977">
                  <c:v>1.5347186661631711</c:v>
                </c:pt>
                <c:pt idx="1978">
                  <c:v>1.5344180348320915</c:v>
                </c:pt>
                <c:pt idx="1979">
                  <c:v>1.5389340948574135</c:v>
                </c:pt>
                <c:pt idx="1980">
                  <c:v>1.538486089371955</c:v>
                </c:pt>
                <c:pt idx="1981">
                  <c:v>1.5381732679536433</c:v>
                </c:pt>
                <c:pt idx="1982">
                  <c:v>1.5448107596550675</c:v>
                </c:pt>
                <c:pt idx="1983">
                  <c:v>1.5406922754529693</c:v>
                </c:pt>
                <c:pt idx="1984">
                  <c:v>1.5757638946509063</c:v>
                </c:pt>
                <c:pt idx="1985">
                  <c:v>1.5867390388870153</c:v>
                </c:pt>
                <c:pt idx="1986">
                  <c:v>1.587175178482517</c:v>
                </c:pt>
                <c:pt idx="1987">
                  <c:v>1.5683850751075847</c:v>
                </c:pt>
                <c:pt idx="1988">
                  <c:v>1.6142421298964365</c:v>
                </c:pt>
                <c:pt idx="1989">
                  <c:v>1.5937341001630327</c:v>
                </c:pt>
                <c:pt idx="1990">
                  <c:v>1.5960216438508747</c:v>
                </c:pt>
                <c:pt idx="1991">
                  <c:v>1.5903851162462277</c:v>
                </c:pt>
                <c:pt idx="1992">
                  <c:v>1.596838927944128</c:v>
                </c:pt>
                <c:pt idx="1993">
                  <c:v>1.6137999708970794</c:v>
                </c:pt>
                <c:pt idx="1994">
                  <c:v>1.6122984472938211</c:v>
                </c:pt>
                <c:pt idx="1995">
                  <c:v>1.5960104572888238</c:v>
                </c:pt>
                <c:pt idx="1996">
                  <c:v>1.6059204886078067</c:v>
                </c:pt>
                <c:pt idx="1997">
                  <c:v>1.6067320620131791</c:v>
                </c:pt>
                <c:pt idx="1998">
                  <c:v>1.6057032062360881</c:v>
                </c:pt>
                <c:pt idx="1999">
                  <c:v>1.602469403378437</c:v>
                </c:pt>
                <c:pt idx="2000">
                  <c:v>1.5778252463011131</c:v>
                </c:pt>
                <c:pt idx="2001">
                  <c:v>1.590636958134781</c:v>
                </c:pt>
                <c:pt idx="2002">
                  <c:v>1.593375922831983</c:v>
                </c:pt>
                <c:pt idx="2003">
                  <c:v>1.5784576628020233</c:v>
                </c:pt>
                <c:pt idx="2004">
                  <c:v>1.5778393632368839</c:v>
                </c:pt>
                <c:pt idx="2005">
                  <c:v>1.5777976501183859</c:v>
                </c:pt>
                <c:pt idx="2006">
                  <c:v>1.5800436446823622</c:v>
                </c:pt>
                <c:pt idx="2007">
                  <c:v>1.5808496762426223</c:v>
                </c:pt>
                <c:pt idx="2008">
                  <c:v>1.5811001318595517</c:v>
                </c:pt>
                <c:pt idx="2009">
                  <c:v>1.5849713569169603</c:v>
                </c:pt>
                <c:pt idx="2010">
                  <c:v>1.5871872201823298</c:v>
                </c:pt>
                <c:pt idx="2011">
                  <c:v>1.6239242136520387</c:v>
                </c:pt>
                <c:pt idx="2012">
                  <c:v>1.6004517943591476</c:v>
                </c:pt>
                <c:pt idx="2013">
                  <c:v>1.6186949869182139</c:v>
                </c:pt>
                <c:pt idx="2014">
                  <c:v>1.5473548985357144</c:v>
                </c:pt>
                <c:pt idx="2015">
                  <c:v>1.5355062218380524</c:v>
                </c:pt>
                <c:pt idx="2016">
                  <c:v>1.5288126949302112</c:v>
                </c:pt>
                <c:pt idx="2017">
                  <c:v>1.5204894835752469</c:v>
                </c:pt>
                <c:pt idx="2018">
                  <c:v>1.5163243301343228</c:v>
                </c:pt>
                <c:pt idx="2019">
                  <c:v>1.5160518327387624</c:v>
                </c:pt>
                <c:pt idx="2020">
                  <c:v>1.5161584097961216</c:v>
                </c:pt>
                <c:pt idx="2021">
                  <c:v>1.5407984038635014</c:v>
                </c:pt>
                <c:pt idx="2022">
                  <c:v>1.5245044728174622</c:v>
                </c:pt>
                <c:pt idx="2023">
                  <c:v>1.4970606526633474</c:v>
                </c:pt>
                <c:pt idx="2024">
                  <c:v>1.4914577922513981</c:v>
                </c:pt>
                <c:pt idx="2025">
                  <c:v>1.5162230350891095</c:v>
                </c:pt>
                <c:pt idx="2026">
                  <c:v>1.5320602373231009</c:v>
                </c:pt>
                <c:pt idx="2027">
                  <c:v>1.5198994230473852</c:v>
                </c:pt>
                <c:pt idx="2028">
                  <c:v>1.5176986762562956</c:v>
                </c:pt>
                <c:pt idx="2029">
                  <c:v>1.515520246640581</c:v>
                </c:pt>
                <c:pt idx="2030">
                  <c:v>1.4911103773038969</c:v>
                </c:pt>
                <c:pt idx="2031">
                  <c:v>1.4953873152036263</c:v>
                </c:pt>
                <c:pt idx="2032">
                  <c:v>1.492672823261471</c:v>
                </c:pt>
                <c:pt idx="2033">
                  <c:v>1.4963649482753083</c:v>
                </c:pt>
                <c:pt idx="2034">
                  <c:v>1.4946365579797107</c:v>
                </c:pt>
                <c:pt idx="2035">
                  <c:v>1.4946062470456438</c:v>
                </c:pt>
                <c:pt idx="2036">
                  <c:v>1.5054506093122588</c:v>
                </c:pt>
                <c:pt idx="2037">
                  <c:v>1.5013397507529769</c:v>
                </c:pt>
                <c:pt idx="2038">
                  <c:v>1.4840347250548211</c:v>
                </c:pt>
                <c:pt idx="2039">
                  <c:v>1.4845851718861631</c:v>
                </c:pt>
                <c:pt idx="2040">
                  <c:v>1.4846462976795121</c:v>
                </c:pt>
                <c:pt idx="2041">
                  <c:v>1.4759217162029798</c:v>
                </c:pt>
                <c:pt idx="2042">
                  <c:v>1.4809775878555138</c:v>
                </c:pt>
                <c:pt idx="2043">
                  <c:v>1.4735118137186882</c:v>
                </c:pt>
                <c:pt idx="2044">
                  <c:v>1.4725448170436939</c:v>
                </c:pt>
                <c:pt idx="2045">
                  <c:v>1.4739795784721064</c:v>
                </c:pt>
                <c:pt idx="2046">
                  <c:v>1.470947741569008</c:v>
                </c:pt>
                <c:pt idx="2047">
                  <c:v>1.4920936802231275</c:v>
                </c:pt>
                <c:pt idx="2048">
                  <c:v>1.4915141119236568</c:v>
                </c:pt>
                <c:pt idx="2049">
                  <c:v>1.4885782252150102</c:v>
                </c:pt>
                <c:pt idx="2050">
                  <c:v>1.4699027790215515</c:v>
                </c:pt>
                <c:pt idx="2051">
                  <c:v>1.4535165077157695</c:v>
                </c:pt>
                <c:pt idx="2052">
                  <c:v>1.4530179163274413</c:v>
                </c:pt>
                <c:pt idx="2053">
                  <c:v>1.450361597686916</c:v>
                </c:pt>
                <c:pt idx="2054">
                  <c:v>1.4216205154286572</c:v>
                </c:pt>
                <c:pt idx="2055">
                  <c:v>1.4270001015724001</c:v>
                </c:pt>
                <c:pt idx="2056">
                  <c:v>1.4284564703344831</c:v>
                </c:pt>
                <c:pt idx="2057">
                  <c:v>1.4266611921908336</c:v>
                </c:pt>
                <c:pt idx="2058">
                  <c:v>1.4266611921908339</c:v>
                </c:pt>
                <c:pt idx="2059">
                  <c:v>1.4308109478681401</c:v>
                </c:pt>
                <c:pt idx="2060">
                  <c:v>1.4252727978582229</c:v>
                </c:pt>
                <c:pt idx="2061">
                  <c:v>1.4257706877098379</c:v>
                </c:pt>
                <c:pt idx="2062">
                  <c:v>1.3835526116535948</c:v>
                </c:pt>
                <c:pt idx="2063">
                  <c:v>1.3480890978456641</c:v>
                </c:pt>
                <c:pt idx="2064">
                  <c:v>1.348894237114737</c:v>
                </c:pt>
                <c:pt idx="2065">
                  <c:v>1.3521413063580117</c:v>
                </c:pt>
                <c:pt idx="2066">
                  <c:v>1.352331572931013</c:v>
                </c:pt>
                <c:pt idx="2067">
                  <c:v>1.3883235432254821</c:v>
                </c:pt>
                <c:pt idx="2068">
                  <c:v>1.3880252369560742</c:v>
                </c:pt>
                <c:pt idx="2069">
                  <c:v>1.4134261935079533</c:v>
                </c:pt>
                <c:pt idx="2070">
                  <c:v>1.4150752391955239</c:v>
                </c:pt>
                <c:pt idx="2071">
                  <c:v>1.4138287915039049</c:v>
                </c:pt>
                <c:pt idx="2072">
                  <c:v>1.3934020818836725</c:v>
                </c:pt>
                <c:pt idx="2073">
                  <c:v>1.4041523141555248</c:v>
                </c:pt>
                <c:pt idx="2074">
                  <c:v>1.3709629192077724</c:v>
                </c:pt>
                <c:pt idx="2075">
                  <c:v>1.3602504924634986</c:v>
                </c:pt>
                <c:pt idx="2076">
                  <c:v>1.360850778171302</c:v>
                </c:pt>
                <c:pt idx="2077">
                  <c:v>1.3695275704753571</c:v>
                </c:pt>
                <c:pt idx="2078">
                  <c:v>1.3173077532808848</c:v>
                </c:pt>
                <c:pt idx="2079">
                  <c:v>1.3226053332025132</c:v>
                </c:pt>
                <c:pt idx="2080">
                  <c:v>1.320410920036944</c:v>
                </c:pt>
                <c:pt idx="2081">
                  <c:v>1.321970011048798</c:v>
                </c:pt>
                <c:pt idx="2082">
                  <c:v>1.3315914074536881</c:v>
                </c:pt>
                <c:pt idx="2083">
                  <c:v>1.2974233323671911</c:v>
                </c:pt>
                <c:pt idx="2084">
                  <c:v>1.3005415777688993</c:v>
                </c:pt>
                <c:pt idx="2085">
                  <c:v>1.2966231734519422</c:v>
                </c:pt>
                <c:pt idx="2086">
                  <c:v>1.2861073050099667</c:v>
                </c:pt>
                <c:pt idx="2087">
                  <c:v>1.2900406526126449</c:v>
                </c:pt>
                <c:pt idx="2088">
                  <c:v>1.2884760844597463</c:v>
                </c:pt>
                <c:pt idx="2089">
                  <c:v>1.2873139355026519</c:v>
                </c:pt>
                <c:pt idx="2090">
                  <c:v>1.2853622721966431</c:v>
                </c:pt>
                <c:pt idx="2091">
                  <c:v>1.2693635227187636</c:v>
                </c:pt>
                <c:pt idx="2092">
                  <c:v>1.2900196793203227</c:v>
                </c:pt>
                <c:pt idx="2093">
                  <c:v>1.2869451469413742</c:v>
                </c:pt>
                <c:pt idx="2094">
                  <c:v>1.2923454907321537</c:v>
                </c:pt>
                <c:pt idx="2095">
                  <c:v>1.2939068389436577</c:v>
                </c:pt>
                <c:pt idx="2096">
                  <c:v>1.285945222241889</c:v>
                </c:pt>
                <c:pt idx="2097">
                  <c:v>1.2926002849408682</c:v>
                </c:pt>
                <c:pt idx="2098">
                  <c:v>1.3034578644875259</c:v>
                </c:pt>
                <c:pt idx="2099">
                  <c:v>1.3007911628844202</c:v>
                </c:pt>
                <c:pt idx="2100">
                  <c:v>1.3198016330349793</c:v>
                </c:pt>
                <c:pt idx="2101">
                  <c:v>1.2698375017689767</c:v>
                </c:pt>
                <c:pt idx="2102">
                  <c:v>1.2581911610533627</c:v>
                </c:pt>
                <c:pt idx="2103">
                  <c:v>1.2446857606225874</c:v>
                </c:pt>
                <c:pt idx="2104">
                  <c:v>1.2473090712013295</c:v>
                </c:pt>
                <c:pt idx="2105">
                  <c:v>1.2465317133388745</c:v>
                </c:pt>
                <c:pt idx="2106">
                  <c:v>1.256342206298046</c:v>
                </c:pt>
                <c:pt idx="2107">
                  <c:v>1.2614086507827915</c:v>
                </c:pt>
                <c:pt idx="2108">
                  <c:v>1.2703342000337081</c:v>
                </c:pt>
                <c:pt idx="2109">
                  <c:v>1.2916942136485066</c:v>
                </c:pt>
                <c:pt idx="2110">
                  <c:v>1.305857749879882</c:v>
                </c:pt>
                <c:pt idx="2111">
                  <c:v>1.2743828786311888</c:v>
                </c:pt>
                <c:pt idx="2112">
                  <c:v>1.2760661724238656</c:v>
                </c:pt>
                <c:pt idx="2113">
                  <c:v>1.3451193957281431</c:v>
                </c:pt>
                <c:pt idx="2114">
                  <c:v>1.3487689851419697</c:v>
                </c:pt>
                <c:pt idx="2115">
                  <c:v>1.3308464485668214</c:v>
                </c:pt>
                <c:pt idx="2116">
                  <c:v>1.3331441723495863</c:v>
                </c:pt>
                <c:pt idx="2117">
                  <c:v>1.3601027852764855</c:v>
                </c:pt>
                <c:pt idx="2118">
                  <c:v>1.3779535583570166</c:v>
                </c:pt>
                <c:pt idx="2119">
                  <c:v>1.3773180126118907</c:v>
                </c:pt>
                <c:pt idx="2120">
                  <c:v>1.3737100212460818</c:v>
                </c:pt>
                <c:pt idx="2121">
                  <c:v>1.3668061401380598</c:v>
                </c:pt>
                <c:pt idx="2122">
                  <c:v>1.4517749415453061</c:v>
                </c:pt>
                <c:pt idx="2123">
                  <c:v>1.5471877307415876</c:v>
                </c:pt>
                <c:pt idx="2124">
                  <c:v>1.5802019711615729</c:v>
                </c:pt>
                <c:pt idx="2125">
                  <c:v>1.5941582118768456</c:v>
                </c:pt>
                <c:pt idx="2126">
                  <c:v>1.5749701120759669</c:v>
                </c:pt>
                <c:pt idx="2127">
                  <c:v>1.5729503417235045</c:v>
                </c:pt>
                <c:pt idx="2128">
                  <c:v>1.5767762119184543</c:v>
                </c:pt>
                <c:pt idx="2129">
                  <c:v>1.5952533341134254</c:v>
                </c:pt>
                <c:pt idx="2130">
                  <c:v>1.595279987401035</c:v>
                </c:pt>
                <c:pt idx="2131">
                  <c:v>1.5945875476721281</c:v>
                </c:pt>
                <c:pt idx="2132">
                  <c:v>1.5933351397040516</c:v>
                </c:pt>
                <c:pt idx="2133">
                  <c:v>1.6164429362931854</c:v>
                </c:pt>
                <c:pt idx="2134">
                  <c:v>1.616903752181998</c:v>
                </c:pt>
                <c:pt idx="2135">
                  <c:v>1.6214054826988353</c:v>
                </c:pt>
                <c:pt idx="2136">
                  <c:v>1.6146106428764453</c:v>
                </c:pt>
                <c:pt idx="2137">
                  <c:v>1.5933433832914525</c:v>
                </c:pt>
                <c:pt idx="2138">
                  <c:v>1.5863423550468956</c:v>
                </c:pt>
                <c:pt idx="2139">
                  <c:v>1.5929446409757886</c:v>
                </c:pt>
                <c:pt idx="2140">
                  <c:v>1.610973950646913</c:v>
                </c:pt>
                <c:pt idx="2141">
                  <c:v>1.6113410535982871</c:v>
                </c:pt>
                <c:pt idx="2142">
                  <c:v>1.6104540541953249</c:v>
                </c:pt>
                <c:pt idx="2143">
                  <c:v>1.6049898988096156</c:v>
                </c:pt>
                <c:pt idx="2144">
                  <c:v>1.609665143487087</c:v>
                </c:pt>
                <c:pt idx="2145">
                  <c:v>1.6060327378531802</c:v>
                </c:pt>
                <c:pt idx="2146">
                  <c:v>1.6055519503175659</c:v>
                </c:pt>
                <c:pt idx="2147">
                  <c:v>1.6064015477408726</c:v>
                </c:pt>
                <c:pt idx="2148">
                  <c:v>1.598089938547075</c:v>
                </c:pt>
                <c:pt idx="2149">
                  <c:v>1.5960335498149256</c:v>
                </c:pt>
                <c:pt idx="2150">
                  <c:v>1.5965251353690522</c:v>
                </c:pt>
                <c:pt idx="2151">
                  <c:v>1.5953507451341229</c:v>
                </c:pt>
                <c:pt idx="2152">
                  <c:v>1.6023692738840325</c:v>
                </c:pt>
                <c:pt idx="2153">
                  <c:v>1.5912948977752033</c:v>
                </c:pt>
                <c:pt idx="2154">
                  <c:v>1.5892963491411096</c:v>
                </c:pt>
                <c:pt idx="2155">
                  <c:v>1.5959933372618667</c:v>
                </c:pt>
                <c:pt idx="2156">
                  <c:v>1.5941396214209942</c:v>
                </c:pt>
                <c:pt idx="2157">
                  <c:v>1.5576619067468835</c:v>
                </c:pt>
                <c:pt idx="2158">
                  <c:v>1.5993092441510388</c:v>
                </c:pt>
                <c:pt idx="2159">
                  <c:v>1.5740547625497718</c:v>
                </c:pt>
                <c:pt idx="2160">
                  <c:v>1.5757436796066249</c:v>
                </c:pt>
                <c:pt idx="2161">
                  <c:v>1.6363748684553794</c:v>
                </c:pt>
                <c:pt idx="2162">
                  <c:v>1.6393378767530824</c:v>
                </c:pt>
                <c:pt idx="2163">
                  <c:v>1.6349595713656042</c:v>
                </c:pt>
                <c:pt idx="2164">
                  <c:v>1.6528620489348136</c:v>
                </c:pt>
                <c:pt idx="2165">
                  <c:v>1.6584708633239185</c:v>
                </c:pt>
                <c:pt idx="2166">
                  <c:v>1.698039996352702</c:v>
                </c:pt>
                <c:pt idx="2167">
                  <c:v>1.7121057761610539</c:v>
                </c:pt>
                <c:pt idx="2168">
                  <c:v>1.7144951469714824</c:v>
                </c:pt>
                <c:pt idx="2169">
                  <c:v>1.7539944614469332</c:v>
                </c:pt>
                <c:pt idx="2170">
                  <c:v>1.7577550953647947</c:v>
                </c:pt>
                <c:pt idx="2171">
                  <c:v>1.7573509520125246</c:v>
                </c:pt>
                <c:pt idx="2172">
                  <c:v>1.744091589956589</c:v>
                </c:pt>
                <c:pt idx="2173">
                  <c:v>1.7761683035953066</c:v>
                </c:pt>
                <c:pt idx="2174">
                  <c:v>1.7741525655486046</c:v>
                </c:pt>
                <c:pt idx="2175">
                  <c:v>1.7741525655486046</c:v>
                </c:pt>
                <c:pt idx="2176">
                  <c:v>1.791690282223948</c:v>
                </c:pt>
                <c:pt idx="2177">
                  <c:v>1.7884394402552952</c:v>
                </c:pt>
                <c:pt idx="2178">
                  <c:v>1.7883447710731617</c:v>
                </c:pt>
                <c:pt idx="2179">
                  <c:v>1.7960444965834963</c:v>
                </c:pt>
                <c:pt idx="2180">
                  <c:v>1.8142415817233195</c:v>
                </c:pt>
                <c:pt idx="2181">
                  <c:v>1.8405734756051235</c:v>
                </c:pt>
                <c:pt idx="2182">
                  <c:v>1.8187065066423913</c:v>
                </c:pt>
                <c:pt idx="2183">
                  <c:v>1.8210712577608534</c:v>
                </c:pt>
                <c:pt idx="2184">
                  <c:v>1.8341237714474901</c:v>
                </c:pt>
                <c:pt idx="2185">
                  <c:v>1.8492327264042498</c:v>
                </c:pt>
                <c:pt idx="2186">
                  <c:v>1.8526419483440522</c:v>
                </c:pt>
                <c:pt idx="2187">
                  <c:v>1.8552695034245239</c:v>
                </c:pt>
                <c:pt idx="2188">
                  <c:v>1.8667315990579227</c:v>
                </c:pt>
                <c:pt idx="2189">
                  <c:v>1.884749377432007</c:v>
                </c:pt>
                <c:pt idx="2190">
                  <c:v>1.8592231215565114</c:v>
                </c:pt>
                <c:pt idx="2191">
                  <c:v>1.8575112406089944</c:v>
                </c:pt>
                <c:pt idx="2192">
                  <c:v>1.8709839783362689</c:v>
                </c:pt>
                <c:pt idx="2193">
                  <c:v>1.8790830694842828</c:v>
                </c:pt>
                <c:pt idx="2194">
                  <c:v>1.8937238886099887</c:v>
                </c:pt>
                <c:pt idx="2195">
                  <c:v>1.8956439242749283</c:v>
                </c:pt>
                <c:pt idx="2196">
                  <c:v>1.8902976960720455</c:v>
                </c:pt>
                <c:pt idx="2197">
                  <c:v>1.9143864179687893</c:v>
                </c:pt>
                <c:pt idx="2198">
                  <c:v>1.9087012020354801</c:v>
                </c:pt>
                <c:pt idx="2199">
                  <c:v>1.9265768209939131</c:v>
                </c:pt>
                <c:pt idx="2200">
                  <c:v>1.9128132443772887</c:v>
                </c:pt>
                <c:pt idx="2201">
                  <c:v>1.911596058830116</c:v>
                </c:pt>
                <c:pt idx="2202">
                  <c:v>1.957593876234206</c:v>
                </c:pt>
                <c:pt idx="2203">
                  <c:v>1.9202134853222659</c:v>
                </c:pt>
                <c:pt idx="2204">
                  <c:v>1.9178119402595883</c:v>
                </c:pt>
                <c:pt idx="2205">
                  <c:v>2.046005027067753</c:v>
                </c:pt>
                <c:pt idx="2206">
                  <c:v>2.0377693323056443</c:v>
                </c:pt>
                <c:pt idx="2207">
                  <c:v>2.0318253784563587</c:v>
                </c:pt>
                <c:pt idx="2208">
                  <c:v>2.0177968038365592</c:v>
                </c:pt>
                <c:pt idx="2209">
                  <c:v>2.0173958104892988</c:v>
                </c:pt>
                <c:pt idx="2210">
                  <c:v>2.0224307235256966</c:v>
                </c:pt>
                <c:pt idx="2211">
                  <c:v>2.0224307235256971</c:v>
                </c:pt>
                <c:pt idx="2212">
                  <c:v>2.0089311149760967</c:v>
                </c:pt>
                <c:pt idx="2213">
                  <c:v>1.9648508511883878</c:v>
                </c:pt>
                <c:pt idx="2214">
                  <c:v>1.9456667324359194</c:v>
                </c:pt>
                <c:pt idx="2215">
                  <c:v>1.939177872829595</c:v>
                </c:pt>
                <c:pt idx="2216">
                  <c:v>1.959774625886779</c:v>
                </c:pt>
                <c:pt idx="2217">
                  <c:v>1.9909945874338817</c:v>
                </c:pt>
                <c:pt idx="2218">
                  <c:v>1.9877218985731928</c:v>
                </c:pt>
                <c:pt idx="2219">
                  <c:v>1.9835833515029191</c:v>
                </c:pt>
                <c:pt idx="2220">
                  <c:v>1.984931925926378</c:v>
                </c:pt>
                <c:pt idx="2221">
                  <c:v>1.9832263385988906</c:v>
                </c:pt>
                <c:pt idx="2222">
                  <c:v>2.0083561470723135</c:v>
                </c:pt>
                <c:pt idx="2223">
                  <c:v>1.9939585967098867</c:v>
                </c:pt>
                <c:pt idx="2224">
                  <c:v>1.9934893669592963</c:v>
                </c:pt>
                <c:pt idx="2225">
                  <c:v>1.9903406382274815</c:v>
                </c:pt>
                <c:pt idx="2226">
                  <c:v>2.077524074144915</c:v>
                </c:pt>
                <c:pt idx="2227">
                  <c:v>2.0854528428019088</c:v>
                </c:pt>
                <c:pt idx="2228">
                  <c:v>2.0982602606322023</c:v>
                </c:pt>
                <c:pt idx="2229">
                  <c:v>2.0934808849689408</c:v>
                </c:pt>
                <c:pt idx="2230">
                  <c:v>2.0838387038876656</c:v>
                </c:pt>
                <c:pt idx="2231">
                  <c:v>2.078266026379803</c:v>
                </c:pt>
                <c:pt idx="2232">
                  <c:v>2.0789411220051539</c:v>
                </c:pt>
                <c:pt idx="2233">
                  <c:v>2.0808755849401477</c:v>
                </c:pt>
                <c:pt idx="2234">
                  <c:v>2.1488136544028928</c:v>
                </c:pt>
                <c:pt idx="2235">
                  <c:v>2.1524142442038632</c:v>
                </c:pt>
                <c:pt idx="2236">
                  <c:v>2.1652495011538955</c:v>
                </c:pt>
                <c:pt idx="2237">
                  <c:v>2.1659768359639919</c:v>
                </c:pt>
                <c:pt idx="2238">
                  <c:v>2.1638867932340142</c:v>
                </c:pt>
                <c:pt idx="2239">
                  <c:v>2.1674928176597827</c:v>
                </c:pt>
                <c:pt idx="2240">
                  <c:v>2.1986963328402003</c:v>
                </c:pt>
                <c:pt idx="2241">
                  <c:v>2.2152885808917118</c:v>
                </c:pt>
                <c:pt idx="2242">
                  <c:v>2.2107329325082228</c:v>
                </c:pt>
                <c:pt idx="2243">
                  <c:v>2.2155667517501421</c:v>
                </c:pt>
                <c:pt idx="2244">
                  <c:v>2.2268695496169588</c:v>
                </c:pt>
                <c:pt idx="2245">
                  <c:v>2.2224816729316021</c:v>
                </c:pt>
                <c:pt idx="2246">
                  <c:v>2.2288458312153052</c:v>
                </c:pt>
                <c:pt idx="2247">
                  <c:v>2.2275064226442423</c:v>
                </c:pt>
                <c:pt idx="2248">
                  <c:v>2.1974670934888403</c:v>
                </c:pt>
                <c:pt idx="2249">
                  <c:v>2.2103367662473334</c:v>
                </c:pt>
                <c:pt idx="2250">
                  <c:v>2.2096150989240768</c:v>
                </c:pt>
                <c:pt idx="2251">
                  <c:v>2.1647928753713206</c:v>
                </c:pt>
                <c:pt idx="2252">
                  <c:v>2.1683586325953006</c:v>
                </c:pt>
                <c:pt idx="2253">
                  <c:v>2.1653162500940479</c:v>
                </c:pt>
                <c:pt idx="2254">
                  <c:v>2.1541752163928884</c:v>
                </c:pt>
                <c:pt idx="2255">
                  <c:v>2.148730667893505</c:v>
                </c:pt>
                <c:pt idx="2256">
                  <c:v>2.1285163182024078</c:v>
                </c:pt>
                <c:pt idx="2257">
                  <c:v>2.1116760721540286</c:v>
                </c:pt>
                <c:pt idx="2258">
                  <c:v>2.1240220136822363</c:v>
                </c:pt>
                <c:pt idx="2259">
                  <c:v>2.0875819806279936</c:v>
                </c:pt>
                <c:pt idx="2260">
                  <c:v>2.085217604574392</c:v>
                </c:pt>
                <c:pt idx="2261">
                  <c:v>2.0872430200432102</c:v>
                </c:pt>
                <c:pt idx="2262">
                  <c:v>2.0992030622665387</c:v>
                </c:pt>
                <c:pt idx="2263">
                  <c:v>2.081359826673391</c:v>
                </c:pt>
                <c:pt idx="2264">
                  <c:v>2.0871984341146836</c:v>
                </c:pt>
                <c:pt idx="2265">
                  <c:v>2.1146177682072893</c:v>
                </c:pt>
                <c:pt idx="2266">
                  <c:v>2.1002882873281088</c:v>
                </c:pt>
                <c:pt idx="2267">
                  <c:v>2.1158723682329437</c:v>
                </c:pt>
                <c:pt idx="2268">
                  <c:v>2.1279719764565206</c:v>
                </c:pt>
                <c:pt idx="2269">
                  <c:v>2.1240019287322753</c:v>
                </c:pt>
                <c:pt idx="2270">
                  <c:v>2.1314223219734614</c:v>
                </c:pt>
                <c:pt idx="2271">
                  <c:v>2.1502783849037481</c:v>
                </c:pt>
                <c:pt idx="2272">
                  <c:v>2.1489807304336814</c:v>
                </c:pt>
                <c:pt idx="2273">
                  <c:v>2.1488268531791523</c:v>
                </c:pt>
                <c:pt idx="2274">
                  <c:v>2.1414386721353602</c:v>
                </c:pt>
                <c:pt idx="2275">
                  <c:v>2.1474815006201142</c:v>
                </c:pt>
                <c:pt idx="2276">
                  <c:v>2.1614211429759291</c:v>
                </c:pt>
                <c:pt idx="2277">
                  <c:v>2.1567097620571967</c:v>
                </c:pt>
                <c:pt idx="2278">
                  <c:v>2.1337925965153737</c:v>
                </c:pt>
                <c:pt idx="2279">
                  <c:v>2.136417775707633</c:v>
                </c:pt>
                <c:pt idx="2280">
                  <c:v>2.1528986595291122</c:v>
                </c:pt>
                <c:pt idx="2281">
                  <c:v>2.1791382721132599</c:v>
                </c:pt>
                <c:pt idx="2282">
                  <c:v>2.1721314287630538</c:v>
                </c:pt>
                <c:pt idx="2283">
                  <c:v>2.167430925768461</c:v>
                </c:pt>
                <c:pt idx="2284">
                  <c:v>2.1474833684984684</c:v>
                </c:pt>
                <c:pt idx="2285">
                  <c:v>2.1466738975615067</c:v>
                </c:pt>
                <c:pt idx="2286">
                  <c:v>2.1793411559820788</c:v>
                </c:pt>
                <c:pt idx="2287">
                  <c:v>2.1642807633188239</c:v>
                </c:pt>
                <c:pt idx="2288">
                  <c:v>2.1966328389636449</c:v>
                </c:pt>
                <c:pt idx="2289">
                  <c:v>2.169865932792193</c:v>
                </c:pt>
                <c:pt idx="2290">
                  <c:v>2.215893714240146</c:v>
                </c:pt>
                <c:pt idx="2291">
                  <c:v>2.2263005238448628</c:v>
                </c:pt>
                <c:pt idx="2292">
                  <c:v>2.2064321976205452</c:v>
                </c:pt>
                <c:pt idx="2293">
                  <c:v>2.2176716933139229</c:v>
                </c:pt>
                <c:pt idx="2294">
                  <c:v>2.2364854169488155</c:v>
                </c:pt>
                <c:pt idx="2295">
                  <c:v>2.1263296519505261</c:v>
                </c:pt>
                <c:pt idx="2296">
                  <c:v>2.1314825436085245</c:v>
                </c:pt>
                <c:pt idx="2297">
                  <c:v>2.1292534820944256</c:v>
                </c:pt>
                <c:pt idx="2298">
                  <c:v>2.1316814400368909</c:v>
                </c:pt>
                <c:pt idx="2299">
                  <c:v>2.1297061758622053</c:v>
                </c:pt>
                <c:pt idx="2300">
                  <c:v>2.1539692829541726</c:v>
                </c:pt>
                <c:pt idx="2301">
                  <c:v>2.1786215031373817</c:v>
                </c:pt>
                <c:pt idx="2302">
                  <c:v>2.1433074587938497</c:v>
                </c:pt>
                <c:pt idx="2303">
                  <c:v>2.1075736387364099</c:v>
                </c:pt>
                <c:pt idx="2304">
                  <c:v>2.0996447714535273</c:v>
                </c:pt>
                <c:pt idx="2305">
                  <c:v>2.1169647340929556</c:v>
                </c:pt>
                <c:pt idx="2306">
                  <c:v>2.1614066164879184</c:v>
                </c:pt>
                <c:pt idx="2307">
                  <c:v>2.1291788278345418</c:v>
                </c:pt>
                <c:pt idx="2308">
                  <c:v>2.1615542348301968</c:v>
                </c:pt>
                <c:pt idx="2309">
                  <c:v>2.1710215428055619</c:v>
                </c:pt>
                <c:pt idx="2310">
                  <c:v>2.1691022354571414</c:v>
                </c:pt>
                <c:pt idx="2311">
                  <c:v>2.21351818899997</c:v>
                </c:pt>
                <c:pt idx="2312">
                  <c:v>2.1979510121213783</c:v>
                </c:pt>
                <c:pt idx="2313">
                  <c:v>2.1930002464429585</c:v>
                </c:pt>
                <c:pt idx="2314">
                  <c:v>2.2236247591855336</c:v>
                </c:pt>
                <c:pt idx="2315">
                  <c:v>2.2754009084954725</c:v>
                </c:pt>
                <c:pt idx="2316">
                  <c:v>2.1984527838224381</c:v>
                </c:pt>
                <c:pt idx="2317">
                  <c:v>2.1983052174831146</c:v>
                </c:pt>
                <c:pt idx="2318">
                  <c:v>2.1913050475084379</c:v>
                </c:pt>
                <c:pt idx="2319">
                  <c:v>2.1921524305238642</c:v>
                </c:pt>
                <c:pt idx="2320">
                  <c:v>2.1861445823255745</c:v>
                </c:pt>
                <c:pt idx="2321">
                  <c:v>2.1916691120306488</c:v>
                </c:pt>
                <c:pt idx="2322">
                  <c:v>2.1959669908081727</c:v>
                </c:pt>
                <c:pt idx="2323">
                  <c:v>2.1932248351521304</c:v>
                </c:pt>
                <c:pt idx="2324">
                  <c:v>2.1222196774958437</c:v>
                </c:pt>
                <c:pt idx="2325">
                  <c:v>2.1211767012092153</c:v>
                </c:pt>
                <c:pt idx="2326">
                  <c:v>2.1216131534833838</c:v>
                </c:pt>
                <c:pt idx="2327">
                  <c:v>2.120829254817532</c:v>
                </c:pt>
                <c:pt idx="2328">
                  <c:v>2.1157164696091204</c:v>
                </c:pt>
                <c:pt idx="2329">
                  <c:v>2.1133011345743555</c:v>
                </c:pt>
                <c:pt idx="2330">
                  <c:v>2.1171669038780112</c:v>
                </c:pt>
                <c:pt idx="2331">
                  <c:v>2.1057508447641</c:v>
                </c:pt>
                <c:pt idx="2332">
                  <c:v>2.1342351365249166</c:v>
                </c:pt>
                <c:pt idx="2333">
                  <c:v>2.1389986610351381</c:v>
                </c:pt>
                <c:pt idx="2334">
                  <c:v>2.1308991265755521</c:v>
                </c:pt>
                <c:pt idx="2335">
                  <c:v>2.1334336306010968</c:v>
                </c:pt>
                <c:pt idx="2336">
                  <c:v>2.129153560782608</c:v>
                </c:pt>
                <c:pt idx="2337">
                  <c:v>2.1854114209117892</c:v>
                </c:pt>
                <c:pt idx="2338">
                  <c:v>2.1888124736815215</c:v>
                </c:pt>
                <c:pt idx="2339">
                  <c:v>2.2048581976875781</c:v>
                </c:pt>
                <c:pt idx="2340">
                  <c:v>2.2054100670952206</c:v>
                </c:pt>
                <c:pt idx="2341">
                  <c:v>2.2116015072716633</c:v>
                </c:pt>
                <c:pt idx="2342">
                  <c:v>2.2086455578023378</c:v>
                </c:pt>
                <c:pt idx="2343">
                  <c:v>2.229071966919836</c:v>
                </c:pt>
                <c:pt idx="2344">
                  <c:v>2.2297491641060123</c:v>
                </c:pt>
                <c:pt idx="2345">
                  <c:v>2.2370897105466532</c:v>
                </c:pt>
                <c:pt idx="2346">
                  <c:v>2.2474199369574235</c:v>
                </c:pt>
                <c:pt idx="2347">
                  <c:v>2.3135347215603161</c:v>
                </c:pt>
                <c:pt idx="2348">
                  <c:v>2.3019380872002992</c:v>
                </c:pt>
                <c:pt idx="2349">
                  <c:v>2.2983860991300307</c:v>
                </c:pt>
                <c:pt idx="2350">
                  <c:v>2.2944241303402562</c:v>
                </c:pt>
                <c:pt idx="2351">
                  <c:v>2.2952774692124174</c:v>
                </c:pt>
                <c:pt idx="2352">
                  <c:v>2.2936380012763302</c:v>
                </c:pt>
                <c:pt idx="2353">
                  <c:v>2.2862715312505517</c:v>
                </c:pt>
                <c:pt idx="2354">
                  <c:v>2.2877751009134508</c:v>
                </c:pt>
                <c:pt idx="2355">
                  <c:v>2.2702127158662688</c:v>
                </c:pt>
                <c:pt idx="2356">
                  <c:v>2.2702127158662688</c:v>
                </c:pt>
                <c:pt idx="2357">
                  <c:v>2.2717200798840329</c:v>
                </c:pt>
                <c:pt idx="2358">
                  <c:v>2.2596080628624096</c:v>
                </c:pt>
                <c:pt idx="2359">
                  <c:v>2.2596205378958873</c:v>
                </c:pt>
                <c:pt idx="2360">
                  <c:v>2.2447084293030732</c:v>
                </c:pt>
                <c:pt idx="2361">
                  <c:v>2.2046574836524426</c:v>
                </c:pt>
                <c:pt idx="2362">
                  <c:v>2.2479415472827582</c:v>
                </c:pt>
                <c:pt idx="2363">
                  <c:v>2.2490129420443865</c:v>
                </c:pt>
                <c:pt idx="2364">
                  <c:v>2.2921258147322101</c:v>
                </c:pt>
                <c:pt idx="2365">
                  <c:v>2.3109396182291575</c:v>
                </c:pt>
                <c:pt idx="2366">
                  <c:v>2.3105109070691254</c:v>
                </c:pt>
                <c:pt idx="2367">
                  <c:v>2.3237326568850727</c:v>
                </c:pt>
                <c:pt idx="2368">
                  <c:v>2.3237130999300493</c:v>
                </c:pt>
                <c:pt idx="2369">
                  <c:v>2.3136384964239407</c:v>
                </c:pt>
                <c:pt idx="2370">
                  <c:v>2.3053713176752142</c:v>
                </c:pt>
                <c:pt idx="2371">
                  <c:v>2.3017358129917933</c:v>
                </c:pt>
                <c:pt idx="2372">
                  <c:v>2.3073949969413805</c:v>
                </c:pt>
                <c:pt idx="2373">
                  <c:v>2.3048838543454795</c:v>
                </c:pt>
                <c:pt idx="2374">
                  <c:v>2.3004017890384363</c:v>
                </c:pt>
                <c:pt idx="2375">
                  <c:v>2.3296886111064508</c:v>
                </c:pt>
                <c:pt idx="2376">
                  <c:v>2.3139071757478797</c:v>
                </c:pt>
                <c:pt idx="2377">
                  <c:v>2.2979643282550293</c:v>
                </c:pt>
                <c:pt idx="2378">
                  <c:v>2.2630603441685597</c:v>
                </c:pt>
                <c:pt idx="2379">
                  <c:v>2.2650924697745163</c:v>
                </c:pt>
                <c:pt idx="2380">
                  <c:v>2.2118707400719688</c:v>
                </c:pt>
                <c:pt idx="2381">
                  <c:v>2.2042206327300389</c:v>
                </c:pt>
                <c:pt idx="2382">
                  <c:v>2.194643784154013</c:v>
                </c:pt>
                <c:pt idx="2383">
                  <c:v>2.2114718755118221</c:v>
                </c:pt>
                <c:pt idx="2384">
                  <c:v>2.2114309038938185</c:v>
                </c:pt>
                <c:pt idx="2385">
                  <c:v>2.212267797756132</c:v>
                </c:pt>
                <c:pt idx="2386">
                  <c:v>2.2095072001276059</c:v>
                </c:pt>
                <c:pt idx="2387">
                  <c:v>2.2170823706399023</c:v>
                </c:pt>
                <c:pt idx="2388">
                  <c:v>2.2196237842977413</c:v>
                </c:pt>
                <c:pt idx="2389">
                  <c:v>2.2194300543815606</c:v>
                </c:pt>
                <c:pt idx="2390">
                  <c:v>2.2155914806183845</c:v>
                </c:pt>
                <c:pt idx="2391">
                  <c:v>2.1913245084020754</c:v>
                </c:pt>
                <c:pt idx="2392">
                  <c:v>2.1866278917727757</c:v>
                </c:pt>
                <c:pt idx="2393">
                  <c:v>2.2264648373397038</c:v>
                </c:pt>
                <c:pt idx="2394">
                  <c:v>2.2547264514318623</c:v>
                </c:pt>
                <c:pt idx="2395">
                  <c:v>2.233697876223907</c:v>
                </c:pt>
                <c:pt idx="2396">
                  <c:v>2.1711747382051549</c:v>
                </c:pt>
                <c:pt idx="2397">
                  <c:v>2.178441276579568</c:v>
                </c:pt>
                <c:pt idx="2398">
                  <c:v>2.1462313057957023</c:v>
                </c:pt>
                <c:pt idx="2399">
                  <c:v>2.1388139556956913</c:v>
                </c:pt>
                <c:pt idx="2400">
                  <c:v>2.1395810017200438</c:v>
                </c:pt>
                <c:pt idx="2401">
                  <c:v>2.1517742112451699</c:v>
                </c:pt>
                <c:pt idx="2402">
                  <c:v>2.1449725573792571</c:v>
                </c:pt>
                <c:pt idx="2403">
                  <c:v>2.1471351678954638</c:v>
                </c:pt>
                <c:pt idx="2404">
                  <c:v>2.116631526795516</c:v>
                </c:pt>
                <c:pt idx="2405">
                  <c:v>2.0584824474638719</c:v>
                </c:pt>
                <c:pt idx="2406">
                  <c:v>2.067241887207377</c:v>
                </c:pt>
                <c:pt idx="2407">
                  <c:v>2.0610909601634311</c:v>
                </c:pt>
                <c:pt idx="2408">
                  <c:v>2.0543545945138089</c:v>
                </c:pt>
                <c:pt idx="2409">
                  <c:v>2.0546368530114529</c:v>
                </c:pt>
                <c:pt idx="2410">
                  <c:v>2.0561774013002805</c:v>
                </c:pt>
                <c:pt idx="2411">
                  <c:v>2.0511973023172847</c:v>
                </c:pt>
                <c:pt idx="2412">
                  <c:v>2.0459878666702291</c:v>
                </c:pt>
                <c:pt idx="2413">
                  <c:v>2.04607089951514</c:v>
                </c:pt>
                <c:pt idx="2414">
                  <c:v>2.0417076648639108</c:v>
                </c:pt>
                <c:pt idx="2415">
                  <c:v>2.0403426105777736</c:v>
                </c:pt>
                <c:pt idx="2416">
                  <c:v>2.0232054520299201</c:v>
                </c:pt>
                <c:pt idx="2417">
                  <c:v>2.0198561435036493</c:v>
                </c:pt>
                <c:pt idx="2418">
                  <c:v>2.0348838191167986</c:v>
                </c:pt>
                <c:pt idx="2419">
                  <c:v>2.0393857491185581</c:v>
                </c:pt>
                <c:pt idx="2420">
                  <c:v>2.0825098545702061</c:v>
                </c:pt>
                <c:pt idx="2421">
                  <c:v>2.0775238015645967</c:v>
                </c:pt>
                <c:pt idx="2422">
                  <c:v>2.0581438075567671</c:v>
                </c:pt>
                <c:pt idx="2423">
                  <c:v>2.0430442278261944</c:v>
                </c:pt>
                <c:pt idx="2424">
                  <c:v>2.0412780398453938</c:v>
                </c:pt>
                <c:pt idx="2425">
                  <c:v>2.0432617105935122</c:v>
                </c:pt>
                <c:pt idx="2426">
                  <c:v>2.0848811266735447</c:v>
                </c:pt>
                <c:pt idx="2427">
                  <c:v>2.058577118499326</c:v>
                </c:pt>
                <c:pt idx="2428">
                  <c:v>2.0686255622644549</c:v>
                </c:pt>
                <c:pt idx="2429">
                  <c:v>2.0467462234900511</c:v>
                </c:pt>
                <c:pt idx="2430">
                  <c:v>2.0487083220322124</c:v>
                </c:pt>
                <c:pt idx="2431">
                  <c:v>2.0477103157132968</c:v>
                </c:pt>
                <c:pt idx="2432">
                  <c:v>2.0425463585843748</c:v>
                </c:pt>
                <c:pt idx="2433">
                  <c:v>2.0261089869417912</c:v>
                </c:pt>
                <c:pt idx="2434">
                  <c:v>2.0236696259657059</c:v>
                </c:pt>
                <c:pt idx="2435">
                  <c:v>2.0158637282283034</c:v>
                </c:pt>
                <c:pt idx="2436">
                  <c:v>1.9966830550870882</c:v>
                </c:pt>
                <c:pt idx="2437">
                  <c:v>1.9440451825793845</c:v>
                </c:pt>
                <c:pt idx="2438">
                  <c:v>1.9435382537578787</c:v>
                </c:pt>
                <c:pt idx="2439">
                  <c:v>1.9473442208830827</c:v>
                </c:pt>
                <c:pt idx="2440">
                  <c:v>1.9595975590050183</c:v>
                </c:pt>
                <c:pt idx="2441">
                  <c:v>1.9576671831544807</c:v>
                </c:pt>
                <c:pt idx="2442">
                  <c:v>1.9780428279522873</c:v>
                </c:pt>
                <c:pt idx="2443">
                  <c:v>1.981692795838611</c:v>
                </c:pt>
                <c:pt idx="2444">
                  <c:v>1.9793758896075173</c:v>
                </c:pt>
                <c:pt idx="2445">
                  <c:v>1.9746105199805803</c:v>
                </c:pt>
                <c:pt idx="2446">
                  <c:v>1.9814723024542278</c:v>
                </c:pt>
                <c:pt idx="2447">
                  <c:v>1.9714107730138475</c:v>
                </c:pt>
                <c:pt idx="2448">
                  <c:v>1.9751898079749424</c:v>
                </c:pt>
                <c:pt idx="2449">
                  <c:v>1.995309524579183</c:v>
                </c:pt>
                <c:pt idx="2450">
                  <c:v>1.9868750100642913</c:v>
                </c:pt>
                <c:pt idx="2451">
                  <c:v>1.9906092704033433</c:v>
                </c:pt>
                <c:pt idx="2452">
                  <c:v>1.9576059295171999</c:v>
                </c:pt>
                <c:pt idx="2453">
                  <c:v>1.9604368774744569</c:v>
                </c:pt>
                <c:pt idx="2454">
                  <c:v>1.9098723799943202</c:v>
                </c:pt>
                <c:pt idx="2455">
                  <c:v>1.8654584338814217</c:v>
                </c:pt>
                <c:pt idx="2456">
                  <c:v>1.8476855707991355</c:v>
                </c:pt>
                <c:pt idx="2457">
                  <c:v>1.8131732033009258</c:v>
                </c:pt>
                <c:pt idx="2458">
                  <c:v>1.8175996617344203</c:v>
                </c:pt>
                <c:pt idx="2459">
                  <c:v>1.8487398587060702</c:v>
                </c:pt>
                <c:pt idx="2460">
                  <c:v>1.8373754511026339</c:v>
                </c:pt>
                <c:pt idx="2461">
                  <c:v>1.8249618533799918</c:v>
                </c:pt>
                <c:pt idx="2462">
                  <c:v>1.8789052550097813</c:v>
                </c:pt>
                <c:pt idx="2463">
                  <c:v>1.8802319280798279</c:v>
                </c:pt>
                <c:pt idx="2464">
                  <c:v>1.8818128959279927</c:v>
                </c:pt>
                <c:pt idx="2465">
                  <c:v>1.8453433065695726</c:v>
                </c:pt>
                <c:pt idx="2466">
                  <c:v>1.8896087401923274</c:v>
                </c:pt>
                <c:pt idx="2467">
                  <c:v>1.8882924787736823</c:v>
                </c:pt>
                <c:pt idx="2468">
                  <c:v>1.8836457979500367</c:v>
                </c:pt>
                <c:pt idx="2469">
                  <c:v>1.8996743328230017</c:v>
                </c:pt>
                <c:pt idx="2470">
                  <c:v>1.9626621086700047</c:v>
                </c:pt>
                <c:pt idx="2471">
                  <c:v>1.9626531080330802</c:v>
                </c:pt>
                <c:pt idx="2472">
                  <c:v>1.9595874445425978</c:v>
                </c:pt>
                <c:pt idx="2473">
                  <c:v>1.9250694859777651</c:v>
                </c:pt>
                <c:pt idx="2474">
                  <c:v>1.926401602102809</c:v>
                </c:pt>
                <c:pt idx="2475">
                  <c:v>1.9258108404665364</c:v>
                </c:pt>
                <c:pt idx="2476">
                  <c:v>1.926642661747999</c:v>
                </c:pt>
                <c:pt idx="2477">
                  <c:v>1.9176303342605958</c:v>
                </c:pt>
                <c:pt idx="2478">
                  <c:v>1.9137863170729719</c:v>
                </c:pt>
                <c:pt idx="2479">
                  <c:v>1.9230622197743878</c:v>
                </c:pt>
                <c:pt idx="2480">
                  <c:v>1.9430450930711476</c:v>
                </c:pt>
                <c:pt idx="2481">
                  <c:v>1.9424591017052977</c:v>
                </c:pt>
                <c:pt idx="2482">
                  <c:v>1.9790959722599937</c:v>
                </c:pt>
                <c:pt idx="2483">
                  <c:v>1.9391460416344397</c:v>
                </c:pt>
                <c:pt idx="2484">
                  <c:v>1.9058689521898793</c:v>
                </c:pt>
                <c:pt idx="2485">
                  <c:v>1.9226954663127946</c:v>
                </c:pt>
                <c:pt idx="2486">
                  <c:v>1.9273453455203289</c:v>
                </c:pt>
                <c:pt idx="2487">
                  <c:v>1.941002320706692</c:v>
                </c:pt>
                <c:pt idx="2488">
                  <c:v>1.953070897992254</c:v>
                </c:pt>
                <c:pt idx="2489">
                  <c:v>1.9563232689369796</c:v>
                </c:pt>
                <c:pt idx="2490">
                  <c:v>1.9702844464695954</c:v>
                </c:pt>
                <c:pt idx="2491">
                  <c:v>1.9054514378546812</c:v>
                </c:pt>
                <c:pt idx="2492">
                  <c:v>1.902845783663115</c:v>
                </c:pt>
                <c:pt idx="2493">
                  <c:v>1.9167334947476766</c:v>
                </c:pt>
                <c:pt idx="2494">
                  <c:v>1.9344842845551917</c:v>
                </c:pt>
                <c:pt idx="2495">
                  <c:v>1.941476482045837</c:v>
                </c:pt>
                <c:pt idx="2496">
                  <c:v>1.9447763835522254</c:v>
                </c:pt>
                <c:pt idx="2497">
                  <c:v>1.9468534705917282</c:v>
                </c:pt>
                <c:pt idx="2498">
                  <c:v>1.9594335056136378</c:v>
                </c:pt>
                <c:pt idx="2499">
                  <c:v>1.9615143507796746</c:v>
                </c:pt>
                <c:pt idx="2500">
                  <c:v>1.96254288495332</c:v>
                </c:pt>
                <c:pt idx="2501">
                  <c:v>1.9999353776076725</c:v>
                </c:pt>
                <c:pt idx="2502">
                  <c:v>2.0005563349823974</c:v>
                </c:pt>
                <c:pt idx="2503">
                  <c:v>2.009539899265893</c:v>
                </c:pt>
                <c:pt idx="2504">
                  <c:v>2.0125412667972302</c:v>
                </c:pt>
                <c:pt idx="2505">
                  <c:v>2.0150379727093672</c:v>
                </c:pt>
                <c:pt idx="2506">
                  <c:v>2.0266384488228759</c:v>
                </c:pt>
                <c:pt idx="2507">
                  <c:v>2.0303076946195775</c:v>
                </c:pt>
                <c:pt idx="2508">
                  <c:v>2.0384347817751154</c:v>
                </c:pt>
                <c:pt idx="2509">
                  <c:v>2.0372163018870033</c:v>
                </c:pt>
                <c:pt idx="2510">
                  <c:v>1.9487476358714608</c:v>
                </c:pt>
                <c:pt idx="2511">
                  <c:v>1.9667268593594394</c:v>
                </c:pt>
                <c:pt idx="2512">
                  <c:v>1.9596723642693183</c:v>
                </c:pt>
                <c:pt idx="2513">
                  <c:v>1.9612290608731768</c:v>
                </c:pt>
                <c:pt idx="2514">
                  <c:v>1.9617151724900148</c:v>
                </c:pt>
                <c:pt idx="2515">
                  <c:v>1.9555987582760395</c:v>
                </c:pt>
                <c:pt idx="2516">
                  <c:v>1.916849732993279</c:v>
                </c:pt>
                <c:pt idx="2517">
                  <c:v>1.9064157180131618</c:v>
                </c:pt>
                <c:pt idx="2518">
                  <c:v>1.8936105255495148</c:v>
                </c:pt>
                <c:pt idx="2519">
                  <c:v>1.8857890584669605</c:v>
                </c:pt>
                <c:pt idx="2520">
                  <c:v>1.8858110132057475</c:v>
                </c:pt>
                <c:pt idx="2521">
                  <c:v>1.8858225159854654</c:v>
                </c:pt>
                <c:pt idx="2522">
                  <c:v>1.9031043498169335</c:v>
                </c:pt>
                <c:pt idx="2523">
                  <c:v>1.9035286015919619</c:v>
                </c:pt>
                <c:pt idx="2524">
                  <c:v>1.9006285087017623</c:v>
                </c:pt>
                <c:pt idx="2525">
                  <c:v>1.9008546392479777</c:v>
                </c:pt>
                <c:pt idx="2526">
                  <c:v>1.9115373282526733</c:v>
                </c:pt>
                <c:pt idx="2527">
                  <c:v>1.9024893627247688</c:v>
                </c:pt>
                <c:pt idx="2528">
                  <c:v>1.9024686836147471</c:v>
                </c:pt>
                <c:pt idx="2529">
                  <c:v>1.9064463464546044</c:v>
                </c:pt>
                <c:pt idx="2530">
                  <c:v>1.8983921464157587</c:v>
                </c:pt>
                <c:pt idx="2531">
                  <c:v>1.9011682180329086</c:v>
                </c:pt>
                <c:pt idx="2532">
                  <c:v>1.8803191015344982</c:v>
                </c:pt>
                <c:pt idx="2533">
                  <c:v>1.8777074570821783</c:v>
                </c:pt>
                <c:pt idx="2534">
                  <c:v>1.8853346163825493</c:v>
                </c:pt>
                <c:pt idx="2535">
                  <c:v>1.8900454343269695</c:v>
                </c:pt>
                <c:pt idx="2536">
                  <c:v>1.898463165566094</c:v>
                </c:pt>
                <c:pt idx="2537">
                  <c:v>1.8974464543672922</c:v>
                </c:pt>
                <c:pt idx="2538">
                  <c:v>1.9935715879808513</c:v>
                </c:pt>
                <c:pt idx="2539">
                  <c:v>1.973224415331015</c:v>
                </c:pt>
                <c:pt idx="2540">
                  <c:v>1.9734409440240568</c:v>
                </c:pt>
                <c:pt idx="2541">
                  <c:v>1.9688074665770232</c:v>
                </c:pt>
                <c:pt idx="2542">
                  <c:v>1.955212934178149</c:v>
                </c:pt>
                <c:pt idx="2543">
                  <c:v>1.9493771197631768</c:v>
                </c:pt>
                <c:pt idx="2544">
                  <c:v>1.9580367454747145</c:v>
                </c:pt>
                <c:pt idx="2545">
                  <c:v>1.9566156093358318</c:v>
                </c:pt>
                <c:pt idx="2546">
                  <c:v>1.9525229855212367</c:v>
                </c:pt>
                <c:pt idx="2547">
                  <c:v>1.9525832465816815</c:v>
                </c:pt>
                <c:pt idx="2548">
                  <c:v>1.9497434772211166</c:v>
                </c:pt>
                <c:pt idx="2549">
                  <c:v>1.9253439815240836</c:v>
                </c:pt>
                <c:pt idx="2550">
                  <c:v>2.024183950427564</c:v>
                </c:pt>
                <c:pt idx="2551">
                  <c:v>2.0128733869546074</c:v>
                </c:pt>
                <c:pt idx="2552">
                  <c:v>1.9580396295813927</c:v>
                </c:pt>
                <c:pt idx="2553">
                  <c:v>1.9569210889339936</c:v>
                </c:pt>
                <c:pt idx="2554">
                  <c:v>1.9585890667989216</c:v>
                </c:pt>
                <c:pt idx="2555">
                  <c:v>1.9667315303211954</c:v>
                </c:pt>
                <c:pt idx="2556">
                  <c:v>1.9070477589866961</c:v>
                </c:pt>
                <c:pt idx="2557">
                  <c:v>1.9078556549173213</c:v>
                </c:pt>
                <c:pt idx="2558">
                  <c:v>1.9095212082990387</c:v>
                </c:pt>
                <c:pt idx="2559">
                  <c:v>1.8898286980213761</c:v>
                </c:pt>
                <c:pt idx="2560">
                  <c:v>1.8387944365195592</c:v>
                </c:pt>
                <c:pt idx="2561">
                  <c:v>1.8520662533347922</c:v>
                </c:pt>
                <c:pt idx="2562">
                  <c:v>1.8490817824537262</c:v>
                </c:pt>
                <c:pt idx="2563">
                  <c:v>1.8392535613452947</c:v>
                </c:pt>
                <c:pt idx="2564">
                  <c:v>1.8379338460542889</c:v>
                </c:pt>
                <c:pt idx="2565">
                  <c:v>1.9279872347938642</c:v>
                </c:pt>
                <c:pt idx="2566">
                  <c:v>1.9849574834831996</c:v>
                </c:pt>
                <c:pt idx="2567">
                  <c:v>1.9833091040599777</c:v>
                </c:pt>
                <c:pt idx="2568">
                  <c:v>1.9828756634315765</c:v>
                </c:pt>
                <c:pt idx="2569">
                  <c:v>1.9747823694629174</c:v>
                </c:pt>
                <c:pt idx="2570">
                  <c:v>1.9408989403441939</c:v>
                </c:pt>
                <c:pt idx="2571">
                  <c:v>1.9387278720330385</c:v>
                </c:pt>
                <c:pt idx="2572">
                  <c:v>1.9277660902911442</c:v>
                </c:pt>
                <c:pt idx="2573">
                  <c:v>1.9235990693944727</c:v>
                </c:pt>
                <c:pt idx="2574">
                  <c:v>1.9233615785384071</c:v>
                </c:pt>
                <c:pt idx="2575">
                  <c:v>1.9029776584446088</c:v>
                </c:pt>
                <c:pt idx="2576">
                  <c:v>1.9161604481152794</c:v>
                </c:pt>
                <c:pt idx="2577">
                  <c:v>1.9383349648487114</c:v>
                </c:pt>
                <c:pt idx="2578">
                  <c:v>1.9282075136588221</c:v>
                </c:pt>
                <c:pt idx="2579">
                  <c:v>1.928834803417961</c:v>
                </c:pt>
                <c:pt idx="2580">
                  <c:v>1.9409947351288084</c:v>
                </c:pt>
                <c:pt idx="2581">
                  <c:v>1.9426021503660347</c:v>
                </c:pt>
                <c:pt idx="2582">
                  <c:v>1.9426374149188768</c:v>
                </c:pt>
                <c:pt idx="2583">
                  <c:v>1.9339911250856643</c:v>
                </c:pt>
                <c:pt idx="2584">
                  <c:v>1.9177217135931159</c:v>
                </c:pt>
                <c:pt idx="2585">
                  <c:v>1.9116774244837698</c:v>
                </c:pt>
                <c:pt idx="2586">
                  <c:v>1.9016648270940759</c:v>
                </c:pt>
                <c:pt idx="2587">
                  <c:v>1.8971927552470247</c:v>
                </c:pt>
                <c:pt idx="2588">
                  <c:v>1.8957238835591614</c:v>
                </c:pt>
                <c:pt idx="2589">
                  <c:v>1.8915286868122587</c:v>
                </c:pt>
                <c:pt idx="2590">
                  <c:v>1.9097613510534577</c:v>
                </c:pt>
                <c:pt idx="2591">
                  <c:v>1.8693607908298857</c:v>
                </c:pt>
                <c:pt idx="2592">
                  <c:v>1.8727750328310946</c:v>
                </c:pt>
                <c:pt idx="2593">
                  <c:v>1.8688396724567669</c:v>
                </c:pt>
                <c:pt idx="2594">
                  <c:v>1.8668798604846393</c:v>
                </c:pt>
                <c:pt idx="2595">
                  <c:v>1.874958498417103</c:v>
                </c:pt>
                <c:pt idx="2596">
                  <c:v>1.9167368431380187</c:v>
                </c:pt>
                <c:pt idx="2597">
                  <c:v>1.9140488376237921</c:v>
                </c:pt>
                <c:pt idx="2598">
                  <c:v>1.8939015161325019</c:v>
                </c:pt>
                <c:pt idx="2599">
                  <c:v>1.899001775623242</c:v>
                </c:pt>
                <c:pt idx="2600">
                  <c:v>1.9292069127907334</c:v>
                </c:pt>
                <c:pt idx="2601">
                  <c:v>1.9283173173532659</c:v>
                </c:pt>
                <c:pt idx="2602">
                  <c:v>1.9309404683041973</c:v>
                </c:pt>
                <c:pt idx="2603">
                  <c:v>1.9346910097922068</c:v>
                </c:pt>
                <c:pt idx="2604">
                  <c:v>1.9302041482528696</c:v>
                </c:pt>
                <c:pt idx="2605">
                  <c:v>1.935476476480982</c:v>
                </c:pt>
                <c:pt idx="2606">
                  <c:v>1.944999589266587</c:v>
                </c:pt>
                <c:pt idx="2607">
                  <c:v>1.9228353631311927</c:v>
                </c:pt>
                <c:pt idx="2608">
                  <c:v>1.9172716241834065</c:v>
                </c:pt>
                <c:pt idx="2609">
                  <c:v>1.9133909272413308</c:v>
                </c:pt>
                <c:pt idx="2610">
                  <c:v>1.9160566797461918</c:v>
                </c:pt>
                <c:pt idx="2611">
                  <c:v>1.9400570071550056</c:v>
                </c:pt>
                <c:pt idx="2612">
                  <c:v>1.9364343834347486</c:v>
                </c:pt>
                <c:pt idx="2613">
                  <c:v>1.924906052865841</c:v>
                </c:pt>
                <c:pt idx="2614">
                  <c:v>1.9229245318150632</c:v>
                </c:pt>
                <c:pt idx="2615">
                  <c:v>1.9243570121244034</c:v>
                </c:pt>
                <c:pt idx="2616">
                  <c:v>1.9189314149497108</c:v>
                </c:pt>
                <c:pt idx="2617">
                  <c:v>1.893598521809138</c:v>
                </c:pt>
                <c:pt idx="2618">
                  <c:v>1.9179164666464776</c:v>
                </c:pt>
                <c:pt idx="2619">
                  <c:v>1.911113323388087</c:v>
                </c:pt>
                <c:pt idx="2620">
                  <c:v>1.9374956927824543</c:v>
                </c:pt>
                <c:pt idx="2621">
                  <c:v>1.9544018689022327</c:v>
                </c:pt>
                <c:pt idx="2622">
                  <c:v>1.9543216622528039</c:v>
                </c:pt>
                <c:pt idx="2623">
                  <c:v>1.9634955666997158</c:v>
                </c:pt>
                <c:pt idx="2624">
                  <c:v>1.9658931949453877</c:v>
                </c:pt>
                <c:pt idx="2625">
                  <c:v>1.959851752017902</c:v>
                </c:pt>
                <c:pt idx="2626">
                  <c:v>1.9511621693841736</c:v>
                </c:pt>
                <c:pt idx="2627">
                  <c:v>1.9477547581132511</c:v>
                </c:pt>
                <c:pt idx="2628">
                  <c:v>1.8461795681224531</c:v>
                </c:pt>
                <c:pt idx="2629">
                  <c:v>1.8455227181941667</c:v>
                </c:pt>
                <c:pt idx="2630">
                  <c:v>1.8599221827384864</c:v>
                </c:pt>
                <c:pt idx="2631">
                  <c:v>1.8621768522923601</c:v>
                </c:pt>
                <c:pt idx="2632">
                  <c:v>1.8627621486577155</c:v>
                </c:pt>
                <c:pt idx="2633">
                  <c:v>1.8631847713350467</c:v>
                </c:pt>
                <c:pt idx="2634">
                  <c:v>1.8455425949196944</c:v>
                </c:pt>
                <c:pt idx="2635">
                  <c:v>1.8447360007219324</c:v>
                </c:pt>
                <c:pt idx="2636">
                  <c:v>1.8556011872954095</c:v>
                </c:pt>
                <c:pt idx="2637">
                  <c:v>1.862919929886558</c:v>
                </c:pt>
                <c:pt idx="2638">
                  <c:v>1.8792812910223193</c:v>
                </c:pt>
                <c:pt idx="2639">
                  <c:v>1.8894777971882641</c:v>
                </c:pt>
                <c:pt idx="2640">
                  <c:v>1.7855597403942702</c:v>
                </c:pt>
                <c:pt idx="2641">
                  <c:v>1.7851004466120055</c:v>
                </c:pt>
                <c:pt idx="2642">
                  <c:v>1.7848149584634974</c:v>
                </c:pt>
                <c:pt idx="2643">
                  <c:v>1.7934038128528265</c:v>
                </c:pt>
                <c:pt idx="2644">
                  <c:v>1.7914733162111651</c:v>
                </c:pt>
                <c:pt idx="2645">
                  <c:v>1.7963376662632098</c:v>
                </c:pt>
                <c:pt idx="2646">
                  <c:v>1.7969541420871167</c:v>
                </c:pt>
                <c:pt idx="2647">
                  <c:v>1.801601638243413</c:v>
                </c:pt>
                <c:pt idx="2648">
                  <c:v>1.802456326513562</c:v>
                </c:pt>
                <c:pt idx="2649">
                  <c:v>1.7971664988862612</c:v>
                </c:pt>
                <c:pt idx="2650">
                  <c:v>1.7844992600135099</c:v>
                </c:pt>
                <c:pt idx="2651">
                  <c:v>1.7722439784355661</c:v>
                </c:pt>
                <c:pt idx="2652">
                  <c:v>1.7717355269701203</c:v>
                </c:pt>
                <c:pt idx="2653">
                  <c:v>1.7714900374568829</c:v>
                </c:pt>
                <c:pt idx="2654">
                  <c:v>1.7699987532529093</c:v>
                </c:pt>
                <c:pt idx="2655">
                  <c:v>1.6804379672566774</c:v>
                </c:pt>
                <c:pt idx="2656">
                  <c:v>1.6022901966114953</c:v>
                </c:pt>
                <c:pt idx="2657">
                  <c:v>1.6049696696353608</c:v>
                </c:pt>
                <c:pt idx="2658">
                  <c:v>1.6064032026356905</c:v>
                </c:pt>
                <c:pt idx="2659">
                  <c:v>1.6100876771436665</c:v>
                </c:pt>
                <c:pt idx="2660">
                  <c:v>1.5913642906694803</c:v>
                </c:pt>
                <c:pt idx="2661">
                  <c:v>1.5950928725030757</c:v>
                </c:pt>
                <c:pt idx="2662">
                  <c:v>1.5457481690906807</c:v>
                </c:pt>
                <c:pt idx="2663">
                  <c:v>1.5522432726631774</c:v>
                </c:pt>
                <c:pt idx="2664">
                  <c:v>1.7526633755131555</c:v>
                </c:pt>
                <c:pt idx="2665">
                  <c:v>1.8100831292599413</c:v>
                </c:pt>
                <c:pt idx="2666">
                  <c:v>1.7987397835675853</c:v>
                </c:pt>
                <c:pt idx="2667">
                  <c:v>1.9573365209334279</c:v>
                </c:pt>
                <c:pt idx="2668">
                  <c:v>1.9423924689338112</c:v>
                </c:pt>
                <c:pt idx="2669">
                  <c:v>1.9350849495042208</c:v>
                </c:pt>
                <c:pt idx="2670">
                  <c:v>1.9187383635777882</c:v>
                </c:pt>
                <c:pt idx="2671">
                  <c:v>1.9420965296135717</c:v>
                </c:pt>
                <c:pt idx="2672">
                  <c:v>1.9375461835742511</c:v>
                </c:pt>
                <c:pt idx="2673">
                  <c:v>1.9392431316355112</c:v>
                </c:pt>
                <c:pt idx="2674">
                  <c:v>1.9497469867548327</c:v>
                </c:pt>
                <c:pt idx="2675">
                  <c:v>1.9501132989269327</c:v>
                </c:pt>
                <c:pt idx="2676">
                  <c:v>1.9500929473670698</c:v>
                </c:pt>
                <c:pt idx="2677">
                  <c:v>1.9748450657476564</c:v>
                </c:pt>
                <c:pt idx="2678">
                  <c:v>1.9595157026071635</c:v>
                </c:pt>
                <c:pt idx="2679">
                  <c:v>1.9654216827467932</c:v>
                </c:pt>
                <c:pt idx="2680">
                  <c:v>1.9617232873623576</c:v>
                </c:pt>
                <c:pt idx="2681">
                  <c:v>1.9844323819802188</c:v>
                </c:pt>
                <c:pt idx="2682">
                  <c:v>1.9842026083571296</c:v>
                </c:pt>
                <c:pt idx="2683">
                  <c:v>1.9840392257811341</c:v>
                </c:pt>
                <c:pt idx="2684">
                  <c:v>2.0031956357420961</c:v>
                </c:pt>
                <c:pt idx="2685">
                  <c:v>1.9847772897450335</c:v>
                </c:pt>
                <c:pt idx="2686">
                  <c:v>1.958700058482953</c:v>
                </c:pt>
                <c:pt idx="2687">
                  <c:v>1.9587131007975505</c:v>
                </c:pt>
                <c:pt idx="2688">
                  <c:v>1.9476613553326407</c:v>
                </c:pt>
                <c:pt idx="2689">
                  <c:v>1.9426066121163601</c:v>
                </c:pt>
                <c:pt idx="2690">
                  <c:v>1.9737252657649953</c:v>
                </c:pt>
                <c:pt idx="2691">
                  <c:v>1.9456306415294826</c:v>
                </c:pt>
                <c:pt idx="2692">
                  <c:v>1.9673067656347747</c:v>
                </c:pt>
                <c:pt idx="2693">
                  <c:v>1.9656934642780948</c:v>
                </c:pt>
                <c:pt idx="2694">
                  <c:v>1.9733687013481982</c:v>
                </c:pt>
                <c:pt idx="2695">
                  <c:v>1.958864366028026</c:v>
                </c:pt>
                <c:pt idx="2696">
                  <c:v>1.9559854230747473</c:v>
                </c:pt>
                <c:pt idx="2697">
                  <c:v>1.9472055032559126</c:v>
                </c:pt>
                <c:pt idx="2698">
                  <c:v>1.9666311581889346</c:v>
                </c:pt>
                <c:pt idx="2699">
                  <c:v>1.9890017732351533</c:v>
                </c:pt>
                <c:pt idx="2700">
                  <c:v>1.9994464267599532</c:v>
                </c:pt>
                <c:pt idx="2701">
                  <c:v>1.9808574332310029</c:v>
                </c:pt>
                <c:pt idx="2702">
                  <c:v>1.9580621961635805</c:v>
                </c:pt>
                <c:pt idx="2703">
                  <c:v>1.9589764662970348</c:v>
                </c:pt>
                <c:pt idx="2704">
                  <c:v>2.0162007078617004</c:v>
                </c:pt>
                <c:pt idx="2705">
                  <c:v>2.0233488171729199</c:v>
                </c:pt>
                <c:pt idx="2706">
                  <c:v>2.0354038497213947</c:v>
                </c:pt>
                <c:pt idx="2707">
                  <c:v>2.0366634843082463</c:v>
                </c:pt>
                <c:pt idx="2708">
                  <c:v>2.0036521429909833</c:v>
                </c:pt>
                <c:pt idx="2709">
                  <c:v>2.0117315064224113</c:v>
                </c:pt>
                <c:pt idx="2710">
                  <c:v>1.9946901513769</c:v>
                </c:pt>
                <c:pt idx="2711">
                  <c:v>1.9805243284873673</c:v>
                </c:pt>
                <c:pt idx="2712">
                  <c:v>2.0098533089744399</c:v>
                </c:pt>
                <c:pt idx="2713">
                  <c:v>2.0169492849294768</c:v>
                </c:pt>
                <c:pt idx="2714">
                  <c:v>2.0344050694286167</c:v>
                </c:pt>
                <c:pt idx="2715">
                  <c:v>2.0348428401893015</c:v>
                </c:pt>
                <c:pt idx="2716">
                  <c:v>2.0771630556002485</c:v>
                </c:pt>
                <c:pt idx="2717">
                  <c:v>2.0870367003874284</c:v>
                </c:pt>
                <c:pt idx="2718">
                  <c:v>2.0971466832904073</c:v>
                </c:pt>
                <c:pt idx="2719">
                  <c:v>2.098690445615278</c:v>
                </c:pt>
                <c:pt idx="2720">
                  <c:v>2.0844624904654205</c:v>
                </c:pt>
                <c:pt idx="2721">
                  <c:v>2.0812982681247001</c:v>
                </c:pt>
                <c:pt idx="2722">
                  <c:v>2.0807225754422558</c:v>
                </c:pt>
                <c:pt idx="2723">
                  <c:v>2.0775883112424451</c:v>
                </c:pt>
                <c:pt idx="2724">
                  <c:v>2.0835562640874321</c:v>
                </c:pt>
                <c:pt idx="2725">
                  <c:v>2.0809331873794212</c:v>
                </c:pt>
                <c:pt idx="2726">
                  <c:v>2.114208003756032</c:v>
                </c:pt>
                <c:pt idx="2727">
                  <c:v>2.1136887262462927</c:v>
                </c:pt>
                <c:pt idx="2728">
                  <c:v>2.1144495838625779</c:v>
                </c:pt>
                <c:pt idx="2729">
                  <c:v>2.1130062847872848</c:v>
                </c:pt>
                <c:pt idx="2730">
                  <c:v>2.1124718786772636</c:v>
                </c:pt>
                <c:pt idx="2731">
                  <c:v>2.1125429237046012</c:v>
                </c:pt>
                <c:pt idx="2732">
                  <c:v>2.1185266366303637</c:v>
                </c:pt>
                <c:pt idx="2733">
                  <c:v>2.1214991180448721</c:v>
                </c:pt>
                <c:pt idx="2734">
                  <c:v>2.1463898543232016</c:v>
                </c:pt>
                <c:pt idx="2735">
                  <c:v>2.1373109430814532</c:v>
                </c:pt>
                <c:pt idx="2736">
                  <c:v>2.1348111281349902</c:v>
                </c:pt>
                <c:pt idx="2737">
                  <c:v>2.1281935453083531</c:v>
                </c:pt>
                <c:pt idx="2738">
                  <c:v>2.1258769421191128</c:v>
                </c:pt>
                <c:pt idx="2739">
                  <c:v>2.1379203199329071</c:v>
                </c:pt>
                <c:pt idx="2740">
                  <c:v>2.1700965110832584</c:v>
                </c:pt>
                <c:pt idx="2741">
                  <c:v>2.1779387513184076</c:v>
                </c:pt>
                <c:pt idx="2742">
                  <c:v>2.1774378511235675</c:v>
                </c:pt>
                <c:pt idx="2743">
                  <c:v>2.2427169547951977</c:v>
                </c:pt>
                <c:pt idx="2744">
                  <c:v>2.2411438371680665</c:v>
                </c:pt>
                <c:pt idx="2745">
                  <c:v>2.2331350492781685</c:v>
                </c:pt>
                <c:pt idx="2746">
                  <c:v>2.2340011316424566</c:v>
                </c:pt>
                <c:pt idx="2747">
                  <c:v>2.2314378495500375</c:v>
                </c:pt>
                <c:pt idx="2748">
                  <c:v>2.2355939883840441</c:v>
                </c:pt>
                <c:pt idx="2749">
                  <c:v>2.2370056953210642</c:v>
                </c:pt>
                <c:pt idx="2750">
                  <c:v>2.23917238222147</c:v>
                </c:pt>
                <c:pt idx="2751">
                  <c:v>2.2346031123362651</c:v>
                </c:pt>
                <c:pt idx="2752">
                  <c:v>2.2297359293438186</c:v>
                </c:pt>
                <c:pt idx="2753">
                  <c:v>2.2701552320332836</c:v>
                </c:pt>
                <c:pt idx="2754">
                  <c:v>2.1230510830226383</c:v>
                </c:pt>
                <c:pt idx="2755">
                  <c:v>2.0724393399994918</c:v>
                </c:pt>
                <c:pt idx="2756">
                  <c:v>2.0791951370608603</c:v>
                </c:pt>
                <c:pt idx="2757">
                  <c:v>1.8996910014851354</c:v>
                </c:pt>
                <c:pt idx="2758">
                  <c:v>1.909352226173973</c:v>
                </c:pt>
                <c:pt idx="2759">
                  <c:v>1.9092774596630864</c:v>
                </c:pt>
                <c:pt idx="2760">
                  <c:v>1.905532471515508</c:v>
                </c:pt>
                <c:pt idx="2761">
                  <c:v>1.871503717947719</c:v>
                </c:pt>
                <c:pt idx="2762">
                  <c:v>1.8777789318378062</c:v>
                </c:pt>
                <c:pt idx="2763">
                  <c:v>1.8788015723632463</c:v>
                </c:pt>
                <c:pt idx="2764">
                  <c:v>1.8602474645093547</c:v>
                </c:pt>
                <c:pt idx="2765">
                  <c:v>1.8635475447880028</c:v>
                </c:pt>
                <c:pt idx="2766">
                  <c:v>1.8791104936088807</c:v>
                </c:pt>
                <c:pt idx="2767">
                  <c:v>1.8604336995877597</c:v>
                </c:pt>
                <c:pt idx="2768">
                  <c:v>1.8594652511474152</c:v>
                </c:pt>
                <c:pt idx="2769">
                  <c:v>1.8433316588434057</c:v>
                </c:pt>
                <c:pt idx="2770">
                  <c:v>1.8091399409229503</c:v>
                </c:pt>
                <c:pt idx="2771">
                  <c:v>1.7933959099673558</c:v>
                </c:pt>
                <c:pt idx="2772">
                  <c:v>1.814489705092768</c:v>
                </c:pt>
                <c:pt idx="2773">
                  <c:v>1.8144661678183209</c:v>
                </c:pt>
                <c:pt idx="2774">
                  <c:v>1.8294165730507661</c:v>
                </c:pt>
                <c:pt idx="2775">
                  <c:v>1.8263248440392679</c:v>
                </c:pt>
                <c:pt idx="2776">
                  <c:v>1.823680470484609</c:v>
                </c:pt>
                <c:pt idx="2777">
                  <c:v>1.8226044372906205</c:v>
                </c:pt>
                <c:pt idx="2778">
                  <c:v>1.8329079774862085</c:v>
                </c:pt>
                <c:pt idx="2779">
                  <c:v>1.8076810832877579</c:v>
                </c:pt>
                <c:pt idx="2780">
                  <c:v>1.7419380592452736</c:v>
                </c:pt>
                <c:pt idx="2781">
                  <c:v>1.7542481023203023</c:v>
                </c:pt>
                <c:pt idx="2782">
                  <c:v>1.7422390694967491</c:v>
                </c:pt>
                <c:pt idx="2783">
                  <c:v>1.7418370607113098</c:v>
                </c:pt>
                <c:pt idx="2784">
                  <c:v>1.7388368991362451</c:v>
                </c:pt>
                <c:pt idx="2785">
                  <c:v>1.7373642790739789</c:v>
                </c:pt>
                <c:pt idx="2786">
                  <c:v>1.7447919897914619</c:v>
                </c:pt>
                <c:pt idx="2787">
                  <c:v>1.7431316091281153</c:v>
                </c:pt>
                <c:pt idx="2788">
                  <c:v>1.7354951785028794</c:v>
                </c:pt>
                <c:pt idx="2789">
                  <c:v>1.7326611240477801</c:v>
                </c:pt>
                <c:pt idx="2790">
                  <c:v>1.7275073254694351</c:v>
                </c:pt>
                <c:pt idx="2791">
                  <c:v>1.72836851043554</c:v>
                </c:pt>
                <c:pt idx="2792">
                  <c:v>1.7340066482513194</c:v>
                </c:pt>
                <c:pt idx="2793">
                  <c:v>1.7339828893833285</c:v>
                </c:pt>
                <c:pt idx="2794">
                  <c:v>1.6829416568095048</c:v>
                </c:pt>
                <c:pt idx="2795">
                  <c:v>1.6952437258068946</c:v>
                </c:pt>
                <c:pt idx="2796">
                  <c:v>1.6869489339093755</c:v>
                </c:pt>
                <c:pt idx="2797">
                  <c:v>1.6873142744237537</c:v>
                </c:pt>
                <c:pt idx="2798">
                  <c:v>1.7437893479109343</c:v>
                </c:pt>
                <c:pt idx="2799">
                  <c:v>1.7424127660204434</c:v>
                </c:pt>
                <c:pt idx="2800">
                  <c:v>1.7370388428509695</c:v>
                </c:pt>
                <c:pt idx="2801">
                  <c:v>1.7370826725392077</c:v>
                </c:pt>
                <c:pt idx="2802">
                  <c:v>1.7153355186589696</c:v>
                </c:pt>
                <c:pt idx="2803">
                  <c:v>1.6922998804565517</c:v>
                </c:pt>
                <c:pt idx="2804">
                  <c:v>1.6420722835093662</c:v>
                </c:pt>
                <c:pt idx="2805">
                  <c:v>1.6419906348526541</c:v>
                </c:pt>
                <c:pt idx="2806">
                  <c:v>1.6024056746240687</c:v>
                </c:pt>
                <c:pt idx="2807">
                  <c:v>1.582904096834449</c:v>
                </c:pt>
                <c:pt idx="2808">
                  <c:v>1.5586170000384925</c:v>
                </c:pt>
                <c:pt idx="2809">
                  <c:v>1.5613660224879291</c:v>
                </c:pt>
                <c:pt idx="2810">
                  <c:v>1.5697675531066753</c:v>
                </c:pt>
                <c:pt idx="2811">
                  <c:v>1.5782938590826421</c:v>
                </c:pt>
                <c:pt idx="2812">
                  <c:v>1.5785234346400645</c:v>
                </c:pt>
                <c:pt idx="2813">
                  <c:v>1.5749858925710267</c:v>
                </c:pt>
                <c:pt idx="2814">
                  <c:v>1.579384284808838</c:v>
                </c:pt>
                <c:pt idx="2815">
                  <c:v>1.5822237686030967</c:v>
                </c:pt>
                <c:pt idx="2816">
                  <c:v>1.5466076832353761</c:v>
                </c:pt>
                <c:pt idx="2817">
                  <c:v>1.5461041434754355</c:v>
                </c:pt>
                <c:pt idx="2818">
                  <c:v>1.5708351575308059</c:v>
                </c:pt>
                <c:pt idx="2819">
                  <c:v>1.5617680027398508</c:v>
                </c:pt>
                <c:pt idx="2820">
                  <c:v>1.5568521856906932</c:v>
                </c:pt>
                <c:pt idx="2821">
                  <c:v>1.5628082185891807</c:v>
                </c:pt>
                <c:pt idx="2822">
                  <c:v>1.5478659277654121</c:v>
                </c:pt>
                <c:pt idx="2823">
                  <c:v>1.5297876815302829</c:v>
                </c:pt>
                <c:pt idx="2824">
                  <c:v>1.5057056250188756</c:v>
                </c:pt>
                <c:pt idx="2825">
                  <c:v>1.500272674841612</c:v>
                </c:pt>
                <c:pt idx="2826">
                  <c:v>1.5002982579878403</c:v>
                </c:pt>
                <c:pt idx="2827">
                  <c:v>1.5189008252199787</c:v>
                </c:pt>
                <c:pt idx="2828">
                  <c:v>1.5189056305797084</c:v>
                </c:pt>
                <c:pt idx="2829">
                  <c:v>1.5206008392604389</c:v>
                </c:pt>
                <c:pt idx="2830">
                  <c:v>1.4915432623195299</c:v>
                </c:pt>
                <c:pt idx="2831">
                  <c:v>1.4895822082235606</c:v>
                </c:pt>
                <c:pt idx="2832">
                  <c:v>1.4895009766866758</c:v>
                </c:pt>
                <c:pt idx="2833">
                  <c:v>1.3721221683741647</c:v>
                </c:pt>
                <c:pt idx="2834">
                  <c:v>1.3716901736851033</c:v>
                </c:pt>
                <c:pt idx="2835">
                  <c:v>1.3762908024954998</c:v>
                </c:pt>
                <c:pt idx="2836">
                  <c:v>1.3823531069735944</c:v>
                </c:pt>
                <c:pt idx="2837">
                  <c:v>1.3763827727338973</c:v>
                </c:pt>
                <c:pt idx="2838">
                  <c:v>1.3857256112459355</c:v>
                </c:pt>
                <c:pt idx="2839">
                  <c:v>1.3662293225508495</c:v>
                </c:pt>
                <c:pt idx="2840">
                  <c:v>1.3694634773261889</c:v>
                </c:pt>
                <c:pt idx="2841">
                  <c:v>1.3684361992656706</c:v>
                </c:pt>
                <c:pt idx="2842">
                  <c:v>1.3760270640139594</c:v>
                </c:pt>
                <c:pt idx="2843">
                  <c:v>1.3215437737991942</c:v>
                </c:pt>
                <c:pt idx="2844">
                  <c:v>1.3207426970875562</c:v>
                </c:pt>
                <c:pt idx="2845">
                  <c:v>1.3287803514772147</c:v>
                </c:pt>
                <c:pt idx="2846">
                  <c:v>1.3252259557176902</c:v>
                </c:pt>
                <c:pt idx="2847">
                  <c:v>1.3529098510871072</c:v>
                </c:pt>
                <c:pt idx="2848">
                  <c:v>1.3559782239476503</c:v>
                </c:pt>
                <c:pt idx="2849">
                  <c:v>1.3559782239476503</c:v>
                </c:pt>
                <c:pt idx="2850">
                  <c:v>1.3561173791628125</c:v>
                </c:pt>
                <c:pt idx="2851">
                  <c:v>1.3513057056463424</c:v>
                </c:pt>
                <c:pt idx="2852">
                  <c:v>1.3463390694352</c:v>
                </c:pt>
                <c:pt idx="2853">
                  <c:v>1.3450078267179655</c:v>
                </c:pt>
                <c:pt idx="2854">
                  <c:v>1.3471891469844941</c:v>
                </c:pt>
                <c:pt idx="2855">
                  <c:v>1.3531795599063394</c:v>
                </c:pt>
                <c:pt idx="2856">
                  <c:v>1.3308280686529748</c:v>
                </c:pt>
                <c:pt idx="2857">
                  <c:v>1.3327454927009159</c:v>
                </c:pt>
                <c:pt idx="2858">
                  <c:v>1.3429816366594496</c:v>
                </c:pt>
                <c:pt idx="2859">
                  <c:v>1.3429816366594496</c:v>
                </c:pt>
                <c:pt idx="2860">
                  <c:v>1.3345276688313377</c:v>
                </c:pt>
                <c:pt idx="2861">
                  <c:v>1.3391585199568548</c:v>
                </c:pt>
                <c:pt idx="2862">
                  <c:v>1.3298288594799021</c:v>
                </c:pt>
                <c:pt idx="2863">
                  <c:v>1.3395596593279733</c:v>
                </c:pt>
                <c:pt idx="2864">
                  <c:v>1.3063064578412498</c:v>
                </c:pt>
                <c:pt idx="2865">
                  <c:v>1.3067913530665245</c:v>
                </c:pt>
                <c:pt idx="2866">
                  <c:v>1.2771694246754588</c:v>
                </c:pt>
                <c:pt idx="2867">
                  <c:v>1.2858662834355694</c:v>
                </c:pt>
                <c:pt idx="2868">
                  <c:v>1.2817204519137284</c:v>
                </c:pt>
                <c:pt idx="2869">
                  <c:v>1.2852147339489812</c:v>
                </c:pt>
                <c:pt idx="2870">
                  <c:v>1.2726915864251256</c:v>
                </c:pt>
                <c:pt idx="2871">
                  <c:v>1.2568026348322745</c:v>
                </c:pt>
                <c:pt idx="2872">
                  <c:v>1.2656782043054755</c:v>
                </c:pt>
                <c:pt idx="2873">
                  <c:v>1.2638896392583963</c:v>
                </c:pt>
              </c:numCache>
            </c:numRef>
          </c:val>
          <c:smooth val="0"/>
        </c:ser>
        <c:ser>
          <c:idx val="4"/>
          <c:order val="3"/>
          <c:tx>
            <c:strRef>
              <c:f>Vol!$F$2</c:f>
              <c:strCache>
                <c:ptCount val="1"/>
                <c:pt idx="0">
                  <c:v>US Corporate Index</c:v>
                </c:pt>
              </c:strCache>
            </c:strRef>
          </c:tx>
          <c:spPr>
            <a:ln w="28575" cap="rnd">
              <a:solidFill>
                <a:schemeClr val="accent5"/>
              </a:solidFill>
              <a:round/>
            </a:ln>
            <a:effectLst/>
          </c:spPr>
          <c:marker>
            <c:symbol val="none"/>
          </c:marker>
          <c:cat>
            <c:numRef>
              <c:f>Vol!$A$3:$A$2876</c:f>
              <c:numCache>
                <c:formatCode>m/d/yyyy</c:formatCode>
                <c:ptCount val="2874"/>
                <c:pt idx="0">
                  <c:v>38961</c:v>
                </c:pt>
                <c:pt idx="1">
                  <c:v>38964</c:v>
                </c:pt>
                <c:pt idx="2">
                  <c:v>38965</c:v>
                </c:pt>
                <c:pt idx="3">
                  <c:v>38966</c:v>
                </c:pt>
                <c:pt idx="4">
                  <c:v>38967</c:v>
                </c:pt>
                <c:pt idx="5">
                  <c:v>38968</c:v>
                </c:pt>
                <c:pt idx="6">
                  <c:v>38971</c:v>
                </c:pt>
                <c:pt idx="7">
                  <c:v>38972</c:v>
                </c:pt>
                <c:pt idx="8">
                  <c:v>38973</c:v>
                </c:pt>
                <c:pt idx="9">
                  <c:v>38974</c:v>
                </c:pt>
                <c:pt idx="10">
                  <c:v>38975</c:v>
                </c:pt>
                <c:pt idx="11">
                  <c:v>38978</c:v>
                </c:pt>
                <c:pt idx="12">
                  <c:v>38979</c:v>
                </c:pt>
                <c:pt idx="13">
                  <c:v>38980</c:v>
                </c:pt>
                <c:pt idx="14">
                  <c:v>38981</c:v>
                </c:pt>
                <c:pt idx="15">
                  <c:v>38982</c:v>
                </c:pt>
                <c:pt idx="16">
                  <c:v>38985</c:v>
                </c:pt>
                <c:pt idx="17">
                  <c:v>38986</c:v>
                </c:pt>
                <c:pt idx="18">
                  <c:v>38987</c:v>
                </c:pt>
                <c:pt idx="19">
                  <c:v>38988</c:v>
                </c:pt>
                <c:pt idx="20">
                  <c:v>38989</c:v>
                </c:pt>
                <c:pt idx="21">
                  <c:v>38990</c:v>
                </c:pt>
                <c:pt idx="22">
                  <c:v>38992</c:v>
                </c:pt>
                <c:pt idx="23">
                  <c:v>38993</c:v>
                </c:pt>
                <c:pt idx="24">
                  <c:v>38994</c:v>
                </c:pt>
                <c:pt idx="25">
                  <c:v>38995</c:v>
                </c:pt>
                <c:pt idx="26">
                  <c:v>38996</c:v>
                </c:pt>
                <c:pt idx="27">
                  <c:v>38999</c:v>
                </c:pt>
                <c:pt idx="28">
                  <c:v>39000</c:v>
                </c:pt>
                <c:pt idx="29">
                  <c:v>39001</c:v>
                </c:pt>
                <c:pt idx="30">
                  <c:v>39002</c:v>
                </c:pt>
                <c:pt idx="31">
                  <c:v>39003</c:v>
                </c:pt>
                <c:pt idx="32">
                  <c:v>39006</c:v>
                </c:pt>
                <c:pt idx="33">
                  <c:v>39007</c:v>
                </c:pt>
                <c:pt idx="34">
                  <c:v>39008</c:v>
                </c:pt>
                <c:pt idx="35">
                  <c:v>39009</c:v>
                </c:pt>
                <c:pt idx="36">
                  <c:v>39010</c:v>
                </c:pt>
                <c:pt idx="37">
                  <c:v>39013</c:v>
                </c:pt>
                <c:pt idx="38">
                  <c:v>39014</c:v>
                </c:pt>
                <c:pt idx="39">
                  <c:v>39015</c:v>
                </c:pt>
                <c:pt idx="40">
                  <c:v>39016</c:v>
                </c:pt>
                <c:pt idx="41">
                  <c:v>39017</c:v>
                </c:pt>
                <c:pt idx="42">
                  <c:v>39020</c:v>
                </c:pt>
                <c:pt idx="43">
                  <c:v>39021</c:v>
                </c:pt>
                <c:pt idx="44">
                  <c:v>39022</c:v>
                </c:pt>
                <c:pt idx="45">
                  <c:v>39023</c:v>
                </c:pt>
                <c:pt idx="46">
                  <c:v>39024</c:v>
                </c:pt>
                <c:pt idx="47">
                  <c:v>39027</c:v>
                </c:pt>
                <c:pt idx="48">
                  <c:v>39028</c:v>
                </c:pt>
                <c:pt idx="49">
                  <c:v>39029</c:v>
                </c:pt>
                <c:pt idx="50">
                  <c:v>39030</c:v>
                </c:pt>
                <c:pt idx="51">
                  <c:v>39031</c:v>
                </c:pt>
                <c:pt idx="52">
                  <c:v>39034</c:v>
                </c:pt>
                <c:pt idx="53">
                  <c:v>39035</c:v>
                </c:pt>
                <c:pt idx="54">
                  <c:v>39036</c:v>
                </c:pt>
                <c:pt idx="55">
                  <c:v>39037</c:v>
                </c:pt>
                <c:pt idx="56">
                  <c:v>39038</c:v>
                </c:pt>
                <c:pt idx="57">
                  <c:v>39041</c:v>
                </c:pt>
                <c:pt idx="58">
                  <c:v>39042</c:v>
                </c:pt>
                <c:pt idx="59">
                  <c:v>39043</c:v>
                </c:pt>
                <c:pt idx="60">
                  <c:v>39044</c:v>
                </c:pt>
                <c:pt idx="61">
                  <c:v>39045</c:v>
                </c:pt>
                <c:pt idx="62">
                  <c:v>39048</c:v>
                </c:pt>
                <c:pt idx="63">
                  <c:v>39049</c:v>
                </c:pt>
                <c:pt idx="64">
                  <c:v>39050</c:v>
                </c:pt>
                <c:pt idx="65">
                  <c:v>39051</c:v>
                </c:pt>
                <c:pt idx="66">
                  <c:v>39052</c:v>
                </c:pt>
                <c:pt idx="67">
                  <c:v>39055</c:v>
                </c:pt>
                <c:pt idx="68">
                  <c:v>39056</c:v>
                </c:pt>
                <c:pt idx="69">
                  <c:v>39057</c:v>
                </c:pt>
                <c:pt idx="70">
                  <c:v>39058</c:v>
                </c:pt>
                <c:pt idx="71">
                  <c:v>39059</c:v>
                </c:pt>
                <c:pt idx="72">
                  <c:v>39062</c:v>
                </c:pt>
                <c:pt idx="73">
                  <c:v>39063</c:v>
                </c:pt>
                <c:pt idx="74">
                  <c:v>39064</c:v>
                </c:pt>
                <c:pt idx="75">
                  <c:v>39065</c:v>
                </c:pt>
                <c:pt idx="76">
                  <c:v>39066</c:v>
                </c:pt>
                <c:pt idx="77">
                  <c:v>39069</c:v>
                </c:pt>
                <c:pt idx="78">
                  <c:v>39070</c:v>
                </c:pt>
                <c:pt idx="79">
                  <c:v>39071</c:v>
                </c:pt>
                <c:pt idx="80">
                  <c:v>39072</c:v>
                </c:pt>
                <c:pt idx="81">
                  <c:v>39073</c:v>
                </c:pt>
                <c:pt idx="82">
                  <c:v>39077</c:v>
                </c:pt>
                <c:pt idx="83">
                  <c:v>39078</c:v>
                </c:pt>
                <c:pt idx="84">
                  <c:v>39079</c:v>
                </c:pt>
                <c:pt idx="85">
                  <c:v>39080</c:v>
                </c:pt>
                <c:pt idx="86">
                  <c:v>39082</c:v>
                </c:pt>
                <c:pt idx="87">
                  <c:v>39084</c:v>
                </c:pt>
                <c:pt idx="88">
                  <c:v>39085</c:v>
                </c:pt>
                <c:pt idx="89">
                  <c:v>39086</c:v>
                </c:pt>
                <c:pt idx="90">
                  <c:v>39087</c:v>
                </c:pt>
                <c:pt idx="91">
                  <c:v>39090</c:v>
                </c:pt>
                <c:pt idx="92">
                  <c:v>39091</c:v>
                </c:pt>
                <c:pt idx="93">
                  <c:v>39092</c:v>
                </c:pt>
                <c:pt idx="94">
                  <c:v>39093</c:v>
                </c:pt>
                <c:pt idx="95">
                  <c:v>39094</c:v>
                </c:pt>
                <c:pt idx="96">
                  <c:v>39097</c:v>
                </c:pt>
                <c:pt idx="97">
                  <c:v>39098</c:v>
                </c:pt>
                <c:pt idx="98">
                  <c:v>39099</c:v>
                </c:pt>
                <c:pt idx="99">
                  <c:v>39100</c:v>
                </c:pt>
                <c:pt idx="100">
                  <c:v>39101</c:v>
                </c:pt>
                <c:pt idx="101">
                  <c:v>39104</c:v>
                </c:pt>
                <c:pt idx="102">
                  <c:v>39105</c:v>
                </c:pt>
                <c:pt idx="103">
                  <c:v>39106</c:v>
                </c:pt>
                <c:pt idx="104">
                  <c:v>39107</c:v>
                </c:pt>
                <c:pt idx="105">
                  <c:v>39108</c:v>
                </c:pt>
                <c:pt idx="106">
                  <c:v>39111</c:v>
                </c:pt>
                <c:pt idx="107">
                  <c:v>39112</c:v>
                </c:pt>
                <c:pt idx="108">
                  <c:v>39113</c:v>
                </c:pt>
                <c:pt idx="109">
                  <c:v>39114</c:v>
                </c:pt>
                <c:pt idx="110">
                  <c:v>39115</c:v>
                </c:pt>
                <c:pt idx="111">
                  <c:v>39118</c:v>
                </c:pt>
                <c:pt idx="112">
                  <c:v>39119</c:v>
                </c:pt>
                <c:pt idx="113">
                  <c:v>39120</c:v>
                </c:pt>
                <c:pt idx="114">
                  <c:v>39121</c:v>
                </c:pt>
                <c:pt idx="115">
                  <c:v>39122</c:v>
                </c:pt>
                <c:pt idx="116">
                  <c:v>39125</c:v>
                </c:pt>
                <c:pt idx="117">
                  <c:v>39126</c:v>
                </c:pt>
                <c:pt idx="118">
                  <c:v>39127</c:v>
                </c:pt>
                <c:pt idx="119">
                  <c:v>39128</c:v>
                </c:pt>
                <c:pt idx="120">
                  <c:v>39129</c:v>
                </c:pt>
                <c:pt idx="121">
                  <c:v>39132</c:v>
                </c:pt>
                <c:pt idx="122">
                  <c:v>39133</c:v>
                </c:pt>
                <c:pt idx="123">
                  <c:v>39134</c:v>
                </c:pt>
                <c:pt idx="124">
                  <c:v>39135</c:v>
                </c:pt>
                <c:pt idx="125">
                  <c:v>39136</c:v>
                </c:pt>
                <c:pt idx="126">
                  <c:v>39139</c:v>
                </c:pt>
                <c:pt idx="127">
                  <c:v>39140</c:v>
                </c:pt>
                <c:pt idx="128">
                  <c:v>39141</c:v>
                </c:pt>
                <c:pt idx="129">
                  <c:v>39142</c:v>
                </c:pt>
                <c:pt idx="130">
                  <c:v>39143</c:v>
                </c:pt>
                <c:pt idx="131">
                  <c:v>39146</c:v>
                </c:pt>
                <c:pt idx="132">
                  <c:v>39147</c:v>
                </c:pt>
                <c:pt idx="133">
                  <c:v>39148</c:v>
                </c:pt>
                <c:pt idx="134">
                  <c:v>39149</c:v>
                </c:pt>
                <c:pt idx="135">
                  <c:v>39150</c:v>
                </c:pt>
                <c:pt idx="136">
                  <c:v>39153</c:v>
                </c:pt>
                <c:pt idx="137">
                  <c:v>39154</c:v>
                </c:pt>
                <c:pt idx="138">
                  <c:v>39155</c:v>
                </c:pt>
                <c:pt idx="139">
                  <c:v>39156</c:v>
                </c:pt>
                <c:pt idx="140">
                  <c:v>39157</c:v>
                </c:pt>
                <c:pt idx="141">
                  <c:v>39160</c:v>
                </c:pt>
                <c:pt idx="142">
                  <c:v>39161</c:v>
                </c:pt>
                <c:pt idx="143">
                  <c:v>39162</c:v>
                </c:pt>
                <c:pt idx="144">
                  <c:v>39163</c:v>
                </c:pt>
                <c:pt idx="145">
                  <c:v>39164</c:v>
                </c:pt>
                <c:pt idx="146">
                  <c:v>39167</c:v>
                </c:pt>
                <c:pt idx="147">
                  <c:v>39168</c:v>
                </c:pt>
                <c:pt idx="148">
                  <c:v>39169</c:v>
                </c:pt>
                <c:pt idx="149">
                  <c:v>39170</c:v>
                </c:pt>
                <c:pt idx="150">
                  <c:v>39171</c:v>
                </c:pt>
                <c:pt idx="151">
                  <c:v>39172</c:v>
                </c:pt>
                <c:pt idx="152">
                  <c:v>39174</c:v>
                </c:pt>
                <c:pt idx="153">
                  <c:v>39175</c:v>
                </c:pt>
                <c:pt idx="154">
                  <c:v>39176</c:v>
                </c:pt>
                <c:pt idx="155">
                  <c:v>39177</c:v>
                </c:pt>
                <c:pt idx="156">
                  <c:v>39181</c:v>
                </c:pt>
                <c:pt idx="157">
                  <c:v>39182</c:v>
                </c:pt>
                <c:pt idx="158">
                  <c:v>39183</c:v>
                </c:pt>
                <c:pt idx="159">
                  <c:v>39184</c:v>
                </c:pt>
                <c:pt idx="160">
                  <c:v>39185</c:v>
                </c:pt>
                <c:pt idx="161">
                  <c:v>39188</c:v>
                </c:pt>
                <c:pt idx="162">
                  <c:v>39189</c:v>
                </c:pt>
                <c:pt idx="163">
                  <c:v>39190</c:v>
                </c:pt>
                <c:pt idx="164">
                  <c:v>39191</c:v>
                </c:pt>
                <c:pt idx="165">
                  <c:v>39192</c:v>
                </c:pt>
                <c:pt idx="166">
                  <c:v>39195</c:v>
                </c:pt>
                <c:pt idx="167">
                  <c:v>39196</c:v>
                </c:pt>
                <c:pt idx="168">
                  <c:v>39197</c:v>
                </c:pt>
                <c:pt idx="169">
                  <c:v>39198</c:v>
                </c:pt>
                <c:pt idx="170">
                  <c:v>39199</c:v>
                </c:pt>
                <c:pt idx="171">
                  <c:v>39202</c:v>
                </c:pt>
                <c:pt idx="172">
                  <c:v>39203</c:v>
                </c:pt>
                <c:pt idx="173">
                  <c:v>39204</c:v>
                </c:pt>
                <c:pt idx="174">
                  <c:v>39205</c:v>
                </c:pt>
                <c:pt idx="175">
                  <c:v>39206</c:v>
                </c:pt>
                <c:pt idx="176">
                  <c:v>39209</c:v>
                </c:pt>
                <c:pt idx="177">
                  <c:v>39210</c:v>
                </c:pt>
                <c:pt idx="178">
                  <c:v>39211</c:v>
                </c:pt>
                <c:pt idx="179">
                  <c:v>39212</c:v>
                </c:pt>
                <c:pt idx="180">
                  <c:v>39213</c:v>
                </c:pt>
                <c:pt idx="181">
                  <c:v>39216</c:v>
                </c:pt>
                <c:pt idx="182">
                  <c:v>39217</c:v>
                </c:pt>
                <c:pt idx="183">
                  <c:v>39218</c:v>
                </c:pt>
                <c:pt idx="184">
                  <c:v>39219</c:v>
                </c:pt>
                <c:pt idx="185">
                  <c:v>39220</c:v>
                </c:pt>
                <c:pt idx="186">
                  <c:v>39223</c:v>
                </c:pt>
                <c:pt idx="187">
                  <c:v>39224</c:v>
                </c:pt>
                <c:pt idx="188">
                  <c:v>39225</c:v>
                </c:pt>
                <c:pt idx="189">
                  <c:v>39226</c:v>
                </c:pt>
                <c:pt idx="190">
                  <c:v>39227</c:v>
                </c:pt>
                <c:pt idx="191">
                  <c:v>39231</c:v>
                </c:pt>
                <c:pt idx="192">
                  <c:v>39232</c:v>
                </c:pt>
                <c:pt idx="193">
                  <c:v>39233</c:v>
                </c:pt>
                <c:pt idx="194">
                  <c:v>39234</c:v>
                </c:pt>
                <c:pt idx="195">
                  <c:v>39237</c:v>
                </c:pt>
                <c:pt idx="196">
                  <c:v>39238</c:v>
                </c:pt>
                <c:pt idx="197">
                  <c:v>39239</c:v>
                </c:pt>
                <c:pt idx="198">
                  <c:v>39240</c:v>
                </c:pt>
                <c:pt idx="199">
                  <c:v>39241</c:v>
                </c:pt>
                <c:pt idx="200">
                  <c:v>39244</c:v>
                </c:pt>
                <c:pt idx="201">
                  <c:v>39245</c:v>
                </c:pt>
                <c:pt idx="202">
                  <c:v>39246</c:v>
                </c:pt>
                <c:pt idx="203">
                  <c:v>39247</c:v>
                </c:pt>
                <c:pt idx="204">
                  <c:v>39248</c:v>
                </c:pt>
                <c:pt idx="205">
                  <c:v>39251</c:v>
                </c:pt>
                <c:pt idx="206">
                  <c:v>39252</c:v>
                </c:pt>
                <c:pt idx="207">
                  <c:v>39253</c:v>
                </c:pt>
                <c:pt idx="208">
                  <c:v>39254</c:v>
                </c:pt>
                <c:pt idx="209">
                  <c:v>39255</c:v>
                </c:pt>
                <c:pt idx="210">
                  <c:v>39258</c:v>
                </c:pt>
                <c:pt idx="211">
                  <c:v>39259</c:v>
                </c:pt>
                <c:pt idx="212">
                  <c:v>39260</c:v>
                </c:pt>
                <c:pt idx="213">
                  <c:v>39261</c:v>
                </c:pt>
                <c:pt idx="214">
                  <c:v>39262</c:v>
                </c:pt>
                <c:pt idx="215">
                  <c:v>39263</c:v>
                </c:pt>
                <c:pt idx="216">
                  <c:v>39265</c:v>
                </c:pt>
                <c:pt idx="217">
                  <c:v>39266</c:v>
                </c:pt>
                <c:pt idx="218">
                  <c:v>39267</c:v>
                </c:pt>
                <c:pt idx="219">
                  <c:v>39268</c:v>
                </c:pt>
                <c:pt idx="220">
                  <c:v>39269</c:v>
                </c:pt>
                <c:pt idx="221">
                  <c:v>39272</c:v>
                </c:pt>
                <c:pt idx="222">
                  <c:v>39273</c:v>
                </c:pt>
                <c:pt idx="223">
                  <c:v>39274</c:v>
                </c:pt>
                <c:pt idx="224">
                  <c:v>39275</c:v>
                </c:pt>
                <c:pt idx="225">
                  <c:v>39276</c:v>
                </c:pt>
                <c:pt idx="226">
                  <c:v>39279</c:v>
                </c:pt>
                <c:pt idx="227">
                  <c:v>39280</c:v>
                </c:pt>
                <c:pt idx="228">
                  <c:v>39281</c:v>
                </c:pt>
                <c:pt idx="229">
                  <c:v>39282</c:v>
                </c:pt>
                <c:pt idx="230">
                  <c:v>39283</c:v>
                </c:pt>
                <c:pt idx="231">
                  <c:v>39286</c:v>
                </c:pt>
                <c:pt idx="232">
                  <c:v>39287</c:v>
                </c:pt>
                <c:pt idx="233">
                  <c:v>39288</c:v>
                </c:pt>
                <c:pt idx="234">
                  <c:v>39289</c:v>
                </c:pt>
                <c:pt idx="235">
                  <c:v>39290</c:v>
                </c:pt>
                <c:pt idx="236">
                  <c:v>39293</c:v>
                </c:pt>
                <c:pt idx="237">
                  <c:v>39294</c:v>
                </c:pt>
                <c:pt idx="238">
                  <c:v>39295</c:v>
                </c:pt>
                <c:pt idx="239">
                  <c:v>39296</c:v>
                </c:pt>
                <c:pt idx="240">
                  <c:v>39297</c:v>
                </c:pt>
                <c:pt idx="241">
                  <c:v>39300</c:v>
                </c:pt>
                <c:pt idx="242">
                  <c:v>39301</c:v>
                </c:pt>
                <c:pt idx="243">
                  <c:v>39302</c:v>
                </c:pt>
                <c:pt idx="244">
                  <c:v>39303</c:v>
                </c:pt>
                <c:pt idx="245">
                  <c:v>39304</c:v>
                </c:pt>
                <c:pt idx="246">
                  <c:v>39307</c:v>
                </c:pt>
                <c:pt idx="247">
                  <c:v>39308</c:v>
                </c:pt>
                <c:pt idx="248">
                  <c:v>39309</c:v>
                </c:pt>
                <c:pt idx="249">
                  <c:v>39310</c:v>
                </c:pt>
                <c:pt idx="250">
                  <c:v>39311</c:v>
                </c:pt>
                <c:pt idx="251">
                  <c:v>39314</c:v>
                </c:pt>
                <c:pt idx="252">
                  <c:v>39315</c:v>
                </c:pt>
                <c:pt idx="253">
                  <c:v>39316</c:v>
                </c:pt>
                <c:pt idx="254">
                  <c:v>39317</c:v>
                </c:pt>
                <c:pt idx="255">
                  <c:v>39318</c:v>
                </c:pt>
                <c:pt idx="256">
                  <c:v>39321</c:v>
                </c:pt>
                <c:pt idx="257">
                  <c:v>39322</c:v>
                </c:pt>
                <c:pt idx="258">
                  <c:v>39323</c:v>
                </c:pt>
                <c:pt idx="259">
                  <c:v>39324</c:v>
                </c:pt>
                <c:pt idx="260">
                  <c:v>39325</c:v>
                </c:pt>
                <c:pt idx="261">
                  <c:v>39328</c:v>
                </c:pt>
                <c:pt idx="262">
                  <c:v>39329</c:v>
                </c:pt>
                <c:pt idx="263">
                  <c:v>39330</c:v>
                </c:pt>
                <c:pt idx="264">
                  <c:v>39331</c:v>
                </c:pt>
                <c:pt idx="265">
                  <c:v>39332</c:v>
                </c:pt>
                <c:pt idx="266">
                  <c:v>39335</c:v>
                </c:pt>
                <c:pt idx="267">
                  <c:v>39336</c:v>
                </c:pt>
                <c:pt idx="268">
                  <c:v>39337</c:v>
                </c:pt>
                <c:pt idx="269">
                  <c:v>39338</c:v>
                </c:pt>
                <c:pt idx="270">
                  <c:v>39339</c:v>
                </c:pt>
                <c:pt idx="271">
                  <c:v>39342</c:v>
                </c:pt>
                <c:pt idx="272">
                  <c:v>39343</c:v>
                </c:pt>
                <c:pt idx="273">
                  <c:v>39344</c:v>
                </c:pt>
                <c:pt idx="274">
                  <c:v>39345</c:v>
                </c:pt>
                <c:pt idx="275">
                  <c:v>39346</c:v>
                </c:pt>
                <c:pt idx="276">
                  <c:v>39349</c:v>
                </c:pt>
                <c:pt idx="277">
                  <c:v>39350</c:v>
                </c:pt>
                <c:pt idx="278">
                  <c:v>39351</c:v>
                </c:pt>
                <c:pt idx="279">
                  <c:v>39352</c:v>
                </c:pt>
                <c:pt idx="280">
                  <c:v>39353</c:v>
                </c:pt>
                <c:pt idx="281">
                  <c:v>39355</c:v>
                </c:pt>
                <c:pt idx="282">
                  <c:v>39356</c:v>
                </c:pt>
                <c:pt idx="283">
                  <c:v>39357</c:v>
                </c:pt>
                <c:pt idx="284">
                  <c:v>39358</c:v>
                </c:pt>
                <c:pt idx="285">
                  <c:v>39359</c:v>
                </c:pt>
                <c:pt idx="286">
                  <c:v>39360</c:v>
                </c:pt>
                <c:pt idx="287">
                  <c:v>39363</c:v>
                </c:pt>
                <c:pt idx="288">
                  <c:v>39364</c:v>
                </c:pt>
                <c:pt idx="289">
                  <c:v>39365</c:v>
                </c:pt>
                <c:pt idx="290">
                  <c:v>39366</c:v>
                </c:pt>
                <c:pt idx="291">
                  <c:v>39367</c:v>
                </c:pt>
                <c:pt idx="292">
                  <c:v>39370</c:v>
                </c:pt>
                <c:pt idx="293">
                  <c:v>39371</c:v>
                </c:pt>
                <c:pt idx="294">
                  <c:v>39372</c:v>
                </c:pt>
                <c:pt idx="295">
                  <c:v>39373</c:v>
                </c:pt>
                <c:pt idx="296">
                  <c:v>39374</c:v>
                </c:pt>
                <c:pt idx="297">
                  <c:v>39377</c:v>
                </c:pt>
                <c:pt idx="298">
                  <c:v>39378</c:v>
                </c:pt>
                <c:pt idx="299">
                  <c:v>39379</c:v>
                </c:pt>
                <c:pt idx="300">
                  <c:v>39380</c:v>
                </c:pt>
                <c:pt idx="301">
                  <c:v>39381</c:v>
                </c:pt>
                <c:pt idx="302">
                  <c:v>39384</c:v>
                </c:pt>
                <c:pt idx="303">
                  <c:v>39385</c:v>
                </c:pt>
                <c:pt idx="304">
                  <c:v>39386</c:v>
                </c:pt>
                <c:pt idx="305">
                  <c:v>39387</c:v>
                </c:pt>
                <c:pt idx="306">
                  <c:v>39388</c:v>
                </c:pt>
                <c:pt idx="307">
                  <c:v>39391</c:v>
                </c:pt>
                <c:pt idx="308">
                  <c:v>39392</c:v>
                </c:pt>
                <c:pt idx="309">
                  <c:v>39393</c:v>
                </c:pt>
                <c:pt idx="310">
                  <c:v>39394</c:v>
                </c:pt>
                <c:pt idx="311">
                  <c:v>39395</c:v>
                </c:pt>
                <c:pt idx="312">
                  <c:v>39398</c:v>
                </c:pt>
                <c:pt idx="313">
                  <c:v>39399</c:v>
                </c:pt>
                <c:pt idx="314">
                  <c:v>39400</c:v>
                </c:pt>
                <c:pt idx="315">
                  <c:v>39401</c:v>
                </c:pt>
                <c:pt idx="316">
                  <c:v>39402</c:v>
                </c:pt>
                <c:pt idx="317">
                  <c:v>39405</c:v>
                </c:pt>
                <c:pt idx="318">
                  <c:v>39406</c:v>
                </c:pt>
                <c:pt idx="319">
                  <c:v>39407</c:v>
                </c:pt>
                <c:pt idx="320">
                  <c:v>39408</c:v>
                </c:pt>
                <c:pt idx="321">
                  <c:v>39409</c:v>
                </c:pt>
                <c:pt idx="322">
                  <c:v>39412</c:v>
                </c:pt>
                <c:pt idx="323">
                  <c:v>39413</c:v>
                </c:pt>
                <c:pt idx="324">
                  <c:v>39414</c:v>
                </c:pt>
                <c:pt idx="325">
                  <c:v>39415</c:v>
                </c:pt>
                <c:pt idx="326">
                  <c:v>39416</c:v>
                </c:pt>
                <c:pt idx="327">
                  <c:v>39419</c:v>
                </c:pt>
                <c:pt idx="328">
                  <c:v>39420</c:v>
                </c:pt>
                <c:pt idx="329">
                  <c:v>39421</c:v>
                </c:pt>
                <c:pt idx="330">
                  <c:v>39422</c:v>
                </c:pt>
                <c:pt idx="331">
                  <c:v>39423</c:v>
                </c:pt>
                <c:pt idx="332">
                  <c:v>39426</c:v>
                </c:pt>
                <c:pt idx="333">
                  <c:v>39427</c:v>
                </c:pt>
                <c:pt idx="334">
                  <c:v>39428</c:v>
                </c:pt>
                <c:pt idx="335">
                  <c:v>39429</c:v>
                </c:pt>
                <c:pt idx="336">
                  <c:v>39430</c:v>
                </c:pt>
                <c:pt idx="337">
                  <c:v>39433</c:v>
                </c:pt>
                <c:pt idx="338">
                  <c:v>39434</c:v>
                </c:pt>
                <c:pt idx="339">
                  <c:v>39435</c:v>
                </c:pt>
                <c:pt idx="340">
                  <c:v>39436</c:v>
                </c:pt>
                <c:pt idx="341">
                  <c:v>39437</c:v>
                </c:pt>
                <c:pt idx="342">
                  <c:v>39440</c:v>
                </c:pt>
                <c:pt idx="343">
                  <c:v>39442</c:v>
                </c:pt>
                <c:pt idx="344">
                  <c:v>39443</c:v>
                </c:pt>
                <c:pt idx="345">
                  <c:v>39444</c:v>
                </c:pt>
                <c:pt idx="346">
                  <c:v>39447</c:v>
                </c:pt>
                <c:pt idx="347">
                  <c:v>39449</c:v>
                </c:pt>
                <c:pt idx="348">
                  <c:v>39450</c:v>
                </c:pt>
                <c:pt idx="349">
                  <c:v>39451</c:v>
                </c:pt>
                <c:pt idx="350">
                  <c:v>39454</c:v>
                </c:pt>
                <c:pt idx="351">
                  <c:v>39455</c:v>
                </c:pt>
                <c:pt idx="352">
                  <c:v>39456</c:v>
                </c:pt>
                <c:pt idx="353">
                  <c:v>39457</c:v>
                </c:pt>
                <c:pt idx="354">
                  <c:v>39458</c:v>
                </c:pt>
                <c:pt idx="355">
                  <c:v>39461</c:v>
                </c:pt>
                <c:pt idx="356">
                  <c:v>39462</c:v>
                </c:pt>
                <c:pt idx="357">
                  <c:v>39463</c:v>
                </c:pt>
                <c:pt idx="358">
                  <c:v>39464</c:v>
                </c:pt>
                <c:pt idx="359">
                  <c:v>39465</c:v>
                </c:pt>
                <c:pt idx="360">
                  <c:v>39468</c:v>
                </c:pt>
                <c:pt idx="361">
                  <c:v>39469</c:v>
                </c:pt>
                <c:pt idx="362">
                  <c:v>39470</c:v>
                </c:pt>
                <c:pt idx="363">
                  <c:v>39471</c:v>
                </c:pt>
                <c:pt idx="364">
                  <c:v>39472</c:v>
                </c:pt>
                <c:pt idx="365">
                  <c:v>39475</c:v>
                </c:pt>
                <c:pt idx="366">
                  <c:v>39476</c:v>
                </c:pt>
                <c:pt idx="367">
                  <c:v>39477</c:v>
                </c:pt>
                <c:pt idx="368">
                  <c:v>39478</c:v>
                </c:pt>
                <c:pt idx="369">
                  <c:v>39479</c:v>
                </c:pt>
                <c:pt idx="370">
                  <c:v>39482</c:v>
                </c:pt>
                <c:pt idx="371">
                  <c:v>39483</c:v>
                </c:pt>
                <c:pt idx="372">
                  <c:v>39484</c:v>
                </c:pt>
                <c:pt idx="373">
                  <c:v>39485</c:v>
                </c:pt>
                <c:pt idx="374">
                  <c:v>39486</c:v>
                </c:pt>
                <c:pt idx="375">
                  <c:v>39489</c:v>
                </c:pt>
                <c:pt idx="376">
                  <c:v>39490</c:v>
                </c:pt>
                <c:pt idx="377">
                  <c:v>39491</c:v>
                </c:pt>
                <c:pt idx="378">
                  <c:v>39492</c:v>
                </c:pt>
                <c:pt idx="379">
                  <c:v>39493</c:v>
                </c:pt>
                <c:pt idx="380">
                  <c:v>39496</c:v>
                </c:pt>
                <c:pt idx="381">
                  <c:v>39497</c:v>
                </c:pt>
                <c:pt idx="382">
                  <c:v>39498</c:v>
                </c:pt>
                <c:pt idx="383">
                  <c:v>39499</c:v>
                </c:pt>
                <c:pt idx="384">
                  <c:v>39500</c:v>
                </c:pt>
                <c:pt idx="385">
                  <c:v>39503</c:v>
                </c:pt>
                <c:pt idx="386">
                  <c:v>39504</c:v>
                </c:pt>
                <c:pt idx="387">
                  <c:v>39505</c:v>
                </c:pt>
                <c:pt idx="388">
                  <c:v>39506</c:v>
                </c:pt>
                <c:pt idx="389">
                  <c:v>39507</c:v>
                </c:pt>
                <c:pt idx="390">
                  <c:v>39510</c:v>
                </c:pt>
                <c:pt idx="391">
                  <c:v>39511</c:v>
                </c:pt>
                <c:pt idx="392">
                  <c:v>39512</c:v>
                </c:pt>
                <c:pt idx="393">
                  <c:v>39513</c:v>
                </c:pt>
                <c:pt idx="394">
                  <c:v>39514</c:v>
                </c:pt>
                <c:pt idx="395">
                  <c:v>39517</c:v>
                </c:pt>
                <c:pt idx="396">
                  <c:v>39518</c:v>
                </c:pt>
                <c:pt idx="397">
                  <c:v>39519</c:v>
                </c:pt>
                <c:pt idx="398">
                  <c:v>39520</c:v>
                </c:pt>
                <c:pt idx="399">
                  <c:v>39521</c:v>
                </c:pt>
                <c:pt idx="400">
                  <c:v>39524</c:v>
                </c:pt>
                <c:pt idx="401">
                  <c:v>39525</c:v>
                </c:pt>
                <c:pt idx="402">
                  <c:v>39526</c:v>
                </c:pt>
                <c:pt idx="403">
                  <c:v>39527</c:v>
                </c:pt>
                <c:pt idx="404">
                  <c:v>39531</c:v>
                </c:pt>
                <c:pt idx="405">
                  <c:v>39532</c:v>
                </c:pt>
                <c:pt idx="406">
                  <c:v>39533</c:v>
                </c:pt>
                <c:pt idx="407">
                  <c:v>39534</c:v>
                </c:pt>
                <c:pt idx="408">
                  <c:v>39535</c:v>
                </c:pt>
                <c:pt idx="409">
                  <c:v>39538</c:v>
                </c:pt>
                <c:pt idx="410">
                  <c:v>39539</c:v>
                </c:pt>
                <c:pt idx="411">
                  <c:v>39540</c:v>
                </c:pt>
                <c:pt idx="412">
                  <c:v>39541</c:v>
                </c:pt>
                <c:pt idx="413">
                  <c:v>39542</c:v>
                </c:pt>
                <c:pt idx="414">
                  <c:v>39545</c:v>
                </c:pt>
                <c:pt idx="415">
                  <c:v>39546</c:v>
                </c:pt>
                <c:pt idx="416">
                  <c:v>39547</c:v>
                </c:pt>
                <c:pt idx="417">
                  <c:v>39548</c:v>
                </c:pt>
                <c:pt idx="418">
                  <c:v>39549</c:v>
                </c:pt>
                <c:pt idx="419">
                  <c:v>39552</c:v>
                </c:pt>
                <c:pt idx="420">
                  <c:v>39553</c:v>
                </c:pt>
                <c:pt idx="421">
                  <c:v>39554</c:v>
                </c:pt>
                <c:pt idx="422">
                  <c:v>39555</c:v>
                </c:pt>
                <c:pt idx="423">
                  <c:v>39556</c:v>
                </c:pt>
                <c:pt idx="424">
                  <c:v>39559</c:v>
                </c:pt>
                <c:pt idx="425">
                  <c:v>39560</c:v>
                </c:pt>
                <c:pt idx="426">
                  <c:v>39561</c:v>
                </c:pt>
                <c:pt idx="427">
                  <c:v>39562</c:v>
                </c:pt>
                <c:pt idx="428">
                  <c:v>39563</c:v>
                </c:pt>
                <c:pt idx="429">
                  <c:v>39566</c:v>
                </c:pt>
                <c:pt idx="430">
                  <c:v>39567</c:v>
                </c:pt>
                <c:pt idx="431">
                  <c:v>39568</c:v>
                </c:pt>
                <c:pt idx="432">
                  <c:v>39569</c:v>
                </c:pt>
                <c:pt idx="433">
                  <c:v>39570</c:v>
                </c:pt>
                <c:pt idx="434">
                  <c:v>39573</c:v>
                </c:pt>
                <c:pt idx="435">
                  <c:v>39574</c:v>
                </c:pt>
                <c:pt idx="436">
                  <c:v>39575</c:v>
                </c:pt>
                <c:pt idx="437">
                  <c:v>39576</c:v>
                </c:pt>
                <c:pt idx="438">
                  <c:v>39577</c:v>
                </c:pt>
                <c:pt idx="439">
                  <c:v>39580</c:v>
                </c:pt>
                <c:pt idx="440">
                  <c:v>39581</c:v>
                </c:pt>
                <c:pt idx="441">
                  <c:v>39582</c:v>
                </c:pt>
                <c:pt idx="442">
                  <c:v>39583</c:v>
                </c:pt>
                <c:pt idx="443">
                  <c:v>39584</c:v>
                </c:pt>
                <c:pt idx="444">
                  <c:v>39587</c:v>
                </c:pt>
                <c:pt idx="445">
                  <c:v>39588</c:v>
                </c:pt>
                <c:pt idx="446">
                  <c:v>39589</c:v>
                </c:pt>
                <c:pt idx="447">
                  <c:v>39590</c:v>
                </c:pt>
                <c:pt idx="448">
                  <c:v>39591</c:v>
                </c:pt>
                <c:pt idx="449">
                  <c:v>39594</c:v>
                </c:pt>
                <c:pt idx="450">
                  <c:v>39595</c:v>
                </c:pt>
                <c:pt idx="451">
                  <c:v>39596</c:v>
                </c:pt>
                <c:pt idx="452">
                  <c:v>39597</c:v>
                </c:pt>
                <c:pt idx="453">
                  <c:v>39598</c:v>
                </c:pt>
                <c:pt idx="454">
                  <c:v>39599</c:v>
                </c:pt>
                <c:pt idx="455">
                  <c:v>39601</c:v>
                </c:pt>
                <c:pt idx="456">
                  <c:v>39602</c:v>
                </c:pt>
                <c:pt idx="457">
                  <c:v>39603</c:v>
                </c:pt>
                <c:pt idx="458">
                  <c:v>39604</c:v>
                </c:pt>
                <c:pt idx="459">
                  <c:v>39605</c:v>
                </c:pt>
                <c:pt idx="460">
                  <c:v>39608</c:v>
                </c:pt>
                <c:pt idx="461">
                  <c:v>39609</c:v>
                </c:pt>
                <c:pt idx="462">
                  <c:v>39610</c:v>
                </c:pt>
                <c:pt idx="463">
                  <c:v>39611</c:v>
                </c:pt>
                <c:pt idx="464">
                  <c:v>39612</c:v>
                </c:pt>
                <c:pt idx="465">
                  <c:v>39615</c:v>
                </c:pt>
                <c:pt idx="466">
                  <c:v>39616</c:v>
                </c:pt>
                <c:pt idx="467">
                  <c:v>39617</c:v>
                </c:pt>
                <c:pt idx="468">
                  <c:v>39618</c:v>
                </c:pt>
                <c:pt idx="469">
                  <c:v>39619</c:v>
                </c:pt>
                <c:pt idx="470">
                  <c:v>39622</c:v>
                </c:pt>
                <c:pt idx="471">
                  <c:v>39623</c:v>
                </c:pt>
                <c:pt idx="472">
                  <c:v>39624</c:v>
                </c:pt>
                <c:pt idx="473">
                  <c:v>39625</c:v>
                </c:pt>
                <c:pt idx="474">
                  <c:v>39626</c:v>
                </c:pt>
                <c:pt idx="475">
                  <c:v>39629</c:v>
                </c:pt>
                <c:pt idx="476">
                  <c:v>39630</c:v>
                </c:pt>
                <c:pt idx="477">
                  <c:v>39631</c:v>
                </c:pt>
                <c:pt idx="478">
                  <c:v>39632</c:v>
                </c:pt>
                <c:pt idx="479">
                  <c:v>39633</c:v>
                </c:pt>
                <c:pt idx="480">
                  <c:v>39636</c:v>
                </c:pt>
                <c:pt idx="481">
                  <c:v>39637</c:v>
                </c:pt>
                <c:pt idx="482">
                  <c:v>39638</c:v>
                </c:pt>
                <c:pt idx="483">
                  <c:v>39639</c:v>
                </c:pt>
                <c:pt idx="484">
                  <c:v>39640</c:v>
                </c:pt>
                <c:pt idx="485">
                  <c:v>39643</c:v>
                </c:pt>
                <c:pt idx="486">
                  <c:v>39644</c:v>
                </c:pt>
                <c:pt idx="487">
                  <c:v>39645</c:v>
                </c:pt>
                <c:pt idx="488">
                  <c:v>39646</c:v>
                </c:pt>
                <c:pt idx="489">
                  <c:v>39647</c:v>
                </c:pt>
                <c:pt idx="490">
                  <c:v>39650</c:v>
                </c:pt>
                <c:pt idx="491">
                  <c:v>39651</c:v>
                </c:pt>
                <c:pt idx="492">
                  <c:v>39652</c:v>
                </c:pt>
                <c:pt idx="493">
                  <c:v>39653</c:v>
                </c:pt>
                <c:pt idx="494">
                  <c:v>39654</c:v>
                </c:pt>
                <c:pt idx="495">
                  <c:v>39657</c:v>
                </c:pt>
                <c:pt idx="496">
                  <c:v>39658</c:v>
                </c:pt>
                <c:pt idx="497">
                  <c:v>39659</c:v>
                </c:pt>
                <c:pt idx="498">
                  <c:v>39660</c:v>
                </c:pt>
                <c:pt idx="499">
                  <c:v>39661</c:v>
                </c:pt>
                <c:pt idx="500">
                  <c:v>39664</c:v>
                </c:pt>
                <c:pt idx="501">
                  <c:v>39665</c:v>
                </c:pt>
                <c:pt idx="502">
                  <c:v>39666</c:v>
                </c:pt>
                <c:pt idx="503">
                  <c:v>39667</c:v>
                </c:pt>
                <c:pt idx="504">
                  <c:v>39668</c:v>
                </c:pt>
                <c:pt idx="505">
                  <c:v>39671</c:v>
                </c:pt>
                <c:pt idx="506">
                  <c:v>39672</c:v>
                </c:pt>
                <c:pt idx="507">
                  <c:v>39673</c:v>
                </c:pt>
                <c:pt idx="508">
                  <c:v>39674</c:v>
                </c:pt>
                <c:pt idx="509">
                  <c:v>39675</c:v>
                </c:pt>
                <c:pt idx="510">
                  <c:v>39678</c:v>
                </c:pt>
                <c:pt idx="511">
                  <c:v>39679</c:v>
                </c:pt>
                <c:pt idx="512">
                  <c:v>39680</c:v>
                </c:pt>
                <c:pt idx="513">
                  <c:v>39681</c:v>
                </c:pt>
                <c:pt idx="514">
                  <c:v>39682</c:v>
                </c:pt>
                <c:pt idx="515">
                  <c:v>39685</c:v>
                </c:pt>
                <c:pt idx="516">
                  <c:v>39686</c:v>
                </c:pt>
                <c:pt idx="517">
                  <c:v>39687</c:v>
                </c:pt>
                <c:pt idx="518">
                  <c:v>39688</c:v>
                </c:pt>
                <c:pt idx="519">
                  <c:v>39689</c:v>
                </c:pt>
                <c:pt idx="520">
                  <c:v>39691</c:v>
                </c:pt>
                <c:pt idx="521">
                  <c:v>39692</c:v>
                </c:pt>
                <c:pt idx="522">
                  <c:v>39693</c:v>
                </c:pt>
                <c:pt idx="523">
                  <c:v>39694</c:v>
                </c:pt>
                <c:pt idx="524">
                  <c:v>39695</c:v>
                </c:pt>
                <c:pt idx="525">
                  <c:v>39696</c:v>
                </c:pt>
                <c:pt idx="526">
                  <c:v>39699</c:v>
                </c:pt>
                <c:pt idx="527">
                  <c:v>39700</c:v>
                </c:pt>
                <c:pt idx="528">
                  <c:v>39701</c:v>
                </c:pt>
                <c:pt idx="529">
                  <c:v>39702</c:v>
                </c:pt>
                <c:pt idx="530">
                  <c:v>39703</c:v>
                </c:pt>
                <c:pt idx="531">
                  <c:v>39706</c:v>
                </c:pt>
                <c:pt idx="532">
                  <c:v>39707</c:v>
                </c:pt>
                <c:pt idx="533">
                  <c:v>39708</c:v>
                </c:pt>
                <c:pt idx="534">
                  <c:v>39709</c:v>
                </c:pt>
                <c:pt idx="535">
                  <c:v>39710</c:v>
                </c:pt>
                <c:pt idx="536">
                  <c:v>39713</c:v>
                </c:pt>
                <c:pt idx="537">
                  <c:v>39714</c:v>
                </c:pt>
                <c:pt idx="538">
                  <c:v>39715</c:v>
                </c:pt>
                <c:pt idx="539">
                  <c:v>39716</c:v>
                </c:pt>
                <c:pt idx="540">
                  <c:v>39717</c:v>
                </c:pt>
                <c:pt idx="541">
                  <c:v>39720</c:v>
                </c:pt>
                <c:pt idx="542">
                  <c:v>39721</c:v>
                </c:pt>
                <c:pt idx="543">
                  <c:v>39722</c:v>
                </c:pt>
                <c:pt idx="544">
                  <c:v>39723</c:v>
                </c:pt>
                <c:pt idx="545">
                  <c:v>39724</c:v>
                </c:pt>
                <c:pt idx="546">
                  <c:v>39727</c:v>
                </c:pt>
                <c:pt idx="547">
                  <c:v>39728</c:v>
                </c:pt>
                <c:pt idx="548">
                  <c:v>39729</c:v>
                </c:pt>
                <c:pt idx="549">
                  <c:v>39730</c:v>
                </c:pt>
                <c:pt idx="550">
                  <c:v>39731</c:v>
                </c:pt>
                <c:pt idx="551">
                  <c:v>39734</c:v>
                </c:pt>
                <c:pt idx="552">
                  <c:v>39735</c:v>
                </c:pt>
                <c:pt idx="553">
                  <c:v>39736</c:v>
                </c:pt>
                <c:pt idx="554">
                  <c:v>39737</c:v>
                </c:pt>
                <c:pt idx="555">
                  <c:v>39738</c:v>
                </c:pt>
                <c:pt idx="556">
                  <c:v>39741</c:v>
                </c:pt>
                <c:pt idx="557">
                  <c:v>39742</c:v>
                </c:pt>
                <c:pt idx="558">
                  <c:v>39743</c:v>
                </c:pt>
                <c:pt idx="559">
                  <c:v>39744</c:v>
                </c:pt>
                <c:pt idx="560">
                  <c:v>39745</c:v>
                </c:pt>
                <c:pt idx="561">
                  <c:v>39748</c:v>
                </c:pt>
                <c:pt idx="562">
                  <c:v>39749</c:v>
                </c:pt>
                <c:pt idx="563">
                  <c:v>39750</c:v>
                </c:pt>
                <c:pt idx="564">
                  <c:v>39751</c:v>
                </c:pt>
                <c:pt idx="565">
                  <c:v>39752</c:v>
                </c:pt>
                <c:pt idx="566">
                  <c:v>39755</c:v>
                </c:pt>
                <c:pt idx="567">
                  <c:v>39756</c:v>
                </c:pt>
                <c:pt idx="568">
                  <c:v>39757</c:v>
                </c:pt>
                <c:pt idx="569">
                  <c:v>39758</c:v>
                </c:pt>
                <c:pt idx="570">
                  <c:v>39759</c:v>
                </c:pt>
                <c:pt idx="571">
                  <c:v>39762</c:v>
                </c:pt>
                <c:pt idx="572">
                  <c:v>39763</c:v>
                </c:pt>
                <c:pt idx="573">
                  <c:v>39764</c:v>
                </c:pt>
                <c:pt idx="574">
                  <c:v>39765</c:v>
                </c:pt>
                <c:pt idx="575">
                  <c:v>39766</c:v>
                </c:pt>
                <c:pt idx="576">
                  <c:v>39769</c:v>
                </c:pt>
                <c:pt idx="577">
                  <c:v>39770</c:v>
                </c:pt>
                <c:pt idx="578">
                  <c:v>39771</c:v>
                </c:pt>
                <c:pt idx="579">
                  <c:v>39772</c:v>
                </c:pt>
                <c:pt idx="580">
                  <c:v>39773</c:v>
                </c:pt>
                <c:pt idx="581">
                  <c:v>39776</c:v>
                </c:pt>
                <c:pt idx="582">
                  <c:v>39777</c:v>
                </c:pt>
                <c:pt idx="583">
                  <c:v>39778</c:v>
                </c:pt>
                <c:pt idx="584">
                  <c:v>39779</c:v>
                </c:pt>
                <c:pt idx="585">
                  <c:v>39780</c:v>
                </c:pt>
                <c:pt idx="586">
                  <c:v>39782</c:v>
                </c:pt>
                <c:pt idx="587">
                  <c:v>39783</c:v>
                </c:pt>
                <c:pt idx="588">
                  <c:v>39784</c:v>
                </c:pt>
                <c:pt idx="589">
                  <c:v>39785</c:v>
                </c:pt>
                <c:pt idx="590">
                  <c:v>39786</c:v>
                </c:pt>
                <c:pt idx="591">
                  <c:v>39787</c:v>
                </c:pt>
                <c:pt idx="592">
                  <c:v>39790</c:v>
                </c:pt>
                <c:pt idx="593">
                  <c:v>39791</c:v>
                </c:pt>
                <c:pt idx="594">
                  <c:v>39792</c:v>
                </c:pt>
                <c:pt idx="595">
                  <c:v>39793</c:v>
                </c:pt>
                <c:pt idx="596">
                  <c:v>39794</c:v>
                </c:pt>
                <c:pt idx="597">
                  <c:v>39797</c:v>
                </c:pt>
                <c:pt idx="598">
                  <c:v>39798</c:v>
                </c:pt>
                <c:pt idx="599">
                  <c:v>39799</c:v>
                </c:pt>
                <c:pt idx="600">
                  <c:v>39800</c:v>
                </c:pt>
                <c:pt idx="601">
                  <c:v>39801</c:v>
                </c:pt>
                <c:pt idx="602">
                  <c:v>39804</c:v>
                </c:pt>
                <c:pt idx="603">
                  <c:v>39805</c:v>
                </c:pt>
                <c:pt idx="604">
                  <c:v>39806</c:v>
                </c:pt>
                <c:pt idx="605">
                  <c:v>39808</c:v>
                </c:pt>
                <c:pt idx="606">
                  <c:v>39811</c:v>
                </c:pt>
                <c:pt idx="607">
                  <c:v>39812</c:v>
                </c:pt>
                <c:pt idx="608">
                  <c:v>39813</c:v>
                </c:pt>
                <c:pt idx="609">
                  <c:v>39815</c:v>
                </c:pt>
                <c:pt idx="610">
                  <c:v>39818</c:v>
                </c:pt>
                <c:pt idx="611">
                  <c:v>39819</c:v>
                </c:pt>
                <c:pt idx="612">
                  <c:v>39820</c:v>
                </c:pt>
                <c:pt idx="613">
                  <c:v>39821</c:v>
                </c:pt>
                <c:pt idx="614">
                  <c:v>39822</c:v>
                </c:pt>
                <c:pt idx="615">
                  <c:v>39825</c:v>
                </c:pt>
                <c:pt idx="616">
                  <c:v>39826</c:v>
                </c:pt>
                <c:pt idx="617">
                  <c:v>39827</c:v>
                </c:pt>
                <c:pt idx="618">
                  <c:v>39828</c:v>
                </c:pt>
                <c:pt idx="619">
                  <c:v>39829</c:v>
                </c:pt>
                <c:pt idx="620">
                  <c:v>39832</c:v>
                </c:pt>
                <c:pt idx="621">
                  <c:v>39833</c:v>
                </c:pt>
                <c:pt idx="622">
                  <c:v>39834</c:v>
                </c:pt>
                <c:pt idx="623">
                  <c:v>39835</c:v>
                </c:pt>
                <c:pt idx="624">
                  <c:v>39836</c:v>
                </c:pt>
                <c:pt idx="625">
                  <c:v>39839</c:v>
                </c:pt>
                <c:pt idx="626">
                  <c:v>39840</c:v>
                </c:pt>
                <c:pt idx="627">
                  <c:v>39841</c:v>
                </c:pt>
                <c:pt idx="628">
                  <c:v>39842</c:v>
                </c:pt>
                <c:pt idx="629">
                  <c:v>39843</c:v>
                </c:pt>
                <c:pt idx="630">
                  <c:v>39844</c:v>
                </c:pt>
                <c:pt idx="631">
                  <c:v>39846</c:v>
                </c:pt>
                <c:pt idx="632">
                  <c:v>39847</c:v>
                </c:pt>
                <c:pt idx="633">
                  <c:v>39848</c:v>
                </c:pt>
                <c:pt idx="634">
                  <c:v>39849</c:v>
                </c:pt>
                <c:pt idx="635">
                  <c:v>39850</c:v>
                </c:pt>
                <c:pt idx="636">
                  <c:v>39853</c:v>
                </c:pt>
                <c:pt idx="637">
                  <c:v>39854</c:v>
                </c:pt>
                <c:pt idx="638">
                  <c:v>39855</c:v>
                </c:pt>
                <c:pt idx="639">
                  <c:v>39856</c:v>
                </c:pt>
                <c:pt idx="640">
                  <c:v>39857</c:v>
                </c:pt>
                <c:pt idx="641">
                  <c:v>39860</c:v>
                </c:pt>
                <c:pt idx="642">
                  <c:v>39861</c:v>
                </c:pt>
                <c:pt idx="643">
                  <c:v>39862</c:v>
                </c:pt>
                <c:pt idx="644">
                  <c:v>39863</c:v>
                </c:pt>
                <c:pt idx="645">
                  <c:v>39864</c:v>
                </c:pt>
                <c:pt idx="646">
                  <c:v>39867</c:v>
                </c:pt>
                <c:pt idx="647">
                  <c:v>39868</c:v>
                </c:pt>
                <c:pt idx="648">
                  <c:v>39869</c:v>
                </c:pt>
                <c:pt idx="649">
                  <c:v>39870</c:v>
                </c:pt>
                <c:pt idx="650">
                  <c:v>39871</c:v>
                </c:pt>
                <c:pt idx="651">
                  <c:v>39872</c:v>
                </c:pt>
                <c:pt idx="652">
                  <c:v>39874</c:v>
                </c:pt>
                <c:pt idx="653">
                  <c:v>39875</c:v>
                </c:pt>
                <c:pt idx="654">
                  <c:v>39876</c:v>
                </c:pt>
                <c:pt idx="655">
                  <c:v>39877</c:v>
                </c:pt>
                <c:pt idx="656">
                  <c:v>39878</c:v>
                </c:pt>
                <c:pt idx="657">
                  <c:v>39881</c:v>
                </c:pt>
                <c:pt idx="658">
                  <c:v>39882</c:v>
                </c:pt>
                <c:pt idx="659">
                  <c:v>39883</c:v>
                </c:pt>
                <c:pt idx="660">
                  <c:v>39884</c:v>
                </c:pt>
                <c:pt idx="661">
                  <c:v>39885</c:v>
                </c:pt>
                <c:pt idx="662">
                  <c:v>39888</c:v>
                </c:pt>
                <c:pt idx="663">
                  <c:v>39889</c:v>
                </c:pt>
                <c:pt idx="664">
                  <c:v>39890</c:v>
                </c:pt>
                <c:pt idx="665">
                  <c:v>39891</c:v>
                </c:pt>
                <c:pt idx="666">
                  <c:v>39892</c:v>
                </c:pt>
                <c:pt idx="667">
                  <c:v>39895</c:v>
                </c:pt>
                <c:pt idx="668">
                  <c:v>39896</c:v>
                </c:pt>
                <c:pt idx="669">
                  <c:v>39897</c:v>
                </c:pt>
                <c:pt idx="670">
                  <c:v>39898</c:v>
                </c:pt>
                <c:pt idx="671">
                  <c:v>39899</c:v>
                </c:pt>
                <c:pt idx="672">
                  <c:v>39902</c:v>
                </c:pt>
                <c:pt idx="673">
                  <c:v>39903</c:v>
                </c:pt>
                <c:pt idx="674">
                  <c:v>39904</c:v>
                </c:pt>
                <c:pt idx="675">
                  <c:v>39905</c:v>
                </c:pt>
                <c:pt idx="676">
                  <c:v>39906</c:v>
                </c:pt>
                <c:pt idx="677">
                  <c:v>39909</c:v>
                </c:pt>
                <c:pt idx="678">
                  <c:v>39910</c:v>
                </c:pt>
                <c:pt idx="679">
                  <c:v>39911</c:v>
                </c:pt>
                <c:pt idx="680">
                  <c:v>39912</c:v>
                </c:pt>
                <c:pt idx="681">
                  <c:v>39916</c:v>
                </c:pt>
                <c:pt idx="682">
                  <c:v>39917</c:v>
                </c:pt>
                <c:pt idx="683">
                  <c:v>39918</c:v>
                </c:pt>
                <c:pt idx="684">
                  <c:v>39919</c:v>
                </c:pt>
                <c:pt idx="685">
                  <c:v>39920</c:v>
                </c:pt>
                <c:pt idx="686">
                  <c:v>39923</c:v>
                </c:pt>
                <c:pt idx="687">
                  <c:v>39924</c:v>
                </c:pt>
                <c:pt idx="688">
                  <c:v>39925</c:v>
                </c:pt>
                <c:pt idx="689">
                  <c:v>39926</c:v>
                </c:pt>
                <c:pt idx="690">
                  <c:v>39927</c:v>
                </c:pt>
                <c:pt idx="691">
                  <c:v>39930</c:v>
                </c:pt>
                <c:pt idx="692">
                  <c:v>39931</c:v>
                </c:pt>
                <c:pt idx="693">
                  <c:v>39932</c:v>
                </c:pt>
                <c:pt idx="694">
                  <c:v>39933</c:v>
                </c:pt>
                <c:pt idx="695">
                  <c:v>39934</c:v>
                </c:pt>
                <c:pt idx="696">
                  <c:v>39937</c:v>
                </c:pt>
                <c:pt idx="697">
                  <c:v>39938</c:v>
                </c:pt>
                <c:pt idx="698">
                  <c:v>39939</c:v>
                </c:pt>
                <c:pt idx="699">
                  <c:v>39940</c:v>
                </c:pt>
                <c:pt idx="700">
                  <c:v>39941</c:v>
                </c:pt>
                <c:pt idx="701">
                  <c:v>39944</c:v>
                </c:pt>
                <c:pt idx="702">
                  <c:v>39945</c:v>
                </c:pt>
                <c:pt idx="703">
                  <c:v>39946</c:v>
                </c:pt>
                <c:pt idx="704">
                  <c:v>39947</c:v>
                </c:pt>
                <c:pt idx="705">
                  <c:v>39948</c:v>
                </c:pt>
                <c:pt idx="706">
                  <c:v>39951</c:v>
                </c:pt>
                <c:pt idx="707">
                  <c:v>39952</c:v>
                </c:pt>
                <c:pt idx="708">
                  <c:v>39953</c:v>
                </c:pt>
                <c:pt idx="709">
                  <c:v>39954</c:v>
                </c:pt>
                <c:pt idx="710">
                  <c:v>39955</c:v>
                </c:pt>
                <c:pt idx="711">
                  <c:v>39958</c:v>
                </c:pt>
                <c:pt idx="712">
                  <c:v>39959</c:v>
                </c:pt>
                <c:pt idx="713">
                  <c:v>39960</c:v>
                </c:pt>
                <c:pt idx="714">
                  <c:v>39961</c:v>
                </c:pt>
                <c:pt idx="715">
                  <c:v>39962</c:v>
                </c:pt>
                <c:pt idx="716">
                  <c:v>39964</c:v>
                </c:pt>
                <c:pt idx="717">
                  <c:v>39965</c:v>
                </c:pt>
                <c:pt idx="718">
                  <c:v>39966</c:v>
                </c:pt>
                <c:pt idx="719">
                  <c:v>39967</c:v>
                </c:pt>
                <c:pt idx="720">
                  <c:v>39968</c:v>
                </c:pt>
                <c:pt idx="721">
                  <c:v>39969</c:v>
                </c:pt>
                <c:pt idx="722">
                  <c:v>39972</c:v>
                </c:pt>
                <c:pt idx="723">
                  <c:v>39973</c:v>
                </c:pt>
                <c:pt idx="724">
                  <c:v>39974</c:v>
                </c:pt>
                <c:pt idx="725">
                  <c:v>39975</c:v>
                </c:pt>
                <c:pt idx="726">
                  <c:v>39976</c:v>
                </c:pt>
                <c:pt idx="727">
                  <c:v>39979</c:v>
                </c:pt>
                <c:pt idx="728">
                  <c:v>39980</c:v>
                </c:pt>
                <c:pt idx="729">
                  <c:v>39981</c:v>
                </c:pt>
                <c:pt idx="730">
                  <c:v>39982</c:v>
                </c:pt>
                <c:pt idx="731">
                  <c:v>39983</c:v>
                </c:pt>
                <c:pt idx="732">
                  <c:v>39986</c:v>
                </c:pt>
                <c:pt idx="733">
                  <c:v>39987</c:v>
                </c:pt>
                <c:pt idx="734">
                  <c:v>39988</c:v>
                </c:pt>
                <c:pt idx="735">
                  <c:v>39989</c:v>
                </c:pt>
                <c:pt idx="736">
                  <c:v>39990</c:v>
                </c:pt>
                <c:pt idx="737">
                  <c:v>39993</c:v>
                </c:pt>
                <c:pt idx="738">
                  <c:v>39994</c:v>
                </c:pt>
                <c:pt idx="739">
                  <c:v>39995</c:v>
                </c:pt>
                <c:pt idx="740">
                  <c:v>39996</c:v>
                </c:pt>
                <c:pt idx="741">
                  <c:v>39997</c:v>
                </c:pt>
                <c:pt idx="742">
                  <c:v>40000</c:v>
                </c:pt>
                <c:pt idx="743">
                  <c:v>40001</c:v>
                </c:pt>
                <c:pt idx="744">
                  <c:v>40002</c:v>
                </c:pt>
                <c:pt idx="745">
                  <c:v>40003</c:v>
                </c:pt>
                <c:pt idx="746">
                  <c:v>40004</c:v>
                </c:pt>
                <c:pt idx="747">
                  <c:v>40007</c:v>
                </c:pt>
                <c:pt idx="748">
                  <c:v>40008</c:v>
                </c:pt>
                <c:pt idx="749">
                  <c:v>40009</c:v>
                </c:pt>
                <c:pt idx="750">
                  <c:v>40010</c:v>
                </c:pt>
                <c:pt idx="751">
                  <c:v>40011</c:v>
                </c:pt>
                <c:pt idx="752">
                  <c:v>40014</c:v>
                </c:pt>
                <c:pt idx="753">
                  <c:v>40015</c:v>
                </c:pt>
                <c:pt idx="754">
                  <c:v>40016</c:v>
                </c:pt>
                <c:pt idx="755">
                  <c:v>40017</c:v>
                </c:pt>
                <c:pt idx="756">
                  <c:v>40018</c:v>
                </c:pt>
                <c:pt idx="757">
                  <c:v>40021</c:v>
                </c:pt>
                <c:pt idx="758">
                  <c:v>40022</c:v>
                </c:pt>
                <c:pt idx="759">
                  <c:v>40023</c:v>
                </c:pt>
                <c:pt idx="760">
                  <c:v>40024</c:v>
                </c:pt>
                <c:pt idx="761">
                  <c:v>40025</c:v>
                </c:pt>
                <c:pt idx="762">
                  <c:v>40028</c:v>
                </c:pt>
                <c:pt idx="763">
                  <c:v>40029</c:v>
                </c:pt>
                <c:pt idx="764">
                  <c:v>40030</c:v>
                </c:pt>
                <c:pt idx="765">
                  <c:v>40031</c:v>
                </c:pt>
                <c:pt idx="766">
                  <c:v>40032</c:v>
                </c:pt>
                <c:pt idx="767">
                  <c:v>40035</c:v>
                </c:pt>
                <c:pt idx="768">
                  <c:v>40036</c:v>
                </c:pt>
                <c:pt idx="769">
                  <c:v>40037</c:v>
                </c:pt>
                <c:pt idx="770">
                  <c:v>40038</c:v>
                </c:pt>
                <c:pt idx="771">
                  <c:v>40039</c:v>
                </c:pt>
                <c:pt idx="772">
                  <c:v>40042</c:v>
                </c:pt>
                <c:pt idx="773">
                  <c:v>40043</c:v>
                </c:pt>
                <c:pt idx="774">
                  <c:v>40044</c:v>
                </c:pt>
                <c:pt idx="775">
                  <c:v>40045</c:v>
                </c:pt>
                <c:pt idx="776">
                  <c:v>40046</c:v>
                </c:pt>
                <c:pt idx="777">
                  <c:v>40049</c:v>
                </c:pt>
                <c:pt idx="778">
                  <c:v>40050</c:v>
                </c:pt>
                <c:pt idx="779">
                  <c:v>40051</c:v>
                </c:pt>
                <c:pt idx="780">
                  <c:v>40052</c:v>
                </c:pt>
                <c:pt idx="781">
                  <c:v>40053</c:v>
                </c:pt>
                <c:pt idx="782">
                  <c:v>40056</c:v>
                </c:pt>
                <c:pt idx="783">
                  <c:v>40057</c:v>
                </c:pt>
                <c:pt idx="784">
                  <c:v>40058</c:v>
                </c:pt>
                <c:pt idx="785">
                  <c:v>40059</c:v>
                </c:pt>
                <c:pt idx="786">
                  <c:v>40060</c:v>
                </c:pt>
                <c:pt idx="787">
                  <c:v>40063</c:v>
                </c:pt>
                <c:pt idx="788">
                  <c:v>40064</c:v>
                </c:pt>
                <c:pt idx="789">
                  <c:v>40065</c:v>
                </c:pt>
                <c:pt idx="790">
                  <c:v>40066</c:v>
                </c:pt>
                <c:pt idx="791">
                  <c:v>40067</c:v>
                </c:pt>
                <c:pt idx="792">
                  <c:v>40070</c:v>
                </c:pt>
                <c:pt idx="793">
                  <c:v>40071</c:v>
                </c:pt>
                <c:pt idx="794">
                  <c:v>40072</c:v>
                </c:pt>
                <c:pt idx="795">
                  <c:v>40073</c:v>
                </c:pt>
                <c:pt idx="796">
                  <c:v>40074</c:v>
                </c:pt>
                <c:pt idx="797">
                  <c:v>40077</c:v>
                </c:pt>
                <c:pt idx="798">
                  <c:v>40078</c:v>
                </c:pt>
                <c:pt idx="799">
                  <c:v>40079</c:v>
                </c:pt>
                <c:pt idx="800">
                  <c:v>40080</c:v>
                </c:pt>
                <c:pt idx="801">
                  <c:v>40081</c:v>
                </c:pt>
                <c:pt idx="802">
                  <c:v>40084</c:v>
                </c:pt>
                <c:pt idx="803">
                  <c:v>40085</c:v>
                </c:pt>
                <c:pt idx="804">
                  <c:v>40086</c:v>
                </c:pt>
                <c:pt idx="805">
                  <c:v>40087</c:v>
                </c:pt>
                <c:pt idx="806">
                  <c:v>40088</c:v>
                </c:pt>
                <c:pt idx="807">
                  <c:v>40091</c:v>
                </c:pt>
                <c:pt idx="808">
                  <c:v>40092</c:v>
                </c:pt>
                <c:pt idx="809">
                  <c:v>40093</c:v>
                </c:pt>
                <c:pt idx="810">
                  <c:v>40094</c:v>
                </c:pt>
                <c:pt idx="811">
                  <c:v>40095</c:v>
                </c:pt>
                <c:pt idx="812">
                  <c:v>40098</c:v>
                </c:pt>
                <c:pt idx="813">
                  <c:v>40099</c:v>
                </c:pt>
                <c:pt idx="814">
                  <c:v>40100</c:v>
                </c:pt>
                <c:pt idx="815">
                  <c:v>40101</c:v>
                </c:pt>
                <c:pt idx="816">
                  <c:v>40102</c:v>
                </c:pt>
                <c:pt idx="817">
                  <c:v>40105</c:v>
                </c:pt>
                <c:pt idx="818">
                  <c:v>40106</c:v>
                </c:pt>
                <c:pt idx="819">
                  <c:v>40107</c:v>
                </c:pt>
                <c:pt idx="820">
                  <c:v>40108</c:v>
                </c:pt>
                <c:pt idx="821">
                  <c:v>40109</c:v>
                </c:pt>
                <c:pt idx="822">
                  <c:v>40112</c:v>
                </c:pt>
                <c:pt idx="823">
                  <c:v>40113</c:v>
                </c:pt>
                <c:pt idx="824">
                  <c:v>40114</c:v>
                </c:pt>
                <c:pt idx="825">
                  <c:v>40115</c:v>
                </c:pt>
                <c:pt idx="826">
                  <c:v>40116</c:v>
                </c:pt>
                <c:pt idx="827">
                  <c:v>40117</c:v>
                </c:pt>
                <c:pt idx="828">
                  <c:v>40119</c:v>
                </c:pt>
                <c:pt idx="829">
                  <c:v>40120</c:v>
                </c:pt>
                <c:pt idx="830">
                  <c:v>40121</c:v>
                </c:pt>
                <c:pt idx="831">
                  <c:v>40122</c:v>
                </c:pt>
                <c:pt idx="832">
                  <c:v>40123</c:v>
                </c:pt>
                <c:pt idx="833">
                  <c:v>40126</c:v>
                </c:pt>
                <c:pt idx="834">
                  <c:v>40127</c:v>
                </c:pt>
                <c:pt idx="835">
                  <c:v>40128</c:v>
                </c:pt>
                <c:pt idx="836">
                  <c:v>40129</c:v>
                </c:pt>
                <c:pt idx="837">
                  <c:v>40130</c:v>
                </c:pt>
                <c:pt idx="838">
                  <c:v>40133</c:v>
                </c:pt>
                <c:pt idx="839">
                  <c:v>40134</c:v>
                </c:pt>
                <c:pt idx="840">
                  <c:v>40135</c:v>
                </c:pt>
                <c:pt idx="841">
                  <c:v>40136</c:v>
                </c:pt>
                <c:pt idx="842">
                  <c:v>40137</c:v>
                </c:pt>
                <c:pt idx="843">
                  <c:v>40140</c:v>
                </c:pt>
                <c:pt idx="844">
                  <c:v>40141</c:v>
                </c:pt>
                <c:pt idx="845">
                  <c:v>40142</c:v>
                </c:pt>
                <c:pt idx="846">
                  <c:v>40143</c:v>
                </c:pt>
                <c:pt idx="847">
                  <c:v>40144</c:v>
                </c:pt>
                <c:pt idx="848">
                  <c:v>40147</c:v>
                </c:pt>
                <c:pt idx="849">
                  <c:v>40148</c:v>
                </c:pt>
                <c:pt idx="850">
                  <c:v>40149</c:v>
                </c:pt>
                <c:pt idx="851">
                  <c:v>40150</c:v>
                </c:pt>
                <c:pt idx="852">
                  <c:v>40151</c:v>
                </c:pt>
                <c:pt idx="853">
                  <c:v>40154</c:v>
                </c:pt>
                <c:pt idx="854">
                  <c:v>40155</c:v>
                </c:pt>
                <c:pt idx="855">
                  <c:v>40156</c:v>
                </c:pt>
                <c:pt idx="856">
                  <c:v>40157</c:v>
                </c:pt>
                <c:pt idx="857">
                  <c:v>40158</c:v>
                </c:pt>
                <c:pt idx="858">
                  <c:v>40161</c:v>
                </c:pt>
                <c:pt idx="859">
                  <c:v>40162</c:v>
                </c:pt>
                <c:pt idx="860">
                  <c:v>40163</c:v>
                </c:pt>
                <c:pt idx="861">
                  <c:v>40164</c:v>
                </c:pt>
                <c:pt idx="862">
                  <c:v>40165</c:v>
                </c:pt>
                <c:pt idx="863">
                  <c:v>40168</c:v>
                </c:pt>
                <c:pt idx="864">
                  <c:v>40169</c:v>
                </c:pt>
                <c:pt idx="865">
                  <c:v>40170</c:v>
                </c:pt>
                <c:pt idx="866">
                  <c:v>40171</c:v>
                </c:pt>
                <c:pt idx="867">
                  <c:v>40175</c:v>
                </c:pt>
                <c:pt idx="868">
                  <c:v>40176</c:v>
                </c:pt>
                <c:pt idx="869">
                  <c:v>40177</c:v>
                </c:pt>
                <c:pt idx="870">
                  <c:v>40178</c:v>
                </c:pt>
                <c:pt idx="871">
                  <c:v>40182</c:v>
                </c:pt>
                <c:pt idx="872">
                  <c:v>40183</c:v>
                </c:pt>
                <c:pt idx="873">
                  <c:v>40184</c:v>
                </c:pt>
                <c:pt idx="874">
                  <c:v>40185</c:v>
                </c:pt>
                <c:pt idx="875">
                  <c:v>40186</c:v>
                </c:pt>
                <c:pt idx="876">
                  <c:v>40189</c:v>
                </c:pt>
                <c:pt idx="877">
                  <c:v>40190</c:v>
                </c:pt>
                <c:pt idx="878">
                  <c:v>40191</c:v>
                </c:pt>
                <c:pt idx="879">
                  <c:v>40192</c:v>
                </c:pt>
                <c:pt idx="880">
                  <c:v>40193</c:v>
                </c:pt>
                <c:pt idx="881">
                  <c:v>40196</c:v>
                </c:pt>
                <c:pt idx="882">
                  <c:v>40197</c:v>
                </c:pt>
                <c:pt idx="883">
                  <c:v>40198</c:v>
                </c:pt>
                <c:pt idx="884">
                  <c:v>40199</c:v>
                </c:pt>
                <c:pt idx="885">
                  <c:v>40200</c:v>
                </c:pt>
                <c:pt idx="886">
                  <c:v>40203</c:v>
                </c:pt>
                <c:pt idx="887">
                  <c:v>40204</c:v>
                </c:pt>
                <c:pt idx="888">
                  <c:v>40205</c:v>
                </c:pt>
                <c:pt idx="889">
                  <c:v>40206</c:v>
                </c:pt>
                <c:pt idx="890">
                  <c:v>40207</c:v>
                </c:pt>
                <c:pt idx="891">
                  <c:v>40209</c:v>
                </c:pt>
                <c:pt idx="892">
                  <c:v>40210</c:v>
                </c:pt>
                <c:pt idx="893">
                  <c:v>40211</c:v>
                </c:pt>
                <c:pt idx="894">
                  <c:v>40212</c:v>
                </c:pt>
                <c:pt idx="895">
                  <c:v>40213</c:v>
                </c:pt>
                <c:pt idx="896">
                  <c:v>40214</c:v>
                </c:pt>
                <c:pt idx="897">
                  <c:v>40217</c:v>
                </c:pt>
                <c:pt idx="898">
                  <c:v>40218</c:v>
                </c:pt>
                <c:pt idx="899">
                  <c:v>40219</c:v>
                </c:pt>
                <c:pt idx="900">
                  <c:v>40220</c:v>
                </c:pt>
                <c:pt idx="901">
                  <c:v>40221</c:v>
                </c:pt>
                <c:pt idx="902">
                  <c:v>40224</c:v>
                </c:pt>
                <c:pt idx="903">
                  <c:v>40225</c:v>
                </c:pt>
                <c:pt idx="904">
                  <c:v>40226</c:v>
                </c:pt>
                <c:pt idx="905">
                  <c:v>40227</c:v>
                </c:pt>
                <c:pt idx="906">
                  <c:v>40228</c:v>
                </c:pt>
                <c:pt idx="907">
                  <c:v>40231</c:v>
                </c:pt>
                <c:pt idx="908">
                  <c:v>40232</c:v>
                </c:pt>
                <c:pt idx="909">
                  <c:v>40233</c:v>
                </c:pt>
                <c:pt idx="910">
                  <c:v>40234</c:v>
                </c:pt>
                <c:pt idx="911">
                  <c:v>40235</c:v>
                </c:pt>
                <c:pt idx="912">
                  <c:v>40237</c:v>
                </c:pt>
                <c:pt idx="913">
                  <c:v>40238</c:v>
                </c:pt>
                <c:pt idx="914">
                  <c:v>40239</c:v>
                </c:pt>
                <c:pt idx="915">
                  <c:v>40240</c:v>
                </c:pt>
                <c:pt idx="916">
                  <c:v>40241</c:v>
                </c:pt>
                <c:pt idx="917">
                  <c:v>40242</c:v>
                </c:pt>
                <c:pt idx="918">
                  <c:v>40245</c:v>
                </c:pt>
                <c:pt idx="919">
                  <c:v>40246</c:v>
                </c:pt>
                <c:pt idx="920">
                  <c:v>40247</c:v>
                </c:pt>
                <c:pt idx="921">
                  <c:v>40248</c:v>
                </c:pt>
                <c:pt idx="922">
                  <c:v>40249</c:v>
                </c:pt>
                <c:pt idx="923">
                  <c:v>40252</c:v>
                </c:pt>
                <c:pt idx="924">
                  <c:v>40253</c:v>
                </c:pt>
                <c:pt idx="925">
                  <c:v>40254</c:v>
                </c:pt>
                <c:pt idx="926">
                  <c:v>40255</c:v>
                </c:pt>
                <c:pt idx="927">
                  <c:v>40256</c:v>
                </c:pt>
                <c:pt idx="928">
                  <c:v>40259</c:v>
                </c:pt>
                <c:pt idx="929">
                  <c:v>40260</c:v>
                </c:pt>
                <c:pt idx="930">
                  <c:v>40261</c:v>
                </c:pt>
                <c:pt idx="931">
                  <c:v>40262</c:v>
                </c:pt>
                <c:pt idx="932">
                  <c:v>40263</c:v>
                </c:pt>
                <c:pt idx="933">
                  <c:v>40266</c:v>
                </c:pt>
                <c:pt idx="934">
                  <c:v>40267</c:v>
                </c:pt>
                <c:pt idx="935">
                  <c:v>40268</c:v>
                </c:pt>
                <c:pt idx="936">
                  <c:v>40269</c:v>
                </c:pt>
                <c:pt idx="937">
                  <c:v>40273</c:v>
                </c:pt>
                <c:pt idx="938">
                  <c:v>40274</c:v>
                </c:pt>
                <c:pt idx="939">
                  <c:v>40275</c:v>
                </c:pt>
                <c:pt idx="940">
                  <c:v>40276</c:v>
                </c:pt>
                <c:pt idx="941">
                  <c:v>40277</c:v>
                </c:pt>
                <c:pt idx="942">
                  <c:v>40280</c:v>
                </c:pt>
                <c:pt idx="943">
                  <c:v>40281</c:v>
                </c:pt>
                <c:pt idx="944">
                  <c:v>40282</c:v>
                </c:pt>
                <c:pt idx="945">
                  <c:v>40283</c:v>
                </c:pt>
                <c:pt idx="946">
                  <c:v>40284</c:v>
                </c:pt>
                <c:pt idx="947">
                  <c:v>40287</c:v>
                </c:pt>
                <c:pt idx="948">
                  <c:v>40288</c:v>
                </c:pt>
                <c:pt idx="949">
                  <c:v>40289</c:v>
                </c:pt>
                <c:pt idx="950">
                  <c:v>40290</c:v>
                </c:pt>
                <c:pt idx="951">
                  <c:v>40291</c:v>
                </c:pt>
                <c:pt idx="952">
                  <c:v>40294</c:v>
                </c:pt>
                <c:pt idx="953">
                  <c:v>40295</c:v>
                </c:pt>
                <c:pt idx="954">
                  <c:v>40296</c:v>
                </c:pt>
                <c:pt idx="955">
                  <c:v>40297</c:v>
                </c:pt>
                <c:pt idx="956">
                  <c:v>40298</c:v>
                </c:pt>
                <c:pt idx="957">
                  <c:v>40301</c:v>
                </c:pt>
                <c:pt idx="958">
                  <c:v>40302</c:v>
                </c:pt>
                <c:pt idx="959">
                  <c:v>40303</c:v>
                </c:pt>
                <c:pt idx="960">
                  <c:v>40304</c:v>
                </c:pt>
                <c:pt idx="961">
                  <c:v>40305</c:v>
                </c:pt>
                <c:pt idx="962">
                  <c:v>40308</c:v>
                </c:pt>
                <c:pt idx="963">
                  <c:v>40309</c:v>
                </c:pt>
                <c:pt idx="964">
                  <c:v>40310</c:v>
                </c:pt>
                <c:pt idx="965">
                  <c:v>40311</c:v>
                </c:pt>
                <c:pt idx="966">
                  <c:v>40312</c:v>
                </c:pt>
                <c:pt idx="967">
                  <c:v>40315</c:v>
                </c:pt>
                <c:pt idx="968">
                  <c:v>40316</c:v>
                </c:pt>
                <c:pt idx="969">
                  <c:v>40317</c:v>
                </c:pt>
                <c:pt idx="970">
                  <c:v>40318</c:v>
                </c:pt>
                <c:pt idx="971">
                  <c:v>40319</c:v>
                </c:pt>
                <c:pt idx="972">
                  <c:v>40322</c:v>
                </c:pt>
                <c:pt idx="973">
                  <c:v>40323</c:v>
                </c:pt>
                <c:pt idx="974">
                  <c:v>40324</c:v>
                </c:pt>
                <c:pt idx="975">
                  <c:v>40325</c:v>
                </c:pt>
                <c:pt idx="976">
                  <c:v>40326</c:v>
                </c:pt>
                <c:pt idx="977">
                  <c:v>40329</c:v>
                </c:pt>
                <c:pt idx="978">
                  <c:v>40330</c:v>
                </c:pt>
                <c:pt idx="979">
                  <c:v>40331</c:v>
                </c:pt>
                <c:pt idx="980">
                  <c:v>40332</c:v>
                </c:pt>
                <c:pt idx="981">
                  <c:v>40333</c:v>
                </c:pt>
                <c:pt idx="982">
                  <c:v>40336</c:v>
                </c:pt>
                <c:pt idx="983">
                  <c:v>40337</c:v>
                </c:pt>
                <c:pt idx="984">
                  <c:v>40338</c:v>
                </c:pt>
                <c:pt idx="985">
                  <c:v>40339</c:v>
                </c:pt>
                <c:pt idx="986">
                  <c:v>40340</c:v>
                </c:pt>
                <c:pt idx="987">
                  <c:v>40343</c:v>
                </c:pt>
                <c:pt idx="988">
                  <c:v>40344</c:v>
                </c:pt>
                <c:pt idx="989">
                  <c:v>40345</c:v>
                </c:pt>
                <c:pt idx="990">
                  <c:v>40346</c:v>
                </c:pt>
                <c:pt idx="991">
                  <c:v>40347</c:v>
                </c:pt>
                <c:pt idx="992">
                  <c:v>40350</c:v>
                </c:pt>
                <c:pt idx="993">
                  <c:v>40351</c:v>
                </c:pt>
                <c:pt idx="994">
                  <c:v>40352</c:v>
                </c:pt>
                <c:pt idx="995">
                  <c:v>40353</c:v>
                </c:pt>
                <c:pt idx="996">
                  <c:v>40354</c:v>
                </c:pt>
                <c:pt idx="997">
                  <c:v>40357</c:v>
                </c:pt>
                <c:pt idx="998">
                  <c:v>40358</c:v>
                </c:pt>
                <c:pt idx="999">
                  <c:v>40359</c:v>
                </c:pt>
                <c:pt idx="1000">
                  <c:v>40360</c:v>
                </c:pt>
                <c:pt idx="1001">
                  <c:v>40361</c:v>
                </c:pt>
                <c:pt idx="1002">
                  <c:v>40364</c:v>
                </c:pt>
                <c:pt idx="1003">
                  <c:v>40365</c:v>
                </c:pt>
                <c:pt idx="1004">
                  <c:v>40366</c:v>
                </c:pt>
                <c:pt idx="1005">
                  <c:v>40367</c:v>
                </c:pt>
                <c:pt idx="1006">
                  <c:v>40368</c:v>
                </c:pt>
                <c:pt idx="1007">
                  <c:v>40371</c:v>
                </c:pt>
                <c:pt idx="1008">
                  <c:v>40372</c:v>
                </c:pt>
                <c:pt idx="1009">
                  <c:v>40373</c:v>
                </c:pt>
                <c:pt idx="1010">
                  <c:v>40374</c:v>
                </c:pt>
                <c:pt idx="1011">
                  <c:v>40375</c:v>
                </c:pt>
                <c:pt idx="1012">
                  <c:v>40378</c:v>
                </c:pt>
                <c:pt idx="1013">
                  <c:v>40379</c:v>
                </c:pt>
                <c:pt idx="1014">
                  <c:v>40380</c:v>
                </c:pt>
                <c:pt idx="1015">
                  <c:v>40381</c:v>
                </c:pt>
                <c:pt idx="1016">
                  <c:v>40382</c:v>
                </c:pt>
                <c:pt idx="1017">
                  <c:v>40385</c:v>
                </c:pt>
                <c:pt idx="1018">
                  <c:v>40386</c:v>
                </c:pt>
                <c:pt idx="1019">
                  <c:v>40387</c:v>
                </c:pt>
                <c:pt idx="1020">
                  <c:v>40388</c:v>
                </c:pt>
                <c:pt idx="1021">
                  <c:v>40389</c:v>
                </c:pt>
                <c:pt idx="1022">
                  <c:v>40390</c:v>
                </c:pt>
                <c:pt idx="1023">
                  <c:v>40392</c:v>
                </c:pt>
                <c:pt idx="1024">
                  <c:v>40393</c:v>
                </c:pt>
                <c:pt idx="1025">
                  <c:v>40394</c:v>
                </c:pt>
                <c:pt idx="1026">
                  <c:v>40395</c:v>
                </c:pt>
                <c:pt idx="1027">
                  <c:v>40396</c:v>
                </c:pt>
                <c:pt idx="1028">
                  <c:v>40399</c:v>
                </c:pt>
                <c:pt idx="1029">
                  <c:v>40400</c:v>
                </c:pt>
                <c:pt idx="1030">
                  <c:v>40401</c:v>
                </c:pt>
                <c:pt idx="1031">
                  <c:v>40402</c:v>
                </c:pt>
                <c:pt idx="1032">
                  <c:v>40403</c:v>
                </c:pt>
                <c:pt idx="1033">
                  <c:v>40406</c:v>
                </c:pt>
                <c:pt idx="1034">
                  <c:v>40407</c:v>
                </c:pt>
                <c:pt idx="1035">
                  <c:v>40408</c:v>
                </c:pt>
                <c:pt idx="1036">
                  <c:v>40409</c:v>
                </c:pt>
                <c:pt idx="1037">
                  <c:v>40410</c:v>
                </c:pt>
                <c:pt idx="1038">
                  <c:v>40413</c:v>
                </c:pt>
                <c:pt idx="1039">
                  <c:v>40414</c:v>
                </c:pt>
                <c:pt idx="1040">
                  <c:v>40415</c:v>
                </c:pt>
                <c:pt idx="1041">
                  <c:v>40416</c:v>
                </c:pt>
                <c:pt idx="1042">
                  <c:v>40417</c:v>
                </c:pt>
                <c:pt idx="1043">
                  <c:v>40420</c:v>
                </c:pt>
                <c:pt idx="1044">
                  <c:v>40421</c:v>
                </c:pt>
                <c:pt idx="1045">
                  <c:v>40422</c:v>
                </c:pt>
                <c:pt idx="1046">
                  <c:v>40423</c:v>
                </c:pt>
                <c:pt idx="1047">
                  <c:v>40424</c:v>
                </c:pt>
                <c:pt idx="1048">
                  <c:v>40427</c:v>
                </c:pt>
                <c:pt idx="1049">
                  <c:v>40428</c:v>
                </c:pt>
                <c:pt idx="1050">
                  <c:v>40429</c:v>
                </c:pt>
                <c:pt idx="1051">
                  <c:v>40430</c:v>
                </c:pt>
                <c:pt idx="1052">
                  <c:v>40431</c:v>
                </c:pt>
                <c:pt idx="1053">
                  <c:v>40434</c:v>
                </c:pt>
                <c:pt idx="1054">
                  <c:v>40435</c:v>
                </c:pt>
                <c:pt idx="1055">
                  <c:v>40436</c:v>
                </c:pt>
                <c:pt idx="1056">
                  <c:v>40437</c:v>
                </c:pt>
                <c:pt idx="1057">
                  <c:v>40438</c:v>
                </c:pt>
                <c:pt idx="1058">
                  <c:v>40441</c:v>
                </c:pt>
                <c:pt idx="1059">
                  <c:v>40442</c:v>
                </c:pt>
                <c:pt idx="1060">
                  <c:v>40443</c:v>
                </c:pt>
                <c:pt idx="1061">
                  <c:v>40444</c:v>
                </c:pt>
                <c:pt idx="1062">
                  <c:v>40445</c:v>
                </c:pt>
                <c:pt idx="1063">
                  <c:v>40448</c:v>
                </c:pt>
                <c:pt idx="1064">
                  <c:v>40449</c:v>
                </c:pt>
                <c:pt idx="1065">
                  <c:v>40450</c:v>
                </c:pt>
                <c:pt idx="1066">
                  <c:v>40451</c:v>
                </c:pt>
                <c:pt idx="1067">
                  <c:v>40452</c:v>
                </c:pt>
                <c:pt idx="1068">
                  <c:v>40455</c:v>
                </c:pt>
                <c:pt idx="1069">
                  <c:v>40456</c:v>
                </c:pt>
                <c:pt idx="1070">
                  <c:v>40457</c:v>
                </c:pt>
                <c:pt idx="1071">
                  <c:v>40458</c:v>
                </c:pt>
                <c:pt idx="1072">
                  <c:v>40459</c:v>
                </c:pt>
                <c:pt idx="1073">
                  <c:v>40462</c:v>
                </c:pt>
                <c:pt idx="1074">
                  <c:v>40463</c:v>
                </c:pt>
                <c:pt idx="1075">
                  <c:v>40464</c:v>
                </c:pt>
                <c:pt idx="1076">
                  <c:v>40465</c:v>
                </c:pt>
                <c:pt idx="1077">
                  <c:v>40466</c:v>
                </c:pt>
                <c:pt idx="1078">
                  <c:v>40469</c:v>
                </c:pt>
                <c:pt idx="1079">
                  <c:v>40470</c:v>
                </c:pt>
                <c:pt idx="1080">
                  <c:v>40471</c:v>
                </c:pt>
                <c:pt idx="1081">
                  <c:v>40472</c:v>
                </c:pt>
                <c:pt idx="1082">
                  <c:v>40473</c:v>
                </c:pt>
                <c:pt idx="1083">
                  <c:v>40476</c:v>
                </c:pt>
                <c:pt idx="1084">
                  <c:v>40477</c:v>
                </c:pt>
                <c:pt idx="1085">
                  <c:v>40478</c:v>
                </c:pt>
                <c:pt idx="1086">
                  <c:v>40479</c:v>
                </c:pt>
                <c:pt idx="1087">
                  <c:v>40480</c:v>
                </c:pt>
                <c:pt idx="1088">
                  <c:v>40482</c:v>
                </c:pt>
                <c:pt idx="1089">
                  <c:v>40483</c:v>
                </c:pt>
                <c:pt idx="1090">
                  <c:v>40484</c:v>
                </c:pt>
                <c:pt idx="1091">
                  <c:v>40485</c:v>
                </c:pt>
                <c:pt idx="1092">
                  <c:v>40486</c:v>
                </c:pt>
                <c:pt idx="1093">
                  <c:v>40487</c:v>
                </c:pt>
                <c:pt idx="1094">
                  <c:v>40490</c:v>
                </c:pt>
                <c:pt idx="1095">
                  <c:v>40491</c:v>
                </c:pt>
                <c:pt idx="1096">
                  <c:v>40492</c:v>
                </c:pt>
                <c:pt idx="1097">
                  <c:v>40493</c:v>
                </c:pt>
                <c:pt idx="1098">
                  <c:v>40494</c:v>
                </c:pt>
                <c:pt idx="1099">
                  <c:v>40497</c:v>
                </c:pt>
                <c:pt idx="1100">
                  <c:v>40498</c:v>
                </c:pt>
                <c:pt idx="1101">
                  <c:v>40499</c:v>
                </c:pt>
                <c:pt idx="1102">
                  <c:v>40500</c:v>
                </c:pt>
                <c:pt idx="1103">
                  <c:v>40501</c:v>
                </c:pt>
                <c:pt idx="1104">
                  <c:v>40504</c:v>
                </c:pt>
                <c:pt idx="1105">
                  <c:v>40505</c:v>
                </c:pt>
                <c:pt idx="1106">
                  <c:v>40506</c:v>
                </c:pt>
                <c:pt idx="1107">
                  <c:v>40507</c:v>
                </c:pt>
                <c:pt idx="1108">
                  <c:v>40508</c:v>
                </c:pt>
                <c:pt idx="1109">
                  <c:v>40511</c:v>
                </c:pt>
                <c:pt idx="1110">
                  <c:v>40512</c:v>
                </c:pt>
                <c:pt idx="1111">
                  <c:v>40513</c:v>
                </c:pt>
                <c:pt idx="1112">
                  <c:v>40514</c:v>
                </c:pt>
                <c:pt idx="1113">
                  <c:v>40515</c:v>
                </c:pt>
                <c:pt idx="1114">
                  <c:v>40518</c:v>
                </c:pt>
                <c:pt idx="1115">
                  <c:v>40519</c:v>
                </c:pt>
                <c:pt idx="1116">
                  <c:v>40520</c:v>
                </c:pt>
                <c:pt idx="1117">
                  <c:v>40521</c:v>
                </c:pt>
                <c:pt idx="1118">
                  <c:v>40522</c:v>
                </c:pt>
                <c:pt idx="1119">
                  <c:v>40525</c:v>
                </c:pt>
                <c:pt idx="1120">
                  <c:v>40526</c:v>
                </c:pt>
                <c:pt idx="1121">
                  <c:v>40527</c:v>
                </c:pt>
                <c:pt idx="1122">
                  <c:v>40528</c:v>
                </c:pt>
                <c:pt idx="1123">
                  <c:v>40529</c:v>
                </c:pt>
                <c:pt idx="1124">
                  <c:v>40532</c:v>
                </c:pt>
                <c:pt idx="1125">
                  <c:v>40533</c:v>
                </c:pt>
                <c:pt idx="1126">
                  <c:v>40534</c:v>
                </c:pt>
                <c:pt idx="1127">
                  <c:v>40535</c:v>
                </c:pt>
                <c:pt idx="1128">
                  <c:v>40536</c:v>
                </c:pt>
                <c:pt idx="1129">
                  <c:v>40539</c:v>
                </c:pt>
                <c:pt idx="1130">
                  <c:v>40540</c:v>
                </c:pt>
                <c:pt idx="1131">
                  <c:v>40541</c:v>
                </c:pt>
                <c:pt idx="1132">
                  <c:v>40542</c:v>
                </c:pt>
                <c:pt idx="1133">
                  <c:v>40543</c:v>
                </c:pt>
                <c:pt idx="1134">
                  <c:v>40546</c:v>
                </c:pt>
                <c:pt idx="1135">
                  <c:v>40547</c:v>
                </c:pt>
                <c:pt idx="1136">
                  <c:v>40548</c:v>
                </c:pt>
                <c:pt idx="1137">
                  <c:v>40549</c:v>
                </c:pt>
                <c:pt idx="1138">
                  <c:v>40550</c:v>
                </c:pt>
                <c:pt idx="1139">
                  <c:v>40553</c:v>
                </c:pt>
                <c:pt idx="1140">
                  <c:v>40554</c:v>
                </c:pt>
                <c:pt idx="1141">
                  <c:v>40555</c:v>
                </c:pt>
                <c:pt idx="1142">
                  <c:v>40556</c:v>
                </c:pt>
                <c:pt idx="1143">
                  <c:v>40557</c:v>
                </c:pt>
                <c:pt idx="1144">
                  <c:v>40560</c:v>
                </c:pt>
                <c:pt idx="1145">
                  <c:v>40561</c:v>
                </c:pt>
                <c:pt idx="1146">
                  <c:v>40562</c:v>
                </c:pt>
                <c:pt idx="1147">
                  <c:v>40563</c:v>
                </c:pt>
                <c:pt idx="1148">
                  <c:v>40564</c:v>
                </c:pt>
                <c:pt idx="1149">
                  <c:v>40567</c:v>
                </c:pt>
                <c:pt idx="1150">
                  <c:v>40568</c:v>
                </c:pt>
                <c:pt idx="1151">
                  <c:v>40569</c:v>
                </c:pt>
                <c:pt idx="1152">
                  <c:v>40570</c:v>
                </c:pt>
                <c:pt idx="1153">
                  <c:v>40571</c:v>
                </c:pt>
                <c:pt idx="1154">
                  <c:v>40574</c:v>
                </c:pt>
                <c:pt idx="1155">
                  <c:v>40575</c:v>
                </c:pt>
                <c:pt idx="1156">
                  <c:v>40576</c:v>
                </c:pt>
                <c:pt idx="1157">
                  <c:v>40577</c:v>
                </c:pt>
                <c:pt idx="1158">
                  <c:v>40578</c:v>
                </c:pt>
                <c:pt idx="1159">
                  <c:v>40581</c:v>
                </c:pt>
                <c:pt idx="1160">
                  <c:v>40582</c:v>
                </c:pt>
                <c:pt idx="1161">
                  <c:v>40583</c:v>
                </c:pt>
                <c:pt idx="1162">
                  <c:v>40584</c:v>
                </c:pt>
                <c:pt idx="1163">
                  <c:v>40585</c:v>
                </c:pt>
                <c:pt idx="1164">
                  <c:v>40588</c:v>
                </c:pt>
                <c:pt idx="1165">
                  <c:v>40589</c:v>
                </c:pt>
                <c:pt idx="1166">
                  <c:v>40590</c:v>
                </c:pt>
                <c:pt idx="1167">
                  <c:v>40591</c:v>
                </c:pt>
                <c:pt idx="1168">
                  <c:v>40592</c:v>
                </c:pt>
                <c:pt idx="1169">
                  <c:v>40595</c:v>
                </c:pt>
                <c:pt idx="1170">
                  <c:v>40596</c:v>
                </c:pt>
                <c:pt idx="1171">
                  <c:v>40597</c:v>
                </c:pt>
                <c:pt idx="1172">
                  <c:v>40598</c:v>
                </c:pt>
                <c:pt idx="1173">
                  <c:v>40599</c:v>
                </c:pt>
                <c:pt idx="1174">
                  <c:v>40602</c:v>
                </c:pt>
                <c:pt idx="1175">
                  <c:v>40603</c:v>
                </c:pt>
                <c:pt idx="1176">
                  <c:v>40604</c:v>
                </c:pt>
                <c:pt idx="1177">
                  <c:v>40605</c:v>
                </c:pt>
                <c:pt idx="1178">
                  <c:v>40606</c:v>
                </c:pt>
                <c:pt idx="1179">
                  <c:v>40609</c:v>
                </c:pt>
                <c:pt idx="1180">
                  <c:v>40610</c:v>
                </c:pt>
                <c:pt idx="1181">
                  <c:v>40611</c:v>
                </c:pt>
                <c:pt idx="1182">
                  <c:v>40612</c:v>
                </c:pt>
                <c:pt idx="1183">
                  <c:v>40613</c:v>
                </c:pt>
                <c:pt idx="1184">
                  <c:v>40616</c:v>
                </c:pt>
                <c:pt idx="1185">
                  <c:v>40617</c:v>
                </c:pt>
                <c:pt idx="1186">
                  <c:v>40618</c:v>
                </c:pt>
                <c:pt idx="1187">
                  <c:v>40619</c:v>
                </c:pt>
                <c:pt idx="1188">
                  <c:v>40620</c:v>
                </c:pt>
                <c:pt idx="1189">
                  <c:v>40623</c:v>
                </c:pt>
                <c:pt idx="1190">
                  <c:v>40624</c:v>
                </c:pt>
                <c:pt idx="1191">
                  <c:v>40625</c:v>
                </c:pt>
                <c:pt idx="1192">
                  <c:v>40626</c:v>
                </c:pt>
                <c:pt idx="1193">
                  <c:v>40627</c:v>
                </c:pt>
                <c:pt idx="1194">
                  <c:v>40630</c:v>
                </c:pt>
                <c:pt idx="1195">
                  <c:v>40631</c:v>
                </c:pt>
                <c:pt idx="1196">
                  <c:v>40632</c:v>
                </c:pt>
                <c:pt idx="1197">
                  <c:v>40633</c:v>
                </c:pt>
                <c:pt idx="1198">
                  <c:v>40634</c:v>
                </c:pt>
                <c:pt idx="1199">
                  <c:v>40637</c:v>
                </c:pt>
                <c:pt idx="1200">
                  <c:v>40638</c:v>
                </c:pt>
                <c:pt idx="1201">
                  <c:v>40639</c:v>
                </c:pt>
                <c:pt idx="1202">
                  <c:v>40640</c:v>
                </c:pt>
                <c:pt idx="1203">
                  <c:v>40641</c:v>
                </c:pt>
                <c:pt idx="1204">
                  <c:v>40644</c:v>
                </c:pt>
                <c:pt idx="1205">
                  <c:v>40645</c:v>
                </c:pt>
                <c:pt idx="1206">
                  <c:v>40646</c:v>
                </c:pt>
                <c:pt idx="1207">
                  <c:v>40647</c:v>
                </c:pt>
                <c:pt idx="1208">
                  <c:v>40648</c:v>
                </c:pt>
                <c:pt idx="1209">
                  <c:v>40651</c:v>
                </c:pt>
                <c:pt idx="1210">
                  <c:v>40652</c:v>
                </c:pt>
                <c:pt idx="1211">
                  <c:v>40653</c:v>
                </c:pt>
                <c:pt idx="1212">
                  <c:v>40654</c:v>
                </c:pt>
                <c:pt idx="1213">
                  <c:v>40658</c:v>
                </c:pt>
                <c:pt idx="1214">
                  <c:v>40659</c:v>
                </c:pt>
                <c:pt idx="1215">
                  <c:v>40660</c:v>
                </c:pt>
                <c:pt idx="1216">
                  <c:v>40661</c:v>
                </c:pt>
                <c:pt idx="1217">
                  <c:v>40662</c:v>
                </c:pt>
                <c:pt idx="1218">
                  <c:v>40663</c:v>
                </c:pt>
                <c:pt idx="1219">
                  <c:v>40665</c:v>
                </c:pt>
                <c:pt idx="1220">
                  <c:v>40666</c:v>
                </c:pt>
                <c:pt idx="1221">
                  <c:v>40667</c:v>
                </c:pt>
                <c:pt idx="1222">
                  <c:v>40668</c:v>
                </c:pt>
                <c:pt idx="1223">
                  <c:v>40669</c:v>
                </c:pt>
                <c:pt idx="1224">
                  <c:v>40672</c:v>
                </c:pt>
                <c:pt idx="1225">
                  <c:v>40673</c:v>
                </c:pt>
                <c:pt idx="1226">
                  <c:v>40674</c:v>
                </c:pt>
                <c:pt idx="1227">
                  <c:v>40675</c:v>
                </c:pt>
                <c:pt idx="1228">
                  <c:v>40676</c:v>
                </c:pt>
                <c:pt idx="1229">
                  <c:v>40679</c:v>
                </c:pt>
                <c:pt idx="1230">
                  <c:v>40680</c:v>
                </c:pt>
                <c:pt idx="1231">
                  <c:v>40681</c:v>
                </c:pt>
                <c:pt idx="1232">
                  <c:v>40682</c:v>
                </c:pt>
                <c:pt idx="1233">
                  <c:v>40683</c:v>
                </c:pt>
                <c:pt idx="1234">
                  <c:v>40686</c:v>
                </c:pt>
                <c:pt idx="1235">
                  <c:v>40687</c:v>
                </c:pt>
                <c:pt idx="1236">
                  <c:v>40688</c:v>
                </c:pt>
                <c:pt idx="1237">
                  <c:v>40689</c:v>
                </c:pt>
                <c:pt idx="1238">
                  <c:v>40690</c:v>
                </c:pt>
                <c:pt idx="1239">
                  <c:v>40693</c:v>
                </c:pt>
                <c:pt idx="1240">
                  <c:v>40694</c:v>
                </c:pt>
                <c:pt idx="1241">
                  <c:v>40695</c:v>
                </c:pt>
                <c:pt idx="1242">
                  <c:v>40696</c:v>
                </c:pt>
                <c:pt idx="1243">
                  <c:v>40697</c:v>
                </c:pt>
                <c:pt idx="1244">
                  <c:v>40700</c:v>
                </c:pt>
                <c:pt idx="1245">
                  <c:v>40701</c:v>
                </c:pt>
                <c:pt idx="1246">
                  <c:v>40702</c:v>
                </c:pt>
                <c:pt idx="1247">
                  <c:v>40703</c:v>
                </c:pt>
                <c:pt idx="1248">
                  <c:v>40704</c:v>
                </c:pt>
                <c:pt idx="1249">
                  <c:v>40707</c:v>
                </c:pt>
                <c:pt idx="1250">
                  <c:v>40708</c:v>
                </c:pt>
                <c:pt idx="1251">
                  <c:v>40709</c:v>
                </c:pt>
                <c:pt idx="1252">
                  <c:v>40710</c:v>
                </c:pt>
                <c:pt idx="1253">
                  <c:v>40711</c:v>
                </c:pt>
                <c:pt idx="1254">
                  <c:v>40714</c:v>
                </c:pt>
                <c:pt idx="1255">
                  <c:v>40715</c:v>
                </c:pt>
                <c:pt idx="1256">
                  <c:v>40716</c:v>
                </c:pt>
                <c:pt idx="1257">
                  <c:v>40717</c:v>
                </c:pt>
                <c:pt idx="1258">
                  <c:v>40718</c:v>
                </c:pt>
                <c:pt idx="1259">
                  <c:v>40721</c:v>
                </c:pt>
                <c:pt idx="1260">
                  <c:v>40722</c:v>
                </c:pt>
                <c:pt idx="1261">
                  <c:v>40723</c:v>
                </c:pt>
                <c:pt idx="1262">
                  <c:v>40724</c:v>
                </c:pt>
                <c:pt idx="1263">
                  <c:v>40725</c:v>
                </c:pt>
                <c:pt idx="1264">
                  <c:v>40728</c:v>
                </c:pt>
                <c:pt idx="1265">
                  <c:v>40729</c:v>
                </c:pt>
                <c:pt idx="1266">
                  <c:v>40730</c:v>
                </c:pt>
                <c:pt idx="1267">
                  <c:v>40731</c:v>
                </c:pt>
                <c:pt idx="1268">
                  <c:v>40732</c:v>
                </c:pt>
                <c:pt idx="1269">
                  <c:v>40735</c:v>
                </c:pt>
                <c:pt idx="1270">
                  <c:v>40736</c:v>
                </c:pt>
                <c:pt idx="1271">
                  <c:v>40737</c:v>
                </c:pt>
                <c:pt idx="1272">
                  <c:v>40738</c:v>
                </c:pt>
                <c:pt idx="1273">
                  <c:v>40739</c:v>
                </c:pt>
                <c:pt idx="1274">
                  <c:v>40742</c:v>
                </c:pt>
                <c:pt idx="1275">
                  <c:v>40743</c:v>
                </c:pt>
                <c:pt idx="1276">
                  <c:v>40744</c:v>
                </c:pt>
                <c:pt idx="1277">
                  <c:v>40745</c:v>
                </c:pt>
                <c:pt idx="1278">
                  <c:v>40746</c:v>
                </c:pt>
                <c:pt idx="1279">
                  <c:v>40749</c:v>
                </c:pt>
                <c:pt idx="1280">
                  <c:v>40750</c:v>
                </c:pt>
                <c:pt idx="1281">
                  <c:v>40751</c:v>
                </c:pt>
                <c:pt idx="1282">
                  <c:v>40752</c:v>
                </c:pt>
                <c:pt idx="1283">
                  <c:v>40753</c:v>
                </c:pt>
                <c:pt idx="1284">
                  <c:v>40755</c:v>
                </c:pt>
                <c:pt idx="1285">
                  <c:v>40756</c:v>
                </c:pt>
                <c:pt idx="1286">
                  <c:v>40757</c:v>
                </c:pt>
                <c:pt idx="1287">
                  <c:v>40758</c:v>
                </c:pt>
                <c:pt idx="1288">
                  <c:v>40759</c:v>
                </c:pt>
                <c:pt idx="1289">
                  <c:v>40760</c:v>
                </c:pt>
                <c:pt idx="1290">
                  <c:v>40763</c:v>
                </c:pt>
                <c:pt idx="1291">
                  <c:v>40764</c:v>
                </c:pt>
                <c:pt idx="1292">
                  <c:v>40765</c:v>
                </c:pt>
                <c:pt idx="1293">
                  <c:v>40766</c:v>
                </c:pt>
                <c:pt idx="1294">
                  <c:v>40767</c:v>
                </c:pt>
                <c:pt idx="1295">
                  <c:v>40770</c:v>
                </c:pt>
                <c:pt idx="1296">
                  <c:v>40771</c:v>
                </c:pt>
                <c:pt idx="1297">
                  <c:v>40772</c:v>
                </c:pt>
                <c:pt idx="1298">
                  <c:v>40773</c:v>
                </c:pt>
                <c:pt idx="1299">
                  <c:v>40774</c:v>
                </c:pt>
                <c:pt idx="1300">
                  <c:v>40777</c:v>
                </c:pt>
                <c:pt idx="1301">
                  <c:v>40778</c:v>
                </c:pt>
                <c:pt idx="1302">
                  <c:v>40779</c:v>
                </c:pt>
                <c:pt idx="1303">
                  <c:v>40780</c:v>
                </c:pt>
                <c:pt idx="1304">
                  <c:v>40781</c:v>
                </c:pt>
                <c:pt idx="1305">
                  <c:v>40784</c:v>
                </c:pt>
                <c:pt idx="1306">
                  <c:v>40785</c:v>
                </c:pt>
                <c:pt idx="1307">
                  <c:v>40786</c:v>
                </c:pt>
                <c:pt idx="1308">
                  <c:v>40787</c:v>
                </c:pt>
                <c:pt idx="1309">
                  <c:v>40788</c:v>
                </c:pt>
                <c:pt idx="1310">
                  <c:v>40791</c:v>
                </c:pt>
                <c:pt idx="1311">
                  <c:v>40792</c:v>
                </c:pt>
                <c:pt idx="1312">
                  <c:v>40793</c:v>
                </c:pt>
                <c:pt idx="1313">
                  <c:v>40794</c:v>
                </c:pt>
                <c:pt idx="1314">
                  <c:v>40795</c:v>
                </c:pt>
                <c:pt idx="1315">
                  <c:v>40798</c:v>
                </c:pt>
                <c:pt idx="1316">
                  <c:v>40799</c:v>
                </c:pt>
                <c:pt idx="1317">
                  <c:v>40800</c:v>
                </c:pt>
                <c:pt idx="1318">
                  <c:v>40801</c:v>
                </c:pt>
                <c:pt idx="1319">
                  <c:v>40802</c:v>
                </c:pt>
                <c:pt idx="1320">
                  <c:v>40805</c:v>
                </c:pt>
                <c:pt idx="1321">
                  <c:v>40806</c:v>
                </c:pt>
                <c:pt idx="1322">
                  <c:v>40807</c:v>
                </c:pt>
                <c:pt idx="1323">
                  <c:v>40808</c:v>
                </c:pt>
                <c:pt idx="1324">
                  <c:v>40809</c:v>
                </c:pt>
                <c:pt idx="1325">
                  <c:v>40812</c:v>
                </c:pt>
                <c:pt idx="1326">
                  <c:v>40813</c:v>
                </c:pt>
                <c:pt idx="1327">
                  <c:v>40814</c:v>
                </c:pt>
                <c:pt idx="1328">
                  <c:v>40815</c:v>
                </c:pt>
                <c:pt idx="1329">
                  <c:v>40816</c:v>
                </c:pt>
                <c:pt idx="1330">
                  <c:v>40819</c:v>
                </c:pt>
                <c:pt idx="1331">
                  <c:v>40820</c:v>
                </c:pt>
                <c:pt idx="1332">
                  <c:v>40821</c:v>
                </c:pt>
                <c:pt idx="1333">
                  <c:v>40822</c:v>
                </c:pt>
                <c:pt idx="1334">
                  <c:v>40823</c:v>
                </c:pt>
                <c:pt idx="1335">
                  <c:v>40826</c:v>
                </c:pt>
                <c:pt idx="1336">
                  <c:v>40827</c:v>
                </c:pt>
                <c:pt idx="1337">
                  <c:v>40828</c:v>
                </c:pt>
                <c:pt idx="1338">
                  <c:v>40829</c:v>
                </c:pt>
                <c:pt idx="1339">
                  <c:v>40830</c:v>
                </c:pt>
                <c:pt idx="1340">
                  <c:v>40833</c:v>
                </c:pt>
                <c:pt idx="1341">
                  <c:v>40834</c:v>
                </c:pt>
                <c:pt idx="1342">
                  <c:v>40835</c:v>
                </c:pt>
                <c:pt idx="1343">
                  <c:v>40836</c:v>
                </c:pt>
                <c:pt idx="1344">
                  <c:v>40837</c:v>
                </c:pt>
                <c:pt idx="1345">
                  <c:v>40840</c:v>
                </c:pt>
                <c:pt idx="1346">
                  <c:v>40841</c:v>
                </c:pt>
                <c:pt idx="1347">
                  <c:v>40842</c:v>
                </c:pt>
                <c:pt idx="1348">
                  <c:v>40843</c:v>
                </c:pt>
                <c:pt idx="1349">
                  <c:v>40844</c:v>
                </c:pt>
                <c:pt idx="1350">
                  <c:v>40847</c:v>
                </c:pt>
                <c:pt idx="1351">
                  <c:v>40848</c:v>
                </c:pt>
                <c:pt idx="1352">
                  <c:v>40849</c:v>
                </c:pt>
                <c:pt idx="1353">
                  <c:v>40850</c:v>
                </c:pt>
                <c:pt idx="1354">
                  <c:v>40851</c:v>
                </c:pt>
                <c:pt idx="1355">
                  <c:v>40854</c:v>
                </c:pt>
                <c:pt idx="1356">
                  <c:v>40855</c:v>
                </c:pt>
                <c:pt idx="1357">
                  <c:v>40856</c:v>
                </c:pt>
                <c:pt idx="1358">
                  <c:v>40857</c:v>
                </c:pt>
                <c:pt idx="1359">
                  <c:v>40858</c:v>
                </c:pt>
                <c:pt idx="1360">
                  <c:v>40861</c:v>
                </c:pt>
                <c:pt idx="1361">
                  <c:v>40862</c:v>
                </c:pt>
                <c:pt idx="1362">
                  <c:v>40863</c:v>
                </c:pt>
                <c:pt idx="1363">
                  <c:v>40864</c:v>
                </c:pt>
                <c:pt idx="1364">
                  <c:v>40865</c:v>
                </c:pt>
                <c:pt idx="1365">
                  <c:v>40868</c:v>
                </c:pt>
                <c:pt idx="1366">
                  <c:v>40869</c:v>
                </c:pt>
                <c:pt idx="1367">
                  <c:v>40870</c:v>
                </c:pt>
                <c:pt idx="1368">
                  <c:v>40871</c:v>
                </c:pt>
                <c:pt idx="1369">
                  <c:v>40872</c:v>
                </c:pt>
                <c:pt idx="1370">
                  <c:v>40875</c:v>
                </c:pt>
                <c:pt idx="1371">
                  <c:v>40876</c:v>
                </c:pt>
                <c:pt idx="1372">
                  <c:v>40877</c:v>
                </c:pt>
                <c:pt idx="1373">
                  <c:v>40878</c:v>
                </c:pt>
                <c:pt idx="1374">
                  <c:v>40879</c:v>
                </c:pt>
                <c:pt idx="1375">
                  <c:v>40882</c:v>
                </c:pt>
                <c:pt idx="1376">
                  <c:v>40883</c:v>
                </c:pt>
                <c:pt idx="1377">
                  <c:v>40884</c:v>
                </c:pt>
                <c:pt idx="1378">
                  <c:v>40885</c:v>
                </c:pt>
                <c:pt idx="1379">
                  <c:v>40886</c:v>
                </c:pt>
                <c:pt idx="1380">
                  <c:v>40889</c:v>
                </c:pt>
                <c:pt idx="1381">
                  <c:v>40890</c:v>
                </c:pt>
                <c:pt idx="1382">
                  <c:v>40891</c:v>
                </c:pt>
                <c:pt idx="1383">
                  <c:v>40892</c:v>
                </c:pt>
                <c:pt idx="1384">
                  <c:v>40893</c:v>
                </c:pt>
                <c:pt idx="1385">
                  <c:v>40896</c:v>
                </c:pt>
                <c:pt idx="1386">
                  <c:v>40897</c:v>
                </c:pt>
                <c:pt idx="1387">
                  <c:v>40898</c:v>
                </c:pt>
                <c:pt idx="1388">
                  <c:v>40899</c:v>
                </c:pt>
                <c:pt idx="1389">
                  <c:v>40900</c:v>
                </c:pt>
                <c:pt idx="1390">
                  <c:v>40904</c:v>
                </c:pt>
                <c:pt idx="1391">
                  <c:v>40905</c:v>
                </c:pt>
                <c:pt idx="1392">
                  <c:v>40906</c:v>
                </c:pt>
                <c:pt idx="1393">
                  <c:v>40907</c:v>
                </c:pt>
                <c:pt idx="1394">
                  <c:v>40908</c:v>
                </c:pt>
                <c:pt idx="1395">
                  <c:v>40911</c:v>
                </c:pt>
                <c:pt idx="1396">
                  <c:v>40912</c:v>
                </c:pt>
                <c:pt idx="1397">
                  <c:v>40913</c:v>
                </c:pt>
                <c:pt idx="1398">
                  <c:v>40914</c:v>
                </c:pt>
                <c:pt idx="1399">
                  <c:v>40917</c:v>
                </c:pt>
                <c:pt idx="1400">
                  <c:v>40918</c:v>
                </c:pt>
                <c:pt idx="1401">
                  <c:v>40919</c:v>
                </c:pt>
                <c:pt idx="1402">
                  <c:v>40920</c:v>
                </c:pt>
                <c:pt idx="1403">
                  <c:v>40921</c:v>
                </c:pt>
                <c:pt idx="1404">
                  <c:v>40924</c:v>
                </c:pt>
                <c:pt idx="1405">
                  <c:v>40925</c:v>
                </c:pt>
                <c:pt idx="1406">
                  <c:v>40926</c:v>
                </c:pt>
                <c:pt idx="1407">
                  <c:v>40927</c:v>
                </c:pt>
                <c:pt idx="1408">
                  <c:v>40928</c:v>
                </c:pt>
                <c:pt idx="1409">
                  <c:v>40931</c:v>
                </c:pt>
                <c:pt idx="1410">
                  <c:v>40932</c:v>
                </c:pt>
                <c:pt idx="1411">
                  <c:v>40933</c:v>
                </c:pt>
                <c:pt idx="1412">
                  <c:v>40934</c:v>
                </c:pt>
                <c:pt idx="1413">
                  <c:v>40935</c:v>
                </c:pt>
                <c:pt idx="1414">
                  <c:v>40938</c:v>
                </c:pt>
                <c:pt idx="1415">
                  <c:v>40939</c:v>
                </c:pt>
                <c:pt idx="1416">
                  <c:v>40940</c:v>
                </c:pt>
                <c:pt idx="1417">
                  <c:v>40941</c:v>
                </c:pt>
                <c:pt idx="1418">
                  <c:v>40942</c:v>
                </c:pt>
                <c:pt idx="1419">
                  <c:v>40945</c:v>
                </c:pt>
                <c:pt idx="1420">
                  <c:v>40946</c:v>
                </c:pt>
                <c:pt idx="1421">
                  <c:v>40947</c:v>
                </c:pt>
                <c:pt idx="1422">
                  <c:v>40948</c:v>
                </c:pt>
                <c:pt idx="1423">
                  <c:v>40949</c:v>
                </c:pt>
                <c:pt idx="1424">
                  <c:v>40952</c:v>
                </c:pt>
                <c:pt idx="1425">
                  <c:v>40953</c:v>
                </c:pt>
                <c:pt idx="1426">
                  <c:v>40954</c:v>
                </c:pt>
                <c:pt idx="1427">
                  <c:v>40955</c:v>
                </c:pt>
                <c:pt idx="1428">
                  <c:v>40956</c:v>
                </c:pt>
                <c:pt idx="1429">
                  <c:v>40959</c:v>
                </c:pt>
                <c:pt idx="1430">
                  <c:v>40960</c:v>
                </c:pt>
                <c:pt idx="1431">
                  <c:v>40961</c:v>
                </c:pt>
                <c:pt idx="1432">
                  <c:v>40962</c:v>
                </c:pt>
                <c:pt idx="1433">
                  <c:v>40963</c:v>
                </c:pt>
                <c:pt idx="1434">
                  <c:v>40966</c:v>
                </c:pt>
                <c:pt idx="1435">
                  <c:v>40967</c:v>
                </c:pt>
                <c:pt idx="1436">
                  <c:v>40968</c:v>
                </c:pt>
                <c:pt idx="1437">
                  <c:v>40969</c:v>
                </c:pt>
                <c:pt idx="1438">
                  <c:v>40970</c:v>
                </c:pt>
                <c:pt idx="1439">
                  <c:v>40973</c:v>
                </c:pt>
                <c:pt idx="1440">
                  <c:v>40974</c:v>
                </c:pt>
                <c:pt idx="1441">
                  <c:v>40975</c:v>
                </c:pt>
                <c:pt idx="1442">
                  <c:v>40976</c:v>
                </c:pt>
                <c:pt idx="1443">
                  <c:v>40977</c:v>
                </c:pt>
                <c:pt idx="1444">
                  <c:v>40980</c:v>
                </c:pt>
                <c:pt idx="1445">
                  <c:v>40981</c:v>
                </c:pt>
                <c:pt idx="1446">
                  <c:v>40982</c:v>
                </c:pt>
                <c:pt idx="1447">
                  <c:v>40983</c:v>
                </c:pt>
                <c:pt idx="1448">
                  <c:v>40984</c:v>
                </c:pt>
                <c:pt idx="1449">
                  <c:v>40987</c:v>
                </c:pt>
                <c:pt idx="1450">
                  <c:v>40988</c:v>
                </c:pt>
                <c:pt idx="1451">
                  <c:v>40989</c:v>
                </c:pt>
                <c:pt idx="1452">
                  <c:v>40990</c:v>
                </c:pt>
                <c:pt idx="1453">
                  <c:v>40991</c:v>
                </c:pt>
                <c:pt idx="1454">
                  <c:v>40994</c:v>
                </c:pt>
                <c:pt idx="1455">
                  <c:v>40995</c:v>
                </c:pt>
                <c:pt idx="1456">
                  <c:v>40996</c:v>
                </c:pt>
                <c:pt idx="1457">
                  <c:v>40997</c:v>
                </c:pt>
                <c:pt idx="1458">
                  <c:v>40998</c:v>
                </c:pt>
                <c:pt idx="1459">
                  <c:v>40999</c:v>
                </c:pt>
                <c:pt idx="1460">
                  <c:v>41001</c:v>
                </c:pt>
                <c:pt idx="1461">
                  <c:v>41002</c:v>
                </c:pt>
                <c:pt idx="1462">
                  <c:v>41003</c:v>
                </c:pt>
                <c:pt idx="1463">
                  <c:v>41004</c:v>
                </c:pt>
                <c:pt idx="1464">
                  <c:v>41008</c:v>
                </c:pt>
                <c:pt idx="1465">
                  <c:v>41009</c:v>
                </c:pt>
                <c:pt idx="1466">
                  <c:v>41010</c:v>
                </c:pt>
                <c:pt idx="1467">
                  <c:v>41011</c:v>
                </c:pt>
                <c:pt idx="1468">
                  <c:v>41012</c:v>
                </c:pt>
                <c:pt idx="1469">
                  <c:v>41015</c:v>
                </c:pt>
                <c:pt idx="1470">
                  <c:v>41016</c:v>
                </c:pt>
                <c:pt idx="1471">
                  <c:v>41017</c:v>
                </c:pt>
                <c:pt idx="1472">
                  <c:v>41018</c:v>
                </c:pt>
                <c:pt idx="1473">
                  <c:v>41019</c:v>
                </c:pt>
                <c:pt idx="1474">
                  <c:v>41022</c:v>
                </c:pt>
                <c:pt idx="1475">
                  <c:v>41023</c:v>
                </c:pt>
                <c:pt idx="1476">
                  <c:v>41024</c:v>
                </c:pt>
                <c:pt idx="1477">
                  <c:v>41025</c:v>
                </c:pt>
                <c:pt idx="1478">
                  <c:v>41026</c:v>
                </c:pt>
                <c:pt idx="1479">
                  <c:v>41029</c:v>
                </c:pt>
                <c:pt idx="1480">
                  <c:v>41030</c:v>
                </c:pt>
                <c:pt idx="1481">
                  <c:v>41031</c:v>
                </c:pt>
                <c:pt idx="1482">
                  <c:v>41032</c:v>
                </c:pt>
                <c:pt idx="1483">
                  <c:v>41033</c:v>
                </c:pt>
                <c:pt idx="1484">
                  <c:v>41036</c:v>
                </c:pt>
                <c:pt idx="1485">
                  <c:v>41037</c:v>
                </c:pt>
                <c:pt idx="1486">
                  <c:v>41038</c:v>
                </c:pt>
                <c:pt idx="1487">
                  <c:v>41039</c:v>
                </c:pt>
                <c:pt idx="1488">
                  <c:v>41040</c:v>
                </c:pt>
                <c:pt idx="1489">
                  <c:v>41043</c:v>
                </c:pt>
                <c:pt idx="1490">
                  <c:v>41044</c:v>
                </c:pt>
                <c:pt idx="1491">
                  <c:v>41045</c:v>
                </c:pt>
                <c:pt idx="1492">
                  <c:v>41046</c:v>
                </c:pt>
                <c:pt idx="1493">
                  <c:v>41047</c:v>
                </c:pt>
                <c:pt idx="1494">
                  <c:v>41050</c:v>
                </c:pt>
                <c:pt idx="1495">
                  <c:v>41051</c:v>
                </c:pt>
                <c:pt idx="1496">
                  <c:v>41052</c:v>
                </c:pt>
                <c:pt idx="1497">
                  <c:v>41053</c:v>
                </c:pt>
                <c:pt idx="1498">
                  <c:v>41054</c:v>
                </c:pt>
                <c:pt idx="1499">
                  <c:v>41057</c:v>
                </c:pt>
                <c:pt idx="1500">
                  <c:v>41058</c:v>
                </c:pt>
                <c:pt idx="1501">
                  <c:v>41059</c:v>
                </c:pt>
                <c:pt idx="1502">
                  <c:v>41060</c:v>
                </c:pt>
                <c:pt idx="1503">
                  <c:v>41061</c:v>
                </c:pt>
                <c:pt idx="1504">
                  <c:v>41064</c:v>
                </c:pt>
                <c:pt idx="1505">
                  <c:v>41065</c:v>
                </c:pt>
                <c:pt idx="1506">
                  <c:v>41066</c:v>
                </c:pt>
                <c:pt idx="1507">
                  <c:v>41067</c:v>
                </c:pt>
                <c:pt idx="1508">
                  <c:v>41068</c:v>
                </c:pt>
                <c:pt idx="1509">
                  <c:v>41071</c:v>
                </c:pt>
                <c:pt idx="1510">
                  <c:v>41072</c:v>
                </c:pt>
                <c:pt idx="1511">
                  <c:v>41073</c:v>
                </c:pt>
                <c:pt idx="1512">
                  <c:v>41074</c:v>
                </c:pt>
                <c:pt idx="1513">
                  <c:v>41075</c:v>
                </c:pt>
                <c:pt idx="1514">
                  <c:v>41078</c:v>
                </c:pt>
                <c:pt idx="1515">
                  <c:v>41079</c:v>
                </c:pt>
                <c:pt idx="1516">
                  <c:v>41080</c:v>
                </c:pt>
                <c:pt idx="1517">
                  <c:v>41081</c:v>
                </c:pt>
                <c:pt idx="1518">
                  <c:v>41082</c:v>
                </c:pt>
                <c:pt idx="1519">
                  <c:v>41085</c:v>
                </c:pt>
                <c:pt idx="1520">
                  <c:v>41086</c:v>
                </c:pt>
                <c:pt idx="1521">
                  <c:v>41087</c:v>
                </c:pt>
                <c:pt idx="1522">
                  <c:v>41088</c:v>
                </c:pt>
                <c:pt idx="1523">
                  <c:v>41089</c:v>
                </c:pt>
                <c:pt idx="1524">
                  <c:v>41090</c:v>
                </c:pt>
                <c:pt idx="1525">
                  <c:v>41092</c:v>
                </c:pt>
                <c:pt idx="1526">
                  <c:v>41093</c:v>
                </c:pt>
                <c:pt idx="1527">
                  <c:v>41094</c:v>
                </c:pt>
                <c:pt idx="1528">
                  <c:v>41095</c:v>
                </c:pt>
                <c:pt idx="1529">
                  <c:v>41096</c:v>
                </c:pt>
                <c:pt idx="1530">
                  <c:v>41099</c:v>
                </c:pt>
                <c:pt idx="1531">
                  <c:v>41100</c:v>
                </c:pt>
                <c:pt idx="1532">
                  <c:v>41101</c:v>
                </c:pt>
                <c:pt idx="1533">
                  <c:v>41102</c:v>
                </c:pt>
                <c:pt idx="1534">
                  <c:v>41103</c:v>
                </c:pt>
                <c:pt idx="1535">
                  <c:v>41106</c:v>
                </c:pt>
                <c:pt idx="1536">
                  <c:v>41107</c:v>
                </c:pt>
                <c:pt idx="1537">
                  <c:v>41108</c:v>
                </c:pt>
                <c:pt idx="1538">
                  <c:v>41109</c:v>
                </c:pt>
                <c:pt idx="1539">
                  <c:v>41110</c:v>
                </c:pt>
                <c:pt idx="1540">
                  <c:v>41113</c:v>
                </c:pt>
                <c:pt idx="1541">
                  <c:v>41114</c:v>
                </c:pt>
                <c:pt idx="1542">
                  <c:v>41115</c:v>
                </c:pt>
                <c:pt idx="1543">
                  <c:v>41116</c:v>
                </c:pt>
                <c:pt idx="1544">
                  <c:v>41117</c:v>
                </c:pt>
                <c:pt idx="1545">
                  <c:v>41120</c:v>
                </c:pt>
                <c:pt idx="1546">
                  <c:v>41121</c:v>
                </c:pt>
                <c:pt idx="1547">
                  <c:v>41122</c:v>
                </c:pt>
                <c:pt idx="1548">
                  <c:v>41123</c:v>
                </c:pt>
                <c:pt idx="1549">
                  <c:v>41124</c:v>
                </c:pt>
                <c:pt idx="1550">
                  <c:v>41127</c:v>
                </c:pt>
                <c:pt idx="1551">
                  <c:v>41128</c:v>
                </c:pt>
                <c:pt idx="1552">
                  <c:v>41129</c:v>
                </c:pt>
                <c:pt idx="1553">
                  <c:v>41130</c:v>
                </c:pt>
                <c:pt idx="1554">
                  <c:v>41131</c:v>
                </c:pt>
                <c:pt idx="1555">
                  <c:v>41134</c:v>
                </c:pt>
                <c:pt idx="1556">
                  <c:v>41135</c:v>
                </c:pt>
                <c:pt idx="1557">
                  <c:v>41136</c:v>
                </c:pt>
                <c:pt idx="1558">
                  <c:v>41137</c:v>
                </c:pt>
                <c:pt idx="1559">
                  <c:v>41138</c:v>
                </c:pt>
                <c:pt idx="1560">
                  <c:v>41141</c:v>
                </c:pt>
                <c:pt idx="1561">
                  <c:v>41142</c:v>
                </c:pt>
                <c:pt idx="1562">
                  <c:v>41143</c:v>
                </c:pt>
                <c:pt idx="1563">
                  <c:v>41144</c:v>
                </c:pt>
                <c:pt idx="1564">
                  <c:v>41145</c:v>
                </c:pt>
                <c:pt idx="1565">
                  <c:v>41148</c:v>
                </c:pt>
                <c:pt idx="1566">
                  <c:v>41149</c:v>
                </c:pt>
                <c:pt idx="1567">
                  <c:v>41150</c:v>
                </c:pt>
                <c:pt idx="1568">
                  <c:v>41151</c:v>
                </c:pt>
                <c:pt idx="1569">
                  <c:v>41152</c:v>
                </c:pt>
                <c:pt idx="1570">
                  <c:v>41155</c:v>
                </c:pt>
                <c:pt idx="1571">
                  <c:v>41156</c:v>
                </c:pt>
                <c:pt idx="1572">
                  <c:v>41157</c:v>
                </c:pt>
                <c:pt idx="1573">
                  <c:v>41158</c:v>
                </c:pt>
                <c:pt idx="1574">
                  <c:v>41159</c:v>
                </c:pt>
                <c:pt idx="1575">
                  <c:v>41162</c:v>
                </c:pt>
                <c:pt idx="1576">
                  <c:v>41163</c:v>
                </c:pt>
                <c:pt idx="1577">
                  <c:v>41164</c:v>
                </c:pt>
                <c:pt idx="1578">
                  <c:v>41165</c:v>
                </c:pt>
                <c:pt idx="1579">
                  <c:v>41166</c:v>
                </c:pt>
                <c:pt idx="1580">
                  <c:v>41169</c:v>
                </c:pt>
                <c:pt idx="1581">
                  <c:v>41170</c:v>
                </c:pt>
                <c:pt idx="1582">
                  <c:v>41171</c:v>
                </c:pt>
                <c:pt idx="1583">
                  <c:v>41172</c:v>
                </c:pt>
                <c:pt idx="1584">
                  <c:v>41173</c:v>
                </c:pt>
                <c:pt idx="1585">
                  <c:v>41176</c:v>
                </c:pt>
                <c:pt idx="1586">
                  <c:v>41177</c:v>
                </c:pt>
                <c:pt idx="1587">
                  <c:v>41178</c:v>
                </c:pt>
                <c:pt idx="1588">
                  <c:v>41179</c:v>
                </c:pt>
                <c:pt idx="1589">
                  <c:v>41180</c:v>
                </c:pt>
                <c:pt idx="1590">
                  <c:v>41182</c:v>
                </c:pt>
                <c:pt idx="1591">
                  <c:v>41183</c:v>
                </c:pt>
                <c:pt idx="1592">
                  <c:v>41184</c:v>
                </c:pt>
                <c:pt idx="1593">
                  <c:v>41185</c:v>
                </c:pt>
                <c:pt idx="1594">
                  <c:v>41186</c:v>
                </c:pt>
                <c:pt idx="1595">
                  <c:v>41187</c:v>
                </c:pt>
                <c:pt idx="1596">
                  <c:v>41190</c:v>
                </c:pt>
                <c:pt idx="1597">
                  <c:v>41191</c:v>
                </c:pt>
                <c:pt idx="1598">
                  <c:v>41192</c:v>
                </c:pt>
                <c:pt idx="1599">
                  <c:v>41193</c:v>
                </c:pt>
                <c:pt idx="1600">
                  <c:v>41194</c:v>
                </c:pt>
                <c:pt idx="1601">
                  <c:v>41197</c:v>
                </c:pt>
                <c:pt idx="1602">
                  <c:v>41198</c:v>
                </c:pt>
                <c:pt idx="1603">
                  <c:v>41199</c:v>
                </c:pt>
                <c:pt idx="1604">
                  <c:v>41200</c:v>
                </c:pt>
                <c:pt idx="1605">
                  <c:v>41201</c:v>
                </c:pt>
                <c:pt idx="1606">
                  <c:v>41204</c:v>
                </c:pt>
                <c:pt idx="1607">
                  <c:v>41205</c:v>
                </c:pt>
                <c:pt idx="1608">
                  <c:v>41206</c:v>
                </c:pt>
                <c:pt idx="1609">
                  <c:v>41207</c:v>
                </c:pt>
                <c:pt idx="1610">
                  <c:v>41208</c:v>
                </c:pt>
                <c:pt idx="1611">
                  <c:v>41211</c:v>
                </c:pt>
                <c:pt idx="1612">
                  <c:v>41213</c:v>
                </c:pt>
                <c:pt idx="1613">
                  <c:v>41214</c:v>
                </c:pt>
                <c:pt idx="1614">
                  <c:v>41215</c:v>
                </c:pt>
                <c:pt idx="1615">
                  <c:v>41218</c:v>
                </c:pt>
                <c:pt idx="1616">
                  <c:v>41219</c:v>
                </c:pt>
                <c:pt idx="1617">
                  <c:v>41220</c:v>
                </c:pt>
                <c:pt idx="1618">
                  <c:v>41221</c:v>
                </c:pt>
                <c:pt idx="1619">
                  <c:v>41222</c:v>
                </c:pt>
                <c:pt idx="1620">
                  <c:v>41225</c:v>
                </c:pt>
                <c:pt idx="1621">
                  <c:v>41226</c:v>
                </c:pt>
                <c:pt idx="1622">
                  <c:v>41227</c:v>
                </c:pt>
                <c:pt idx="1623">
                  <c:v>41228</c:v>
                </c:pt>
                <c:pt idx="1624">
                  <c:v>41229</c:v>
                </c:pt>
                <c:pt idx="1625">
                  <c:v>41232</c:v>
                </c:pt>
                <c:pt idx="1626">
                  <c:v>41233</c:v>
                </c:pt>
                <c:pt idx="1627">
                  <c:v>41234</c:v>
                </c:pt>
                <c:pt idx="1628">
                  <c:v>41235</c:v>
                </c:pt>
                <c:pt idx="1629">
                  <c:v>41236</c:v>
                </c:pt>
                <c:pt idx="1630">
                  <c:v>41239</c:v>
                </c:pt>
                <c:pt idx="1631">
                  <c:v>41240</c:v>
                </c:pt>
                <c:pt idx="1632">
                  <c:v>41241</c:v>
                </c:pt>
                <c:pt idx="1633">
                  <c:v>41242</c:v>
                </c:pt>
                <c:pt idx="1634">
                  <c:v>41243</c:v>
                </c:pt>
                <c:pt idx="1635">
                  <c:v>41246</c:v>
                </c:pt>
                <c:pt idx="1636">
                  <c:v>41247</c:v>
                </c:pt>
                <c:pt idx="1637">
                  <c:v>41248</c:v>
                </c:pt>
                <c:pt idx="1638">
                  <c:v>41249</c:v>
                </c:pt>
                <c:pt idx="1639">
                  <c:v>41250</c:v>
                </c:pt>
                <c:pt idx="1640">
                  <c:v>41253</c:v>
                </c:pt>
                <c:pt idx="1641">
                  <c:v>41254</c:v>
                </c:pt>
                <c:pt idx="1642">
                  <c:v>41255</c:v>
                </c:pt>
                <c:pt idx="1643">
                  <c:v>41256</c:v>
                </c:pt>
                <c:pt idx="1644">
                  <c:v>41257</c:v>
                </c:pt>
                <c:pt idx="1645">
                  <c:v>41260</c:v>
                </c:pt>
                <c:pt idx="1646">
                  <c:v>41261</c:v>
                </c:pt>
                <c:pt idx="1647">
                  <c:v>41262</c:v>
                </c:pt>
                <c:pt idx="1648">
                  <c:v>41263</c:v>
                </c:pt>
                <c:pt idx="1649">
                  <c:v>41264</c:v>
                </c:pt>
                <c:pt idx="1650">
                  <c:v>41267</c:v>
                </c:pt>
                <c:pt idx="1651">
                  <c:v>41269</c:v>
                </c:pt>
                <c:pt idx="1652">
                  <c:v>41270</c:v>
                </c:pt>
                <c:pt idx="1653">
                  <c:v>41271</c:v>
                </c:pt>
                <c:pt idx="1654">
                  <c:v>41274</c:v>
                </c:pt>
                <c:pt idx="1655">
                  <c:v>41276</c:v>
                </c:pt>
                <c:pt idx="1656">
                  <c:v>41277</c:v>
                </c:pt>
                <c:pt idx="1657">
                  <c:v>41278</c:v>
                </c:pt>
                <c:pt idx="1658">
                  <c:v>41281</c:v>
                </c:pt>
                <c:pt idx="1659">
                  <c:v>41282</c:v>
                </c:pt>
                <c:pt idx="1660">
                  <c:v>41283</c:v>
                </c:pt>
                <c:pt idx="1661">
                  <c:v>41284</c:v>
                </c:pt>
                <c:pt idx="1662">
                  <c:v>41285</c:v>
                </c:pt>
                <c:pt idx="1663">
                  <c:v>41288</c:v>
                </c:pt>
                <c:pt idx="1664">
                  <c:v>41289</c:v>
                </c:pt>
                <c:pt idx="1665">
                  <c:v>41290</c:v>
                </c:pt>
                <c:pt idx="1666">
                  <c:v>41291</c:v>
                </c:pt>
                <c:pt idx="1667">
                  <c:v>41292</c:v>
                </c:pt>
                <c:pt idx="1668">
                  <c:v>41295</c:v>
                </c:pt>
                <c:pt idx="1669">
                  <c:v>41296</c:v>
                </c:pt>
                <c:pt idx="1670">
                  <c:v>41297</c:v>
                </c:pt>
                <c:pt idx="1671">
                  <c:v>41298</c:v>
                </c:pt>
                <c:pt idx="1672">
                  <c:v>41299</c:v>
                </c:pt>
                <c:pt idx="1673">
                  <c:v>41302</c:v>
                </c:pt>
                <c:pt idx="1674">
                  <c:v>41303</c:v>
                </c:pt>
                <c:pt idx="1675">
                  <c:v>41304</c:v>
                </c:pt>
                <c:pt idx="1676">
                  <c:v>41305</c:v>
                </c:pt>
                <c:pt idx="1677">
                  <c:v>41306</c:v>
                </c:pt>
                <c:pt idx="1678">
                  <c:v>41309</c:v>
                </c:pt>
                <c:pt idx="1679">
                  <c:v>41310</c:v>
                </c:pt>
                <c:pt idx="1680">
                  <c:v>41311</c:v>
                </c:pt>
                <c:pt idx="1681">
                  <c:v>41312</c:v>
                </c:pt>
                <c:pt idx="1682">
                  <c:v>41313</c:v>
                </c:pt>
                <c:pt idx="1683">
                  <c:v>41316</c:v>
                </c:pt>
                <c:pt idx="1684">
                  <c:v>41317</c:v>
                </c:pt>
                <c:pt idx="1685">
                  <c:v>41318</c:v>
                </c:pt>
                <c:pt idx="1686">
                  <c:v>41319</c:v>
                </c:pt>
                <c:pt idx="1687">
                  <c:v>41320</c:v>
                </c:pt>
                <c:pt idx="1688">
                  <c:v>41323</c:v>
                </c:pt>
                <c:pt idx="1689">
                  <c:v>41324</c:v>
                </c:pt>
                <c:pt idx="1690">
                  <c:v>41325</c:v>
                </c:pt>
                <c:pt idx="1691">
                  <c:v>41326</c:v>
                </c:pt>
                <c:pt idx="1692">
                  <c:v>41327</c:v>
                </c:pt>
                <c:pt idx="1693">
                  <c:v>41330</c:v>
                </c:pt>
                <c:pt idx="1694">
                  <c:v>41331</c:v>
                </c:pt>
                <c:pt idx="1695">
                  <c:v>41332</c:v>
                </c:pt>
                <c:pt idx="1696">
                  <c:v>41333</c:v>
                </c:pt>
                <c:pt idx="1697">
                  <c:v>41334</c:v>
                </c:pt>
                <c:pt idx="1698">
                  <c:v>41337</c:v>
                </c:pt>
                <c:pt idx="1699">
                  <c:v>41338</c:v>
                </c:pt>
                <c:pt idx="1700">
                  <c:v>41339</c:v>
                </c:pt>
                <c:pt idx="1701">
                  <c:v>41340</c:v>
                </c:pt>
                <c:pt idx="1702">
                  <c:v>41341</c:v>
                </c:pt>
                <c:pt idx="1703">
                  <c:v>41344</c:v>
                </c:pt>
                <c:pt idx="1704">
                  <c:v>41345</c:v>
                </c:pt>
                <c:pt idx="1705">
                  <c:v>41346</c:v>
                </c:pt>
                <c:pt idx="1706">
                  <c:v>41347</c:v>
                </c:pt>
                <c:pt idx="1707">
                  <c:v>41348</c:v>
                </c:pt>
                <c:pt idx="1708">
                  <c:v>41351</c:v>
                </c:pt>
                <c:pt idx="1709">
                  <c:v>41352</c:v>
                </c:pt>
                <c:pt idx="1710">
                  <c:v>41353</c:v>
                </c:pt>
                <c:pt idx="1711">
                  <c:v>41354</c:v>
                </c:pt>
                <c:pt idx="1712">
                  <c:v>41355</c:v>
                </c:pt>
                <c:pt idx="1713">
                  <c:v>41358</c:v>
                </c:pt>
                <c:pt idx="1714">
                  <c:v>41359</c:v>
                </c:pt>
                <c:pt idx="1715">
                  <c:v>41360</c:v>
                </c:pt>
                <c:pt idx="1716">
                  <c:v>41361</c:v>
                </c:pt>
                <c:pt idx="1717">
                  <c:v>41364</c:v>
                </c:pt>
                <c:pt idx="1718">
                  <c:v>41365</c:v>
                </c:pt>
                <c:pt idx="1719">
                  <c:v>41366</c:v>
                </c:pt>
                <c:pt idx="1720">
                  <c:v>41367</c:v>
                </c:pt>
                <c:pt idx="1721">
                  <c:v>41368</c:v>
                </c:pt>
                <c:pt idx="1722">
                  <c:v>41369</c:v>
                </c:pt>
                <c:pt idx="1723">
                  <c:v>41372</c:v>
                </c:pt>
                <c:pt idx="1724">
                  <c:v>41373</c:v>
                </c:pt>
                <c:pt idx="1725">
                  <c:v>41374</c:v>
                </c:pt>
                <c:pt idx="1726">
                  <c:v>41375</c:v>
                </c:pt>
                <c:pt idx="1727">
                  <c:v>41376</c:v>
                </c:pt>
                <c:pt idx="1728">
                  <c:v>41379</c:v>
                </c:pt>
                <c:pt idx="1729">
                  <c:v>41380</c:v>
                </c:pt>
                <c:pt idx="1730">
                  <c:v>41381</c:v>
                </c:pt>
                <c:pt idx="1731">
                  <c:v>41382</c:v>
                </c:pt>
                <c:pt idx="1732">
                  <c:v>41383</c:v>
                </c:pt>
                <c:pt idx="1733">
                  <c:v>41386</c:v>
                </c:pt>
                <c:pt idx="1734">
                  <c:v>41387</c:v>
                </c:pt>
                <c:pt idx="1735">
                  <c:v>41388</c:v>
                </c:pt>
                <c:pt idx="1736">
                  <c:v>41389</c:v>
                </c:pt>
                <c:pt idx="1737">
                  <c:v>41390</c:v>
                </c:pt>
                <c:pt idx="1738">
                  <c:v>41393</c:v>
                </c:pt>
                <c:pt idx="1739">
                  <c:v>41394</c:v>
                </c:pt>
                <c:pt idx="1740">
                  <c:v>41395</c:v>
                </c:pt>
                <c:pt idx="1741">
                  <c:v>41396</c:v>
                </c:pt>
                <c:pt idx="1742">
                  <c:v>41397</c:v>
                </c:pt>
                <c:pt idx="1743">
                  <c:v>41400</c:v>
                </c:pt>
                <c:pt idx="1744">
                  <c:v>41401</c:v>
                </c:pt>
                <c:pt idx="1745">
                  <c:v>41402</c:v>
                </c:pt>
                <c:pt idx="1746">
                  <c:v>41403</c:v>
                </c:pt>
                <c:pt idx="1747">
                  <c:v>41404</c:v>
                </c:pt>
                <c:pt idx="1748">
                  <c:v>41407</c:v>
                </c:pt>
                <c:pt idx="1749">
                  <c:v>41408</c:v>
                </c:pt>
                <c:pt idx="1750">
                  <c:v>41409</c:v>
                </c:pt>
                <c:pt idx="1751">
                  <c:v>41410</c:v>
                </c:pt>
                <c:pt idx="1752">
                  <c:v>41411</c:v>
                </c:pt>
                <c:pt idx="1753">
                  <c:v>41414</c:v>
                </c:pt>
                <c:pt idx="1754">
                  <c:v>41415</c:v>
                </c:pt>
                <c:pt idx="1755">
                  <c:v>41416</c:v>
                </c:pt>
                <c:pt idx="1756">
                  <c:v>41417</c:v>
                </c:pt>
                <c:pt idx="1757">
                  <c:v>41418</c:v>
                </c:pt>
                <c:pt idx="1758">
                  <c:v>41421</c:v>
                </c:pt>
                <c:pt idx="1759">
                  <c:v>41422</c:v>
                </c:pt>
                <c:pt idx="1760">
                  <c:v>41423</c:v>
                </c:pt>
                <c:pt idx="1761">
                  <c:v>41424</c:v>
                </c:pt>
                <c:pt idx="1762">
                  <c:v>41425</c:v>
                </c:pt>
                <c:pt idx="1763">
                  <c:v>41428</c:v>
                </c:pt>
                <c:pt idx="1764">
                  <c:v>41429</c:v>
                </c:pt>
                <c:pt idx="1765">
                  <c:v>41430</c:v>
                </c:pt>
                <c:pt idx="1766">
                  <c:v>41431</c:v>
                </c:pt>
                <c:pt idx="1767">
                  <c:v>41432</c:v>
                </c:pt>
                <c:pt idx="1768">
                  <c:v>41435</c:v>
                </c:pt>
                <c:pt idx="1769">
                  <c:v>41436</c:v>
                </c:pt>
                <c:pt idx="1770">
                  <c:v>41437</c:v>
                </c:pt>
                <c:pt idx="1771">
                  <c:v>41438</c:v>
                </c:pt>
                <c:pt idx="1772">
                  <c:v>41439</c:v>
                </c:pt>
                <c:pt idx="1773">
                  <c:v>41442</c:v>
                </c:pt>
                <c:pt idx="1774">
                  <c:v>41443</c:v>
                </c:pt>
                <c:pt idx="1775">
                  <c:v>41444</c:v>
                </c:pt>
                <c:pt idx="1776">
                  <c:v>41445</c:v>
                </c:pt>
                <c:pt idx="1777">
                  <c:v>41446</c:v>
                </c:pt>
                <c:pt idx="1778">
                  <c:v>41449</c:v>
                </c:pt>
                <c:pt idx="1779">
                  <c:v>41450</c:v>
                </c:pt>
                <c:pt idx="1780">
                  <c:v>41451</c:v>
                </c:pt>
                <c:pt idx="1781">
                  <c:v>41452</c:v>
                </c:pt>
                <c:pt idx="1782">
                  <c:v>41453</c:v>
                </c:pt>
                <c:pt idx="1783">
                  <c:v>41455</c:v>
                </c:pt>
                <c:pt idx="1784">
                  <c:v>41456</c:v>
                </c:pt>
                <c:pt idx="1785">
                  <c:v>41457</c:v>
                </c:pt>
                <c:pt idx="1786">
                  <c:v>41458</c:v>
                </c:pt>
                <c:pt idx="1787">
                  <c:v>41459</c:v>
                </c:pt>
                <c:pt idx="1788">
                  <c:v>41460</c:v>
                </c:pt>
                <c:pt idx="1789">
                  <c:v>41463</c:v>
                </c:pt>
                <c:pt idx="1790">
                  <c:v>41464</c:v>
                </c:pt>
                <c:pt idx="1791">
                  <c:v>41465</c:v>
                </c:pt>
                <c:pt idx="1792">
                  <c:v>41466</c:v>
                </c:pt>
                <c:pt idx="1793">
                  <c:v>41467</c:v>
                </c:pt>
                <c:pt idx="1794">
                  <c:v>41470</c:v>
                </c:pt>
                <c:pt idx="1795">
                  <c:v>41471</c:v>
                </c:pt>
                <c:pt idx="1796">
                  <c:v>41472</c:v>
                </c:pt>
                <c:pt idx="1797">
                  <c:v>41473</c:v>
                </c:pt>
                <c:pt idx="1798">
                  <c:v>41474</c:v>
                </c:pt>
                <c:pt idx="1799">
                  <c:v>41477</c:v>
                </c:pt>
                <c:pt idx="1800">
                  <c:v>41478</c:v>
                </c:pt>
                <c:pt idx="1801">
                  <c:v>41479</c:v>
                </c:pt>
                <c:pt idx="1802">
                  <c:v>41480</c:v>
                </c:pt>
                <c:pt idx="1803">
                  <c:v>41481</c:v>
                </c:pt>
                <c:pt idx="1804">
                  <c:v>41484</c:v>
                </c:pt>
                <c:pt idx="1805">
                  <c:v>41485</c:v>
                </c:pt>
                <c:pt idx="1806">
                  <c:v>41486</c:v>
                </c:pt>
                <c:pt idx="1807">
                  <c:v>41487</c:v>
                </c:pt>
                <c:pt idx="1808">
                  <c:v>41488</c:v>
                </c:pt>
                <c:pt idx="1809">
                  <c:v>41491</c:v>
                </c:pt>
                <c:pt idx="1810">
                  <c:v>41492</c:v>
                </c:pt>
                <c:pt idx="1811">
                  <c:v>41493</c:v>
                </c:pt>
                <c:pt idx="1812">
                  <c:v>41494</c:v>
                </c:pt>
                <c:pt idx="1813">
                  <c:v>41495</c:v>
                </c:pt>
                <c:pt idx="1814">
                  <c:v>41498</c:v>
                </c:pt>
                <c:pt idx="1815">
                  <c:v>41499</c:v>
                </c:pt>
                <c:pt idx="1816">
                  <c:v>41500</c:v>
                </c:pt>
                <c:pt idx="1817">
                  <c:v>41501</c:v>
                </c:pt>
                <c:pt idx="1818">
                  <c:v>41502</c:v>
                </c:pt>
                <c:pt idx="1819">
                  <c:v>41505</c:v>
                </c:pt>
                <c:pt idx="1820">
                  <c:v>41506</c:v>
                </c:pt>
                <c:pt idx="1821">
                  <c:v>41507</c:v>
                </c:pt>
                <c:pt idx="1822">
                  <c:v>41508</c:v>
                </c:pt>
                <c:pt idx="1823">
                  <c:v>41509</c:v>
                </c:pt>
                <c:pt idx="1824">
                  <c:v>41512</c:v>
                </c:pt>
                <c:pt idx="1825">
                  <c:v>41513</c:v>
                </c:pt>
                <c:pt idx="1826">
                  <c:v>41514</c:v>
                </c:pt>
                <c:pt idx="1827">
                  <c:v>41515</c:v>
                </c:pt>
                <c:pt idx="1828">
                  <c:v>41516</c:v>
                </c:pt>
                <c:pt idx="1829">
                  <c:v>41517</c:v>
                </c:pt>
                <c:pt idx="1830">
                  <c:v>41519</c:v>
                </c:pt>
                <c:pt idx="1831">
                  <c:v>41520</c:v>
                </c:pt>
                <c:pt idx="1832">
                  <c:v>41521</c:v>
                </c:pt>
                <c:pt idx="1833">
                  <c:v>41522</c:v>
                </c:pt>
                <c:pt idx="1834">
                  <c:v>41523</c:v>
                </c:pt>
                <c:pt idx="1835">
                  <c:v>41526</c:v>
                </c:pt>
                <c:pt idx="1836">
                  <c:v>41527</c:v>
                </c:pt>
                <c:pt idx="1837">
                  <c:v>41528</c:v>
                </c:pt>
                <c:pt idx="1838">
                  <c:v>41529</c:v>
                </c:pt>
                <c:pt idx="1839">
                  <c:v>41530</c:v>
                </c:pt>
                <c:pt idx="1840">
                  <c:v>41533</c:v>
                </c:pt>
                <c:pt idx="1841">
                  <c:v>41534</c:v>
                </c:pt>
                <c:pt idx="1842">
                  <c:v>41535</c:v>
                </c:pt>
                <c:pt idx="1843">
                  <c:v>41536</c:v>
                </c:pt>
                <c:pt idx="1844">
                  <c:v>41537</c:v>
                </c:pt>
                <c:pt idx="1845">
                  <c:v>41540</c:v>
                </c:pt>
                <c:pt idx="1846">
                  <c:v>41541</c:v>
                </c:pt>
                <c:pt idx="1847">
                  <c:v>41542</c:v>
                </c:pt>
                <c:pt idx="1848">
                  <c:v>41543</c:v>
                </c:pt>
                <c:pt idx="1849">
                  <c:v>41544</c:v>
                </c:pt>
                <c:pt idx="1850">
                  <c:v>41547</c:v>
                </c:pt>
                <c:pt idx="1851">
                  <c:v>41548</c:v>
                </c:pt>
                <c:pt idx="1852">
                  <c:v>41549</c:v>
                </c:pt>
                <c:pt idx="1853">
                  <c:v>41550</c:v>
                </c:pt>
                <c:pt idx="1854">
                  <c:v>41551</c:v>
                </c:pt>
                <c:pt idx="1855">
                  <c:v>41554</c:v>
                </c:pt>
                <c:pt idx="1856">
                  <c:v>41555</c:v>
                </c:pt>
                <c:pt idx="1857">
                  <c:v>41556</c:v>
                </c:pt>
                <c:pt idx="1858">
                  <c:v>41557</c:v>
                </c:pt>
                <c:pt idx="1859">
                  <c:v>41558</c:v>
                </c:pt>
                <c:pt idx="1860">
                  <c:v>41561</c:v>
                </c:pt>
                <c:pt idx="1861">
                  <c:v>41562</c:v>
                </c:pt>
                <c:pt idx="1862">
                  <c:v>41563</c:v>
                </c:pt>
                <c:pt idx="1863">
                  <c:v>41564</c:v>
                </c:pt>
                <c:pt idx="1864">
                  <c:v>41565</c:v>
                </c:pt>
                <c:pt idx="1865">
                  <c:v>41568</c:v>
                </c:pt>
                <c:pt idx="1866">
                  <c:v>41569</c:v>
                </c:pt>
                <c:pt idx="1867">
                  <c:v>41570</c:v>
                </c:pt>
                <c:pt idx="1868">
                  <c:v>41571</c:v>
                </c:pt>
                <c:pt idx="1869">
                  <c:v>41572</c:v>
                </c:pt>
                <c:pt idx="1870">
                  <c:v>41575</c:v>
                </c:pt>
                <c:pt idx="1871">
                  <c:v>41576</c:v>
                </c:pt>
                <c:pt idx="1872">
                  <c:v>41577</c:v>
                </c:pt>
                <c:pt idx="1873">
                  <c:v>41578</c:v>
                </c:pt>
                <c:pt idx="1874">
                  <c:v>41579</c:v>
                </c:pt>
                <c:pt idx="1875">
                  <c:v>41582</c:v>
                </c:pt>
                <c:pt idx="1876">
                  <c:v>41583</c:v>
                </c:pt>
                <c:pt idx="1877">
                  <c:v>41584</c:v>
                </c:pt>
                <c:pt idx="1878">
                  <c:v>41585</c:v>
                </c:pt>
                <c:pt idx="1879">
                  <c:v>41586</c:v>
                </c:pt>
                <c:pt idx="1880">
                  <c:v>41589</c:v>
                </c:pt>
                <c:pt idx="1881">
                  <c:v>41590</c:v>
                </c:pt>
                <c:pt idx="1882">
                  <c:v>41591</c:v>
                </c:pt>
                <c:pt idx="1883">
                  <c:v>41592</c:v>
                </c:pt>
                <c:pt idx="1884">
                  <c:v>41593</c:v>
                </c:pt>
                <c:pt idx="1885">
                  <c:v>41596</c:v>
                </c:pt>
                <c:pt idx="1886">
                  <c:v>41597</c:v>
                </c:pt>
                <c:pt idx="1887">
                  <c:v>41598</c:v>
                </c:pt>
                <c:pt idx="1888">
                  <c:v>41599</c:v>
                </c:pt>
                <c:pt idx="1889">
                  <c:v>41600</c:v>
                </c:pt>
                <c:pt idx="1890">
                  <c:v>41603</c:v>
                </c:pt>
                <c:pt idx="1891">
                  <c:v>41604</c:v>
                </c:pt>
                <c:pt idx="1892">
                  <c:v>41605</c:v>
                </c:pt>
                <c:pt idx="1893">
                  <c:v>41606</c:v>
                </c:pt>
                <c:pt idx="1894">
                  <c:v>41607</c:v>
                </c:pt>
                <c:pt idx="1895">
                  <c:v>41608</c:v>
                </c:pt>
                <c:pt idx="1896">
                  <c:v>41610</c:v>
                </c:pt>
                <c:pt idx="1897">
                  <c:v>41611</c:v>
                </c:pt>
                <c:pt idx="1898">
                  <c:v>41612</c:v>
                </c:pt>
                <c:pt idx="1899">
                  <c:v>41613</c:v>
                </c:pt>
                <c:pt idx="1900">
                  <c:v>41614</c:v>
                </c:pt>
                <c:pt idx="1901">
                  <c:v>41617</c:v>
                </c:pt>
                <c:pt idx="1902">
                  <c:v>41618</c:v>
                </c:pt>
                <c:pt idx="1903">
                  <c:v>41619</c:v>
                </c:pt>
                <c:pt idx="1904">
                  <c:v>41620</c:v>
                </c:pt>
                <c:pt idx="1905">
                  <c:v>41621</c:v>
                </c:pt>
                <c:pt idx="1906">
                  <c:v>41624</c:v>
                </c:pt>
                <c:pt idx="1907">
                  <c:v>41625</c:v>
                </c:pt>
                <c:pt idx="1908">
                  <c:v>41626</c:v>
                </c:pt>
                <c:pt idx="1909">
                  <c:v>41627</c:v>
                </c:pt>
                <c:pt idx="1910">
                  <c:v>41628</c:v>
                </c:pt>
                <c:pt idx="1911">
                  <c:v>41631</c:v>
                </c:pt>
                <c:pt idx="1912">
                  <c:v>41632</c:v>
                </c:pt>
                <c:pt idx="1913">
                  <c:v>41634</c:v>
                </c:pt>
                <c:pt idx="1914">
                  <c:v>41635</c:v>
                </c:pt>
                <c:pt idx="1915">
                  <c:v>41638</c:v>
                </c:pt>
                <c:pt idx="1916">
                  <c:v>41639</c:v>
                </c:pt>
                <c:pt idx="1917">
                  <c:v>41641</c:v>
                </c:pt>
                <c:pt idx="1918">
                  <c:v>41642</c:v>
                </c:pt>
                <c:pt idx="1919">
                  <c:v>41645</c:v>
                </c:pt>
                <c:pt idx="1920">
                  <c:v>41646</c:v>
                </c:pt>
                <c:pt idx="1921">
                  <c:v>41647</c:v>
                </c:pt>
                <c:pt idx="1922">
                  <c:v>41648</c:v>
                </c:pt>
                <c:pt idx="1923">
                  <c:v>41649</c:v>
                </c:pt>
                <c:pt idx="1924">
                  <c:v>41652</c:v>
                </c:pt>
                <c:pt idx="1925">
                  <c:v>41653</c:v>
                </c:pt>
                <c:pt idx="1926">
                  <c:v>41654</c:v>
                </c:pt>
                <c:pt idx="1927">
                  <c:v>41655</c:v>
                </c:pt>
                <c:pt idx="1928">
                  <c:v>41656</c:v>
                </c:pt>
                <c:pt idx="1929">
                  <c:v>41659</c:v>
                </c:pt>
                <c:pt idx="1930">
                  <c:v>41660</c:v>
                </c:pt>
                <c:pt idx="1931">
                  <c:v>41661</c:v>
                </c:pt>
                <c:pt idx="1932">
                  <c:v>41662</c:v>
                </c:pt>
                <c:pt idx="1933">
                  <c:v>41663</c:v>
                </c:pt>
                <c:pt idx="1934">
                  <c:v>41666</c:v>
                </c:pt>
                <c:pt idx="1935">
                  <c:v>41667</c:v>
                </c:pt>
                <c:pt idx="1936">
                  <c:v>41668</c:v>
                </c:pt>
                <c:pt idx="1937">
                  <c:v>41669</c:v>
                </c:pt>
                <c:pt idx="1938">
                  <c:v>41670</c:v>
                </c:pt>
                <c:pt idx="1939">
                  <c:v>41673</c:v>
                </c:pt>
                <c:pt idx="1940">
                  <c:v>41674</c:v>
                </c:pt>
                <c:pt idx="1941">
                  <c:v>41675</c:v>
                </c:pt>
                <c:pt idx="1942">
                  <c:v>41676</c:v>
                </c:pt>
                <c:pt idx="1943">
                  <c:v>41677</c:v>
                </c:pt>
                <c:pt idx="1944">
                  <c:v>41680</c:v>
                </c:pt>
                <c:pt idx="1945">
                  <c:v>41681</c:v>
                </c:pt>
                <c:pt idx="1946">
                  <c:v>41682</c:v>
                </c:pt>
                <c:pt idx="1947">
                  <c:v>41683</c:v>
                </c:pt>
                <c:pt idx="1948">
                  <c:v>41684</c:v>
                </c:pt>
                <c:pt idx="1949">
                  <c:v>41687</c:v>
                </c:pt>
                <c:pt idx="1950">
                  <c:v>41688</c:v>
                </c:pt>
                <c:pt idx="1951">
                  <c:v>41689</c:v>
                </c:pt>
                <c:pt idx="1952">
                  <c:v>41690</c:v>
                </c:pt>
                <c:pt idx="1953">
                  <c:v>41691</c:v>
                </c:pt>
                <c:pt idx="1954">
                  <c:v>41694</c:v>
                </c:pt>
                <c:pt idx="1955">
                  <c:v>41695</c:v>
                </c:pt>
                <c:pt idx="1956">
                  <c:v>41696</c:v>
                </c:pt>
                <c:pt idx="1957">
                  <c:v>41697</c:v>
                </c:pt>
                <c:pt idx="1958">
                  <c:v>41698</c:v>
                </c:pt>
                <c:pt idx="1959">
                  <c:v>41701</c:v>
                </c:pt>
                <c:pt idx="1960">
                  <c:v>41702</c:v>
                </c:pt>
                <c:pt idx="1961">
                  <c:v>41703</c:v>
                </c:pt>
                <c:pt idx="1962">
                  <c:v>41704</c:v>
                </c:pt>
                <c:pt idx="1963">
                  <c:v>41705</c:v>
                </c:pt>
                <c:pt idx="1964">
                  <c:v>41708</c:v>
                </c:pt>
                <c:pt idx="1965">
                  <c:v>41709</c:v>
                </c:pt>
                <c:pt idx="1966">
                  <c:v>41710</c:v>
                </c:pt>
                <c:pt idx="1967">
                  <c:v>41711</c:v>
                </c:pt>
                <c:pt idx="1968">
                  <c:v>41712</c:v>
                </c:pt>
                <c:pt idx="1969">
                  <c:v>41715</c:v>
                </c:pt>
                <c:pt idx="1970">
                  <c:v>41716</c:v>
                </c:pt>
                <c:pt idx="1971">
                  <c:v>41717</c:v>
                </c:pt>
                <c:pt idx="1972">
                  <c:v>41718</c:v>
                </c:pt>
                <c:pt idx="1973">
                  <c:v>41719</c:v>
                </c:pt>
                <c:pt idx="1974">
                  <c:v>41722</c:v>
                </c:pt>
                <c:pt idx="1975">
                  <c:v>41723</c:v>
                </c:pt>
                <c:pt idx="1976">
                  <c:v>41724</c:v>
                </c:pt>
                <c:pt idx="1977">
                  <c:v>41725</c:v>
                </c:pt>
                <c:pt idx="1978">
                  <c:v>41726</c:v>
                </c:pt>
                <c:pt idx="1979">
                  <c:v>41729</c:v>
                </c:pt>
                <c:pt idx="1980">
                  <c:v>41730</c:v>
                </c:pt>
                <c:pt idx="1981">
                  <c:v>41731</c:v>
                </c:pt>
                <c:pt idx="1982">
                  <c:v>41732</c:v>
                </c:pt>
                <c:pt idx="1983">
                  <c:v>41733</c:v>
                </c:pt>
                <c:pt idx="1984">
                  <c:v>41736</c:v>
                </c:pt>
                <c:pt idx="1985">
                  <c:v>41737</c:v>
                </c:pt>
                <c:pt idx="1986">
                  <c:v>41738</c:v>
                </c:pt>
                <c:pt idx="1987">
                  <c:v>41739</c:v>
                </c:pt>
                <c:pt idx="1988">
                  <c:v>41740</c:v>
                </c:pt>
                <c:pt idx="1989">
                  <c:v>41743</c:v>
                </c:pt>
                <c:pt idx="1990">
                  <c:v>41744</c:v>
                </c:pt>
                <c:pt idx="1991">
                  <c:v>41745</c:v>
                </c:pt>
                <c:pt idx="1992">
                  <c:v>41746</c:v>
                </c:pt>
                <c:pt idx="1993">
                  <c:v>41750</c:v>
                </c:pt>
                <c:pt idx="1994">
                  <c:v>41751</c:v>
                </c:pt>
                <c:pt idx="1995">
                  <c:v>41752</c:v>
                </c:pt>
                <c:pt idx="1996">
                  <c:v>41753</c:v>
                </c:pt>
                <c:pt idx="1997">
                  <c:v>41754</c:v>
                </c:pt>
                <c:pt idx="1998">
                  <c:v>41757</c:v>
                </c:pt>
                <c:pt idx="1999">
                  <c:v>41758</c:v>
                </c:pt>
                <c:pt idx="2000">
                  <c:v>41759</c:v>
                </c:pt>
                <c:pt idx="2001">
                  <c:v>41760</c:v>
                </c:pt>
                <c:pt idx="2002">
                  <c:v>41761</c:v>
                </c:pt>
                <c:pt idx="2003">
                  <c:v>41764</c:v>
                </c:pt>
                <c:pt idx="2004">
                  <c:v>41765</c:v>
                </c:pt>
                <c:pt idx="2005">
                  <c:v>41766</c:v>
                </c:pt>
                <c:pt idx="2006">
                  <c:v>41767</c:v>
                </c:pt>
                <c:pt idx="2007">
                  <c:v>41768</c:v>
                </c:pt>
                <c:pt idx="2008">
                  <c:v>41771</c:v>
                </c:pt>
                <c:pt idx="2009">
                  <c:v>41772</c:v>
                </c:pt>
                <c:pt idx="2010">
                  <c:v>41773</c:v>
                </c:pt>
                <c:pt idx="2011">
                  <c:v>41774</c:v>
                </c:pt>
                <c:pt idx="2012">
                  <c:v>41775</c:v>
                </c:pt>
                <c:pt idx="2013">
                  <c:v>41778</c:v>
                </c:pt>
                <c:pt idx="2014">
                  <c:v>41779</c:v>
                </c:pt>
                <c:pt idx="2015">
                  <c:v>41780</c:v>
                </c:pt>
                <c:pt idx="2016">
                  <c:v>41781</c:v>
                </c:pt>
                <c:pt idx="2017">
                  <c:v>41782</c:v>
                </c:pt>
                <c:pt idx="2018">
                  <c:v>41785</c:v>
                </c:pt>
                <c:pt idx="2019">
                  <c:v>41786</c:v>
                </c:pt>
                <c:pt idx="2020">
                  <c:v>41787</c:v>
                </c:pt>
                <c:pt idx="2021">
                  <c:v>41788</c:v>
                </c:pt>
                <c:pt idx="2022">
                  <c:v>41789</c:v>
                </c:pt>
                <c:pt idx="2023">
                  <c:v>41790</c:v>
                </c:pt>
                <c:pt idx="2024">
                  <c:v>41792</c:v>
                </c:pt>
                <c:pt idx="2025">
                  <c:v>41793</c:v>
                </c:pt>
                <c:pt idx="2026">
                  <c:v>41794</c:v>
                </c:pt>
                <c:pt idx="2027">
                  <c:v>41795</c:v>
                </c:pt>
                <c:pt idx="2028">
                  <c:v>41796</c:v>
                </c:pt>
                <c:pt idx="2029">
                  <c:v>41799</c:v>
                </c:pt>
                <c:pt idx="2030">
                  <c:v>41800</c:v>
                </c:pt>
                <c:pt idx="2031">
                  <c:v>41801</c:v>
                </c:pt>
                <c:pt idx="2032">
                  <c:v>41802</c:v>
                </c:pt>
                <c:pt idx="2033">
                  <c:v>41803</c:v>
                </c:pt>
                <c:pt idx="2034">
                  <c:v>41806</c:v>
                </c:pt>
                <c:pt idx="2035">
                  <c:v>41807</c:v>
                </c:pt>
                <c:pt idx="2036">
                  <c:v>41808</c:v>
                </c:pt>
                <c:pt idx="2037">
                  <c:v>41809</c:v>
                </c:pt>
                <c:pt idx="2038">
                  <c:v>41810</c:v>
                </c:pt>
                <c:pt idx="2039">
                  <c:v>41813</c:v>
                </c:pt>
                <c:pt idx="2040">
                  <c:v>41814</c:v>
                </c:pt>
                <c:pt idx="2041">
                  <c:v>41815</c:v>
                </c:pt>
                <c:pt idx="2042">
                  <c:v>41816</c:v>
                </c:pt>
                <c:pt idx="2043">
                  <c:v>41817</c:v>
                </c:pt>
                <c:pt idx="2044">
                  <c:v>41820</c:v>
                </c:pt>
                <c:pt idx="2045">
                  <c:v>41821</c:v>
                </c:pt>
                <c:pt idx="2046">
                  <c:v>41822</c:v>
                </c:pt>
                <c:pt idx="2047">
                  <c:v>41823</c:v>
                </c:pt>
                <c:pt idx="2048">
                  <c:v>41824</c:v>
                </c:pt>
                <c:pt idx="2049">
                  <c:v>41827</c:v>
                </c:pt>
                <c:pt idx="2050">
                  <c:v>41828</c:v>
                </c:pt>
                <c:pt idx="2051">
                  <c:v>41829</c:v>
                </c:pt>
                <c:pt idx="2052">
                  <c:v>41830</c:v>
                </c:pt>
                <c:pt idx="2053">
                  <c:v>41831</c:v>
                </c:pt>
                <c:pt idx="2054">
                  <c:v>41834</c:v>
                </c:pt>
                <c:pt idx="2055">
                  <c:v>41835</c:v>
                </c:pt>
                <c:pt idx="2056">
                  <c:v>41836</c:v>
                </c:pt>
                <c:pt idx="2057">
                  <c:v>41837</c:v>
                </c:pt>
                <c:pt idx="2058">
                  <c:v>41838</c:v>
                </c:pt>
                <c:pt idx="2059">
                  <c:v>41841</c:v>
                </c:pt>
                <c:pt idx="2060">
                  <c:v>41842</c:v>
                </c:pt>
                <c:pt idx="2061">
                  <c:v>41843</c:v>
                </c:pt>
                <c:pt idx="2062">
                  <c:v>41844</c:v>
                </c:pt>
                <c:pt idx="2063">
                  <c:v>41845</c:v>
                </c:pt>
                <c:pt idx="2064">
                  <c:v>41848</c:v>
                </c:pt>
                <c:pt idx="2065">
                  <c:v>41849</c:v>
                </c:pt>
                <c:pt idx="2066">
                  <c:v>41850</c:v>
                </c:pt>
                <c:pt idx="2067">
                  <c:v>41851</c:v>
                </c:pt>
                <c:pt idx="2068">
                  <c:v>41852</c:v>
                </c:pt>
                <c:pt idx="2069">
                  <c:v>41855</c:v>
                </c:pt>
                <c:pt idx="2070">
                  <c:v>41856</c:v>
                </c:pt>
                <c:pt idx="2071">
                  <c:v>41857</c:v>
                </c:pt>
                <c:pt idx="2072">
                  <c:v>41858</c:v>
                </c:pt>
                <c:pt idx="2073">
                  <c:v>41859</c:v>
                </c:pt>
                <c:pt idx="2074">
                  <c:v>41862</c:v>
                </c:pt>
                <c:pt idx="2075">
                  <c:v>41863</c:v>
                </c:pt>
                <c:pt idx="2076">
                  <c:v>41864</c:v>
                </c:pt>
                <c:pt idx="2077">
                  <c:v>41865</c:v>
                </c:pt>
                <c:pt idx="2078">
                  <c:v>41866</c:v>
                </c:pt>
                <c:pt idx="2079">
                  <c:v>41869</c:v>
                </c:pt>
                <c:pt idx="2080">
                  <c:v>41870</c:v>
                </c:pt>
                <c:pt idx="2081">
                  <c:v>41871</c:v>
                </c:pt>
                <c:pt idx="2082">
                  <c:v>41872</c:v>
                </c:pt>
                <c:pt idx="2083">
                  <c:v>41873</c:v>
                </c:pt>
                <c:pt idx="2084">
                  <c:v>41876</c:v>
                </c:pt>
                <c:pt idx="2085">
                  <c:v>41877</c:v>
                </c:pt>
                <c:pt idx="2086">
                  <c:v>41878</c:v>
                </c:pt>
                <c:pt idx="2087">
                  <c:v>41879</c:v>
                </c:pt>
                <c:pt idx="2088">
                  <c:v>41880</c:v>
                </c:pt>
                <c:pt idx="2089">
                  <c:v>41882</c:v>
                </c:pt>
                <c:pt idx="2090">
                  <c:v>41883</c:v>
                </c:pt>
                <c:pt idx="2091">
                  <c:v>41884</c:v>
                </c:pt>
                <c:pt idx="2092">
                  <c:v>41885</c:v>
                </c:pt>
                <c:pt idx="2093">
                  <c:v>41886</c:v>
                </c:pt>
                <c:pt idx="2094">
                  <c:v>41887</c:v>
                </c:pt>
                <c:pt idx="2095">
                  <c:v>41890</c:v>
                </c:pt>
                <c:pt idx="2096">
                  <c:v>41891</c:v>
                </c:pt>
                <c:pt idx="2097">
                  <c:v>41892</c:v>
                </c:pt>
                <c:pt idx="2098">
                  <c:v>41893</c:v>
                </c:pt>
                <c:pt idx="2099">
                  <c:v>41894</c:v>
                </c:pt>
                <c:pt idx="2100">
                  <c:v>41897</c:v>
                </c:pt>
                <c:pt idx="2101">
                  <c:v>41898</c:v>
                </c:pt>
                <c:pt idx="2102">
                  <c:v>41899</c:v>
                </c:pt>
                <c:pt idx="2103">
                  <c:v>41900</c:v>
                </c:pt>
                <c:pt idx="2104">
                  <c:v>41901</c:v>
                </c:pt>
                <c:pt idx="2105">
                  <c:v>41904</c:v>
                </c:pt>
                <c:pt idx="2106">
                  <c:v>41905</c:v>
                </c:pt>
                <c:pt idx="2107">
                  <c:v>41906</c:v>
                </c:pt>
                <c:pt idx="2108">
                  <c:v>41907</c:v>
                </c:pt>
                <c:pt idx="2109">
                  <c:v>41908</c:v>
                </c:pt>
                <c:pt idx="2110">
                  <c:v>41911</c:v>
                </c:pt>
                <c:pt idx="2111">
                  <c:v>41912</c:v>
                </c:pt>
                <c:pt idx="2112">
                  <c:v>41913</c:v>
                </c:pt>
                <c:pt idx="2113">
                  <c:v>41914</c:v>
                </c:pt>
                <c:pt idx="2114">
                  <c:v>41915</c:v>
                </c:pt>
                <c:pt idx="2115">
                  <c:v>41918</c:v>
                </c:pt>
                <c:pt idx="2116">
                  <c:v>41919</c:v>
                </c:pt>
                <c:pt idx="2117">
                  <c:v>41920</c:v>
                </c:pt>
                <c:pt idx="2118">
                  <c:v>41921</c:v>
                </c:pt>
                <c:pt idx="2119">
                  <c:v>41922</c:v>
                </c:pt>
                <c:pt idx="2120">
                  <c:v>41925</c:v>
                </c:pt>
                <c:pt idx="2121">
                  <c:v>41926</c:v>
                </c:pt>
                <c:pt idx="2122">
                  <c:v>41927</c:v>
                </c:pt>
                <c:pt idx="2123">
                  <c:v>41928</c:v>
                </c:pt>
                <c:pt idx="2124">
                  <c:v>41929</c:v>
                </c:pt>
                <c:pt idx="2125">
                  <c:v>41932</c:v>
                </c:pt>
                <c:pt idx="2126">
                  <c:v>41933</c:v>
                </c:pt>
                <c:pt idx="2127">
                  <c:v>41934</c:v>
                </c:pt>
                <c:pt idx="2128">
                  <c:v>41935</c:v>
                </c:pt>
                <c:pt idx="2129">
                  <c:v>41936</c:v>
                </c:pt>
                <c:pt idx="2130">
                  <c:v>41939</c:v>
                </c:pt>
                <c:pt idx="2131">
                  <c:v>41940</c:v>
                </c:pt>
                <c:pt idx="2132">
                  <c:v>41941</c:v>
                </c:pt>
                <c:pt idx="2133">
                  <c:v>41942</c:v>
                </c:pt>
                <c:pt idx="2134">
                  <c:v>41943</c:v>
                </c:pt>
                <c:pt idx="2135">
                  <c:v>41946</c:v>
                </c:pt>
                <c:pt idx="2136">
                  <c:v>41947</c:v>
                </c:pt>
                <c:pt idx="2137">
                  <c:v>41948</c:v>
                </c:pt>
                <c:pt idx="2138">
                  <c:v>41949</c:v>
                </c:pt>
                <c:pt idx="2139">
                  <c:v>41950</c:v>
                </c:pt>
                <c:pt idx="2140">
                  <c:v>41953</c:v>
                </c:pt>
                <c:pt idx="2141">
                  <c:v>41954</c:v>
                </c:pt>
                <c:pt idx="2142">
                  <c:v>41955</c:v>
                </c:pt>
                <c:pt idx="2143">
                  <c:v>41956</c:v>
                </c:pt>
                <c:pt idx="2144">
                  <c:v>41957</c:v>
                </c:pt>
                <c:pt idx="2145">
                  <c:v>41960</c:v>
                </c:pt>
                <c:pt idx="2146">
                  <c:v>41961</c:v>
                </c:pt>
                <c:pt idx="2147">
                  <c:v>41962</c:v>
                </c:pt>
                <c:pt idx="2148">
                  <c:v>41963</c:v>
                </c:pt>
                <c:pt idx="2149">
                  <c:v>41964</c:v>
                </c:pt>
                <c:pt idx="2150">
                  <c:v>41967</c:v>
                </c:pt>
                <c:pt idx="2151">
                  <c:v>41968</c:v>
                </c:pt>
                <c:pt idx="2152">
                  <c:v>41969</c:v>
                </c:pt>
                <c:pt idx="2153">
                  <c:v>41970</c:v>
                </c:pt>
                <c:pt idx="2154">
                  <c:v>41971</c:v>
                </c:pt>
                <c:pt idx="2155">
                  <c:v>41973</c:v>
                </c:pt>
                <c:pt idx="2156">
                  <c:v>41974</c:v>
                </c:pt>
                <c:pt idx="2157">
                  <c:v>41975</c:v>
                </c:pt>
                <c:pt idx="2158">
                  <c:v>41976</c:v>
                </c:pt>
                <c:pt idx="2159">
                  <c:v>41977</c:v>
                </c:pt>
                <c:pt idx="2160">
                  <c:v>41978</c:v>
                </c:pt>
                <c:pt idx="2161">
                  <c:v>41981</c:v>
                </c:pt>
                <c:pt idx="2162">
                  <c:v>41982</c:v>
                </c:pt>
                <c:pt idx="2163">
                  <c:v>41983</c:v>
                </c:pt>
                <c:pt idx="2164">
                  <c:v>41984</c:v>
                </c:pt>
                <c:pt idx="2165">
                  <c:v>41985</c:v>
                </c:pt>
                <c:pt idx="2166">
                  <c:v>41988</c:v>
                </c:pt>
                <c:pt idx="2167">
                  <c:v>41989</c:v>
                </c:pt>
                <c:pt idx="2168">
                  <c:v>41990</c:v>
                </c:pt>
                <c:pt idx="2169">
                  <c:v>41991</c:v>
                </c:pt>
                <c:pt idx="2170">
                  <c:v>41992</c:v>
                </c:pt>
                <c:pt idx="2171">
                  <c:v>41995</c:v>
                </c:pt>
                <c:pt idx="2172">
                  <c:v>41996</c:v>
                </c:pt>
                <c:pt idx="2173">
                  <c:v>41997</c:v>
                </c:pt>
                <c:pt idx="2174">
                  <c:v>41999</c:v>
                </c:pt>
                <c:pt idx="2175">
                  <c:v>42002</c:v>
                </c:pt>
                <c:pt idx="2176">
                  <c:v>42003</c:v>
                </c:pt>
                <c:pt idx="2177">
                  <c:v>42004</c:v>
                </c:pt>
                <c:pt idx="2178">
                  <c:v>42006</c:v>
                </c:pt>
                <c:pt idx="2179">
                  <c:v>42009</c:v>
                </c:pt>
                <c:pt idx="2180">
                  <c:v>42010</c:v>
                </c:pt>
                <c:pt idx="2181">
                  <c:v>42011</c:v>
                </c:pt>
                <c:pt idx="2182">
                  <c:v>42012</c:v>
                </c:pt>
                <c:pt idx="2183">
                  <c:v>42013</c:v>
                </c:pt>
                <c:pt idx="2184">
                  <c:v>42016</c:v>
                </c:pt>
                <c:pt idx="2185">
                  <c:v>42017</c:v>
                </c:pt>
                <c:pt idx="2186">
                  <c:v>42018</c:v>
                </c:pt>
                <c:pt idx="2187">
                  <c:v>42019</c:v>
                </c:pt>
                <c:pt idx="2188">
                  <c:v>42020</c:v>
                </c:pt>
                <c:pt idx="2189">
                  <c:v>42023</c:v>
                </c:pt>
                <c:pt idx="2190">
                  <c:v>42024</c:v>
                </c:pt>
                <c:pt idx="2191">
                  <c:v>42025</c:v>
                </c:pt>
                <c:pt idx="2192">
                  <c:v>42026</c:v>
                </c:pt>
                <c:pt idx="2193">
                  <c:v>42027</c:v>
                </c:pt>
                <c:pt idx="2194">
                  <c:v>42030</c:v>
                </c:pt>
                <c:pt idx="2195">
                  <c:v>42031</c:v>
                </c:pt>
                <c:pt idx="2196">
                  <c:v>42032</c:v>
                </c:pt>
                <c:pt idx="2197">
                  <c:v>42033</c:v>
                </c:pt>
                <c:pt idx="2198">
                  <c:v>42034</c:v>
                </c:pt>
                <c:pt idx="2199">
                  <c:v>42035</c:v>
                </c:pt>
                <c:pt idx="2200">
                  <c:v>42037</c:v>
                </c:pt>
                <c:pt idx="2201">
                  <c:v>42038</c:v>
                </c:pt>
                <c:pt idx="2202">
                  <c:v>42039</c:v>
                </c:pt>
                <c:pt idx="2203">
                  <c:v>42040</c:v>
                </c:pt>
                <c:pt idx="2204">
                  <c:v>42041</c:v>
                </c:pt>
                <c:pt idx="2205">
                  <c:v>42044</c:v>
                </c:pt>
                <c:pt idx="2206">
                  <c:v>42045</c:v>
                </c:pt>
                <c:pt idx="2207">
                  <c:v>42046</c:v>
                </c:pt>
                <c:pt idx="2208">
                  <c:v>42047</c:v>
                </c:pt>
                <c:pt idx="2209">
                  <c:v>42048</c:v>
                </c:pt>
                <c:pt idx="2210">
                  <c:v>42051</c:v>
                </c:pt>
                <c:pt idx="2211">
                  <c:v>42052</c:v>
                </c:pt>
                <c:pt idx="2212">
                  <c:v>42053</c:v>
                </c:pt>
                <c:pt idx="2213">
                  <c:v>42054</c:v>
                </c:pt>
                <c:pt idx="2214">
                  <c:v>42055</c:v>
                </c:pt>
                <c:pt idx="2215">
                  <c:v>42058</c:v>
                </c:pt>
                <c:pt idx="2216">
                  <c:v>42059</c:v>
                </c:pt>
                <c:pt idx="2217">
                  <c:v>42060</c:v>
                </c:pt>
                <c:pt idx="2218">
                  <c:v>42061</c:v>
                </c:pt>
                <c:pt idx="2219">
                  <c:v>42062</c:v>
                </c:pt>
                <c:pt idx="2220">
                  <c:v>42063</c:v>
                </c:pt>
                <c:pt idx="2221">
                  <c:v>42065</c:v>
                </c:pt>
                <c:pt idx="2222">
                  <c:v>42066</c:v>
                </c:pt>
                <c:pt idx="2223">
                  <c:v>42067</c:v>
                </c:pt>
                <c:pt idx="2224">
                  <c:v>42068</c:v>
                </c:pt>
                <c:pt idx="2225">
                  <c:v>42069</c:v>
                </c:pt>
                <c:pt idx="2226">
                  <c:v>42072</c:v>
                </c:pt>
                <c:pt idx="2227">
                  <c:v>42073</c:v>
                </c:pt>
                <c:pt idx="2228">
                  <c:v>42074</c:v>
                </c:pt>
                <c:pt idx="2229">
                  <c:v>42075</c:v>
                </c:pt>
                <c:pt idx="2230">
                  <c:v>42076</c:v>
                </c:pt>
                <c:pt idx="2231">
                  <c:v>42079</c:v>
                </c:pt>
                <c:pt idx="2232">
                  <c:v>42080</c:v>
                </c:pt>
                <c:pt idx="2233">
                  <c:v>42081</c:v>
                </c:pt>
                <c:pt idx="2234">
                  <c:v>42082</c:v>
                </c:pt>
                <c:pt idx="2235">
                  <c:v>42083</c:v>
                </c:pt>
                <c:pt idx="2236">
                  <c:v>42086</c:v>
                </c:pt>
                <c:pt idx="2237">
                  <c:v>42087</c:v>
                </c:pt>
                <c:pt idx="2238">
                  <c:v>42088</c:v>
                </c:pt>
                <c:pt idx="2239">
                  <c:v>42089</c:v>
                </c:pt>
                <c:pt idx="2240">
                  <c:v>42090</c:v>
                </c:pt>
                <c:pt idx="2241">
                  <c:v>42093</c:v>
                </c:pt>
                <c:pt idx="2242">
                  <c:v>42094</c:v>
                </c:pt>
                <c:pt idx="2243">
                  <c:v>42095</c:v>
                </c:pt>
                <c:pt idx="2244">
                  <c:v>42096</c:v>
                </c:pt>
                <c:pt idx="2245">
                  <c:v>42100</c:v>
                </c:pt>
                <c:pt idx="2246">
                  <c:v>42101</c:v>
                </c:pt>
                <c:pt idx="2247">
                  <c:v>42102</c:v>
                </c:pt>
                <c:pt idx="2248">
                  <c:v>42103</c:v>
                </c:pt>
                <c:pt idx="2249">
                  <c:v>42104</c:v>
                </c:pt>
                <c:pt idx="2250">
                  <c:v>42107</c:v>
                </c:pt>
                <c:pt idx="2251">
                  <c:v>42108</c:v>
                </c:pt>
                <c:pt idx="2252">
                  <c:v>42109</c:v>
                </c:pt>
                <c:pt idx="2253">
                  <c:v>42110</c:v>
                </c:pt>
                <c:pt idx="2254">
                  <c:v>42111</c:v>
                </c:pt>
                <c:pt idx="2255">
                  <c:v>42114</c:v>
                </c:pt>
                <c:pt idx="2256">
                  <c:v>42115</c:v>
                </c:pt>
                <c:pt idx="2257">
                  <c:v>42116</c:v>
                </c:pt>
                <c:pt idx="2258">
                  <c:v>42117</c:v>
                </c:pt>
                <c:pt idx="2259">
                  <c:v>42118</c:v>
                </c:pt>
                <c:pt idx="2260">
                  <c:v>42121</c:v>
                </c:pt>
                <c:pt idx="2261">
                  <c:v>42122</c:v>
                </c:pt>
                <c:pt idx="2262">
                  <c:v>42123</c:v>
                </c:pt>
                <c:pt idx="2263">
                  <c:v>42124</c:v>
                </c:pt>
                <c:pt idx="2264">
                  <c:v>42125</c:v>
                </c:pt>
                <c:pt idx="2265">
                  <c:v>42128</c:v>
                </c:pt>
                <c:pt idx="2266">
                  <c:v>42129</c:v>
                </c:pt>
                <c:pt idx="2267">
                  <c:v>42130</c:v>
                </c:pt>
                <c:pt idx="2268">
                  <c:v>42131</c:v>
                </c:pt>
                <c:pt idx="2269">
                  <c:v>42132</c:v>
                </c:pt>
                <c:pt idx="2270">
                  <c:v>42135</c:v>
                </c:pt>
                <c:pt idx="2271">
                  <c:v>42136</c:v>
                </c:pt>
                <c:pt idx="2272">
                  <c:v>42137</c:v>
                </c:pt>
                <c:pt idx="2273">
                  <c:v>42138</c:v>
                </c:pt>
                <c:pt idx="2274">
                  <c:v>42139</c:v>
                </c:pt>
                <c:pt idx="2275">
                  <c:v>42142</c:v>
                </c:pt>
                <c:pt idx="2276">
                  <c:v>42143</c:v>
                </c:pt>
                <c:pt idx="2277">
                  <c:v>42144</c:v>
                </c:pt>
                <c:pt idx="2278">
                  <c:v>42145</c:v>
                </c:pt>
                <c:pt idx="2279">
                  <c:v>42146</c:v>
                </c:pt>
                <c:pt idx="2280">
                  <c:v>42150</c:v>
                </c:pt>
                <c:pt idx="2281">
                  <c:v>42151</c:v>
                </c:pt>
                <c:pt idx="2282">
                  <c:v>42152</c:v>
                </c:pt>
                <c:pt idx="2283">
                  <c:v>42153</c:v>
                </c:pt>
                <c:pt idx="2284">
                  <c:v>42155</c:v>
                </c:pt>
                <c:pt idx="2285">
                  <c:v>42156</c:v>
                </c:pt>
                <c:pt idx="2286">
                  <c:v>42157</c:v>
                </c:pt>
                <c:pt idx="2287">
                  <c:v>42158</c:v>
                </c:pt>
                <c:pt idx="2288">
                  <c:v>42159</c:v>
                </c:pt>
                <c:pt idx="2289">
                  <c:v>42160</c:v>
                </c:pt>
                <c:pt idx="2290">
                  <c:v>42163</c:v>
                </c:pt>
                <c:pt idx="2291">
                  <c:v>42164</c:v>
                </c:pt>
                <c:pt idx="2292">
                  <c:v>42165</c:v>
                </c:pt>
                <c:pt idx="2293">
                  <c:v>42166</c:v>
                </c:pt>
                <c:pt idx="2294">
                  <c:v>42167</c:v>
                </c:pt>
                <c:pt idx="2295">
                  <c:v>42170</c:v>
                </c:pt>
                <c:pt idx="2296">
                  <c:v>42171</c:v>
                </c:pt>
                <c:pt idx="2297">
                  <c:v>42172</c:v>
                </c:pt>
                <c:pt idx="2298">
                  <c:v>42173</c:v>
                </c:pt>
                <c:pt idx="2299">
                  <c:v>42174</c:v>
                </c:pt>
                <c:pt idx="2300">
                  <c:v>42177</c:v>
                </c:pt>
                <c:pt idx="2301">
                  <c:v>42178</c:v>
                </c:pt>
                <c:pt idx="2302">
                  <c:v>42179</c:v>
                </c:pt>
                <c:pt idx="2303">
                  <c:v>42180</c:v>
                </c:pt>
                <c:pt idx="2304">
                  <c:v>42181</c:v>
                </c:pt>
                <c:pt idx="2305">
                  <c:v>42184</c:v>
                </c:pt>
                <c:pt idx="2306">
                  <c:v>42185</c:v>
                </c:pt>
                <c:pt idx="2307">
                  <c:v>42186</c:v>
                </c:pt>
                <c:pt idx="2308">
                  <c:v>42187</c:v>
                </c:pt>
                <c:pt idx="2309">
                  <c:v>42188</c:v>
                </c:pt>
                <c:pt idx="2310">
                  <c:v>42191</c:v>
                </c:pt>
                <c:pt idx="2311">
                  <c:v>42192</c:v>
                </c:pt>
                <c:pt idx="2312">
                  <c:v>42193</c:v>
                </c:pt>
                <c:pt idx="2313">
                  <c:v>42194</c:v>
                </c:pt>
                <c:pt idx="2314">
                  <c:v>42195</c:v>
                </c:pt>
                <c:pt idx="2315">
                  <c:v>42198</c:v>
                </c:pt>
                <c:pt idx="2316">
                  <c:v>42199</c:v>
                </c:pt>
                <c:pt idx="2317">
                  <c:v>42200</c:v>
                </c:pt>
                <c:pt idx="2318">
                  <c:v>42201</c:v>
                </c:pt>
                <c:pt idx="2319">
                  <c:v>42202</c:v>
                </c:pt>
                <c:pt idx="2320">
                  <c:v>42205</c:v>
                </c:pt>
                <c:pt idx="2321">
                  <c:v>42206</c:v>
                </c:pt>
                <c:pt idx="2322">
                  <c:v>42207</c:v>
                </c:pt>
                <c:pt idx="2323">
                  <c:v>42208</c:v>
                </c:pt>
                <c:pt idx="2324">
                  <c:v>42209</c:v>
                </c:pt>
                <c:pt idx="2325">
                  <c:v>42212</c:v>
                </c:pt>
                <c:pt idx="2326">
                  <c:v>42213</c:v>
                </c:pt>
                <c:pt idx="2327">
                  <c:v>42214</c:v>
                </c:pt>
                <c:pt idx="2328">
                  <c:v>42215</c:v>
                </c:pt>
                <c:pt idx="2329">
                  <c:v>42216</c:v>
                </c:pt>
                <c:pt idx="2330">
                  <c:v>42219</c:v>
                </c:pt>
                <c:pt idx="2331">
                  <c:v>42220</c:v>
                </c:pt>
                <c:pt idx="2332">
                  <c:v>42221</c:v>
                </c:pt>
                <c:pt idx="2333">
                  <c:v>42222</c:v>
                </c:pt>
                <c:pt idx="2334">
                  <c:v>42223</c:v>
                </c:pt>
                <c:pt idx="2335">
                  <c:v>42226</c:v>
                </c:pt>
                <c:pt idx="2336">
                  <c:v>42227</c:v>
                </c:pt>
                <c:pt idx="2337">
                  <c:v>42228</c:v>
                </c:pt>
                <c:pt idx="2338">
                  <c:v>42229</c:v>
                </c:pt>
                <c:pt idx="2339">
                  <c:v>42230</c:v>
                </c:pt>
                <c:pt idx="2340">
                  <c:v>42233</c:v>
                </c:pt>
                <c:pt idx="2341">
                  <c:v>42234</c:v>
                </c:pt>
                <c:pt idx="2342">
                  <c:v>42235</c:v>
                </c:pt>
                <c:pt idx="2343">
                  <c:v>42236</c:v>
                </c:pt>
                <c:pt idx="2344">
                  <c:v>42237</c:v>
                </c:pt>
                <c:pt idx="2345">
                  <c:v>42240</c:v>
                </c:pt>
                <c:pt idx="2346">
                  <c:v>42241</c:v>
                </c:pt>
                <c:pt idx="2347">
                  <c:v>42242</c:v>
                </c:pt>
                <c:pt idx="2348">
                  <c:v>42243</c:v>
                </c:pt>
                <c:pt idx="2349">
                  <c:v>42244</c:v>
                </c:pt>
                <c:pt idx="2350">
                  <c:v>42247</c:v>
                </c:pt>
                <c:pt idx="2351">
                  <c:v>42248</c:v>
                </c:pt>
                <c:pt idx="2352">
                  <c:v>42249</c:v>
                </c:pt>
                <c:pt idx="2353">
                  <c:v>42250</c:v>
                </c:pt>
                <c:pt idx="2354">
                  <c:v>42251</c:v>
                </c:pt>
                <c:pt idx="2355">
                  <c:v>42254</c:v>
                </c:pt>
                <c:pt idx="2356">
                  <c:v>42255</c:v>
                </c:pt>
                <c:pt idx="2357">
                  <c:v>42256</c:v>
                </c:pt>
                <c:pt idx="2358">
                  <c:v>42257</c:v>
                </c:pt>
                <c:pt idx="2359">
                  <c:v>42258</c:v>
                </c:pt>
                <c:pt idx="2360">
                  <c:v>42261</c:v>
                </c:pt>
                <c:pt idx="2361">
                  <c:v>42262</c:v>
                </c:pt>
                <c:pt idx="2362">
                  <c:v>42263</c:v>
                </c:pt>
                <c:pt idx="2363">
                  <c:v>42264</c:v>
                </c:pt>
                <c:pt idx="2364">
                  <c:v>42265</c:v>
                </c:pt>
                <c:pt idx="2365">
                  <c:v>42268</c:v>
                </c:pt>
                <c:pt idx="2366">
                  <c:v>42269</c:v>
                </c:pt>
                <c:pt idx="2367">
                  <c:v>42270</c:v>
                </c:pt>
                <c:pt idx="2368">
                  <c:v>42271</c:v>
                </c:pt>
                <c:pt idx="2369">
                  <c:v>42272</c:v>
                </c:pt>
                <c:pt idx="2370">
                  <c:v>42275</c:v>
                </c:pt>
                <c:pt idx="2371">
                  <c:v>42276</c:v>
                </c:pt>
                <c:pt idx="2372">
                  <c:v>42277</c:v>
                </c:pt>
                <c:pt idx="2373">
                  <c:v>42278</c:v>
                </c:pt>
                <c:pt idx="2374">
                  <c:v>42279</c:v>
                </c:pt>
                <c:pt idx="2375">
                  <c:v>42282</c:v>
                </c:pt>
                <c:pt idx="2376">
                  <c:v>42283</c:v>
                </c:pt>
                <c:pt idx="2377">
                  <c:v>42284</c:v>
                </c:pt>
                <c:pt idx="2378">
                  <c:v>42285</c:v>
                </c:pt>
                <c:pt idx="2379">
                  <c:v>42286</c:v>
                </c:pt>
                <c:pt idx="2380">
                  <c:v>42289</c:v>
                </c:pt>
                <c:pt idx="2381">
                  <c:v>42290</c:v>
                </c:pt>
                <c:pt idx="2382">
                  <c:v>42291</c:v>
                </c:pt>
                <c:pt idx="2383">
                  <c:v>42292</c:v>
                </c:pt>
                <c:pt idx="2384">
                  <c:v>42293</c:v>
                </c:pt>
                <c:pt idx="2385">
                  <c:v>42296</c:v>
                </c:pt>
                <c:pt idx="2386">
                  <c:v>42297</c:v>
                </c:pt>
                <c:pt idx="2387">
                  <c:v>42298</c:v>
                </c:pt>
                <c:pt idx="2388">
                  <c:v>42299</c:v>
                </c:pt>
                <c:pt idx="2389">
                  <c:v>42300</c:v>
                </c:pt>
                <c:pt idx="2390">
                  <c:v>42303</c:v>
                </c:pt>
                <c:pt idx="2391">
                  <c:v>42304</c:v>
                </c:pt>
                <c:pt idx="2392">
                  <c:v>42305</c:v>
                </c:pt>
                <c:pt idx="2393">
                  <c:v>42306</c:v>
                </c:pt>
                <c:pt idx="2394">
                  <c:v>42307</c:v>
                </c:pt>
                <c:pt idx="2395">
                  <c:v>42308</c:v>
                </c:pt>
                <c:pt idx="2396">
                  <c:v>42310</c:v>
                </c:pt>
                <c:pt idx="2397">
                  <c:v>42311</c:v>
                </c:pt>
                <c:pt idx="2398">
                  <c:v>42312</c:v>
                </c:pt>
                <c:pt idx="2399">
                  <c:v>42313</c:v>
                </c:pt>
                <c:pt idx="2400">
                  <c:v>42314</c:v>
                </c:pt>
                <c:pt idx="2401">
                  <c:v>42317</c:v>
                </c:pt>
                <c:pt idx="2402">
                  <c:v>42318</c:v>
                </c:pt>
                <c:pt idx="2403">
                  <c:v>42319</c:v>
                </c:pt>
                <c:pt idx="2404">
                  <c:v>42320</c:v>
                </c:pt>
                <c:pt idx="2405">
                  <c:v>42321</c:v>
                </c:pt>
                <c:pt idx="2406">
                  <c:v>42324</c:v>
                </c:pt>
                <c:pt idx="2407">
                  <c:v>42325</c:v>
                </c:pt>
                <c:pt idx="2408">
                  <c:v>42326</c:v>
                </c:pt>
                <c:pt idx="2409">
                  <c:v>42327</c:v>
                </c:pt>
                <c:pt idx="2410">
                  <c:v>42328</c:v>
                </c:pt>
                <c:pt idx="2411">
                  <c:v>42331</c:v>
                </c:pt>
                <c:pt idx="2412">
                  <c:v>42332</c:v>
                </c:pt>
                <c:pt idx="2413">
                  <c:v>42333</c:v>
                </c:pt>
                <c:pt idx="2414">
                  <c:v>42334</c:v>
                </c:pt>
                <c:pt idx="2415">
                  <c:v>42335</c:v>
                </c:pt>
                <c:pt idx="2416">
                  <c:v>42338</c:v>
                </c:pt>
                <c:pt idx="2417">
                  <c:v>42339</c:v>
                </c:pt>
                <c:pt idx="2418">
                  <c:v>42340</c:v>
                </c:pt>
                <c:pt idx="2419">
                  <c:v>42341</c:v>
                </c:pt>
                <c:pt idx="2420">
                  <c:v>42342</c:v>
                </c:pt>
                <c:pt idx="2421">
                  <c:v>42345</c:v>
                </c:pt>
                <c:pt idx="2422">
                  <c:v>42346</c:v>
                </c:pt>
                <c:pt idx="2423">
                  <c:v>42347</c:v>
                </c:pt>
                <c:pt idx="2424">
                  <c:v>42348</c:v>
                </c:pt>
                <c:pt idx="2425">
                  <c:v>42349</c:v>
                </c:pt>
                <c:pt idx="2426">
                  <c:v>42352</c:v>
                </c:pt>
                <c:pt idx="2427">
                  <c:v>42353</c:v>
                </c:pt>
                <c:pt idx="2428">
                  <c:v>42354</c:v>
                </c:pt>
                <c:pt idx="2429">
                  <c:v>42355</c:v>
                </c:pt>
                <c:pt idx="2430">
                  <c:v>42356</c:v>
                </c:pt>
                <c:pt idx="2431">
                  <c:v>42359</c:v>
                </c:pt>
                <c:pt idx="2432">
                  <c:v>42360</c:v>
                </c:pt>
                <c:pt idx="2433">
                  <c:v>42361</c:v>
                </c:pt>
                <c:pt idx="2434">
                  <c:v>42362</c:v>
                </c:pt>
                <c:pt idx="2435">
                  <c:v>42366</c:v>
                </c:pt>
                <c:pt idx="2436">
                  <c:v>42367</c:v>
                </c:pt>
                <c:pt idx="2437">
                  <c:v>42368</c:v>
                </c:pt>
                <c:pt idx="2438">
                  <c:v>42369</c:v>
                </c:pt>
                <c:pt idx="2439">
                  <c:v>42373</c:v>
                </c:pt>
                <c:pt idx="2440">
                  <c:v>42374</c:v>
                </c:pt>
                <c:pt idx="2441">
                  <c:v>42375</c:v>
                </c:pt>
                <c:pt idx="2442">
                  <c:v>42376</c:v>
                </c:pt>
                <c:pt idx="2443">
                  <c:v>42377</c:v>
                </c:pt>
                <c:pt idx="2444">
                  <c:v>42380</c:v>
                </c:pt>
                <c:pt idx="2445">
                  <c:v>42381</c:v>
                </c:pt>
                <c:pt idx="2446">
                  <c:v>42382</c:v>
                </c:pt>
                <c:pt idx="2447">
                  <c:v>42383</c:v>
                </c:pt>
                <c:pt idx="2448">
                  <c:v>42384</c:v>
                </c:pt>
                <c:pt idx="2449">
                  <c:v>42387</c:v>
                </c:pt>
                <c:pt idx="2450">
                  <c:v>42388</c:v>
                </c:pt>
                <c:pt idx="2451">
                  <c:v>42389</c:v>
                </c:pt>
                <c:pt idx="2452">
                  <c:v>42390</c:v>
                </c:pt>
                <c:pt idx="2453">
                  <c:v>42391</c:v>
                </c:pt>
                <c:pt idx="2454">
                  <c:v>42394</c:v>
                </c:pt>
                <c:pt idx="2455">
                  <c:v>42395</c:v>
                </c:pt>
                <c:pt idx="2456">
                  <c:v>42396</c:v>
                </c:pt>
                <c:pt idx="2457">
                  <c:v>42397</c:v>
                </c:pt>
                <c:pt idx="2458">
                  <c:v>42398</c:v>
                </c:pt>
                <c:pt idx="2459">
                  <c:v>42400</c:v>
                </c:pt>
                <c:pt idx="2460">
                  <c:v>42401</c:v>
                </c:pt>
                <c:pt idx="2461">
                  <c:v>42402</c:v>
                </c:pt>
                <c:pt idx="2462">
                  <c:v>42403</c:v>
                </c:pt>
                <c:pt idx="2463">
                  <c:v>42404</c:v>
                </c:pt>
                <c:pt idx="2464">
                  <c:v>42405</c:v>
                </c:pt>
                <c:pt idx="2465">
                  <c:v>42408</c:v>
                </c:pt>
                <c:pt idx="2466">
                  <c:v>42409</c:v>
                </c:pt>
                <c:pt idx="2467">
                  <c:v>42410</c:v>
                </c:pt>
                <c:pt idx="2468">
                  <c:v>42411</c:v>
                </c:pt>
                <c:pt idx="2469">
                  <c:v>42412</c:v>
                </c:pt>
                <c:pt idx="2470">
                  <c:v>42415</c:v>
                </c:pt>
                <c:pt idx="2471">
                  <c:v>42416</c:v>
                </c:pt>
                <c:pt idx="2472">
                  <c:v>42417</c:v>
                </c:pt>
                <c:pt idx="2473">
                  <c:v>42418</c:v>
                </c:pt>
                <c:pt idx="2474">
                  <c:v>42419</c:v>
                </c:pt>
                <c:pt idx="2475">
                  <c:v>42422</c:v>
                </c:pt>
                <c:pt idx="2476">
                  <c:v>42423</c:v>
                </c:pt>
                <c:pt idx="2477">
                  <c:v>42424</c:v>
                </c:pt>
                <c:pt idx="2478">
                  <c:v>42425</c:v>
                </c:pt>
                <c:pt idx="2479">
                  <c:v>42426</c:v>
                </c:pt>
                <c:pt idx="2480">
                  <c:v>42429</c:v>
                </c:pt>
                <c:pt idx="2481">
                  <c:v>42430</c:v>
                </c:pt>
                <c:pt idx="2482">
                  <c:v>42431</c:v>
                </c:pt>
                <c:pt idx="2483">
                  <c:v>42432</c:v>
                </c:pt>
                <c:pt idx="2484">
                  <c:v>42433</c:v>
                </c:pt>
                <c:pt idx="2485">
                  <c:v>42436</c:v>
                </c:pt>
                <c:pt idx="2486">
                  <c:v>42437</c:v>
                </c:pt>
                <c:pt idx="2487">
                  <c:v>42438</c:v>
                </c:pt>
                <c:pt idx="2488">
                  <c:v>42439</c:v>
                </c:pt>
                <c:pt idx="2489">
                  <c:v>42440</c:v>
                </c:pt>
                <c:pt idx="2490">
                  <c:v>42443</c:v>
                </c:pt>
                <c:pt idx="2491">
                  <c:v>42444</c:v>
                </c:pt>
                <c:pt idx="2492">
                  <c:v>42445</c:v>
                </c:pt>
                <c:pt idx="2493">
                  <c:v>42446</c:v>
                </c:pt>
                <c:pt idx="2494">
                  <c:v>42447</c:v>
                </c:pt>
                <c:pt idx="2495">
                  <c:v>42450</c:v>
                </c:pt>
                <c:pt idx="2496">
                  <c:v>42451</c:v>
                </c:pt>
                <c:pt idx="2497">
                  <c:v>42452</c:v>
                </c:pt>
                <c:pt idx="2498">
                  <c:v>42453</c:v>
                </c:pt>
                <c:pt idx="2499">
                  <c:v>42457</c:v>
                </c:pt>
                <c:pt idx="2500">
                  <c:v>42458</c:v>
                </c:pt>
                <c:pt idx="2501">
                  <c:v>42459</c:v>
                </c:pt>
                <c:pt idx="2502">
                  <c:v>42460</c:v>
                </c:pt>
                <c:pt idx="2503">
                  <c:v>42461</c:v>
                </c:pt>
                <c:pt idx="2504">
                  <c:v>42464</c:v>
                </c:pt>
                <c:pt idx="2505">
                  <c:v>42465</c:v>
                </c:pt>
                <c:pt idx="2506">
                  <c:v>42466</c:v>
                </c:pt>
                <c:pt idx="2507">
                  <c:v>42467</c:v>
                </c:pt>
                <c:pt idx="2508">
                  <c:v>42468</c:v>
                </c:pt>
                <c:pt idx="2509">
                  <c:v>42471</c:v>
                </c:pt>
                <c:pt idx="2510">
                  <c:v>42472</c:v>
                </c:pt>
                <c:pt idx="2511">
                  <c:v>42473</c:v>
                </c:pt>
                <c:pt idx="2512">
                  <c:v>42474</c:v>
                </c:pt>
                <c:pt idx="2513">
                  <c:v>42475</c:v>
                </c:pt>
                <c:pt idx="2514">
                  <c:v>42478</c:v>
                </c:pt>
                <c:pt idx="2515">
                  <c:v>42479</c:v>
                </c:pt>
                <c:pt idx="2516">
                  <c:v>42480</c:v>
                </c:pt>
                <c:pt idx="2517">
                  <c:v>42481</c:v>
                </c:pt>
                <c:pt idx="2518">
                  <c:v>42482</c:v>
                </c:pt>
                <c:pt idx="2519">
                  <c:v>42485</c:v>
                </c:pt>
                <c:pt idx="2520">
                  <c:v>42486</c:v>
                </c:pt>
                <c:pt idx="2521">
                  <c:v>42487</c:v>
                </c:pt>
                <c:pt idx="2522">
                  <c:v>42488</c:v>
                </c:pt>
                <c:pt idx="2523">
                  <c:v>42489</c:v>
                </c:pt>
                <c:pt idx="2524">
                  <c:v>42490</c:v>
                </c:pt>
                <c:pt idx="2525">
                  <c:v>42492</c:v>
                </c:pt>
                <c:pt idx="2526">
                  <c:v>42493</c:v>
                </c:pt>
                <c:pt idx="2527">
                  <c:v>42494</c:v>
                </c:pt>
                <c:pt idx="2528">
                  <c:v>42495</c:v>
                </c:pt>
                <c:pt idx="2529">
                  <c:v>42496</c:v>
                </c:pt>
                <c:pt idx="2530">
                  <c:v>42499</c:v>
                </c:pt>
                <c:pt idx="2531">
                  <c:v>42500</c:v>
                </c:pt>
                <c:pt idx="2532">
                  <c:v>42501</c:v>
                </c:pt>
                <c:pt idx="2533">
                  <c:v>42502</c:v>
                </c:pt>
                <c:pt idx="2534">
                  <c:v>42503</c:v>
                </c:pt>
                <c:pt idx="2535">
                  <c:v>42506</c:v>
                </c:pt>
                <c:pt idx="2536">
                  <c:v>42507</c:v>
                </c:pt>
                <c:pt idx="2537">
                  <c:v>42508</c:v>
                </c:pt>
                <c:pt idx="2538">
                  <c:v>42509</c:v>
                </c:pt>
                <c:pt idx="2539">
                  <c:v>42510</c:v>
                </c:pt>
                <c:pt idx="2540">
                  <c:v>42513</c:v>
                </c:pt>
                <c:pt idx="2541">
                  <c:v>42514</c:v>
                </c:pt>
                <c:pt idx="2542">
                  <c:v>42515</c:v>
                </c:pt>
                <c:pt idx="2543">
                  <c:v>42516</c:v>
                </c:pt>
                <c:pt idx="2544">
                  <c:v>42517</c:v>
                </c:pt>
                <c:pt idx="2545">
                  <c:v>42520</c:v>
                </c:pt>
                <c:pt idx="2546">
                  <c:v>42521</c:v>
                </c:pt>
                <c:pt idx="2547">
                  <c:v>42522</c:v>
                </c:pt>
                <c:pt idx="2548">
                  <c:v>42523</c:v>
                </c:pt>
                <c:pt idx="2549">
                  <c:v>42524</c:v>
                </c:pt>
                <c:pt idx="2550">
                  <c:v>42527</c:v>
                </c:pt>
                <c:pt idx="2551">
                  <c:v>42528</c:v>
                </c:pt>
                <c:pt idx="2552">
                  <c:v>42529</c:v>
                </c:pt>
                <c:pt idx="2553">
                  <c:v>42530</c:v>
                </c:pt>
                <c:pt idx="2554">
                  <c:v>42531</c:v>
                </c:pt>
                <c:pt idx="2555">
                  <c:v>42534</c:v>
                </c:pt>
                <c:pt idx="2556">
                  <c:v>42535</c:v>
                </c:pt>
                <c:pt idx="2557">
                  <c:v>42536</c:v>
                </c:pt>
                <c:pt idx="2558">
                  <c:v>42537</c:v>
                </c:pt>
                <c:pt idx="2559">
                  <c:v>42538</c:v>
                </c:pt>
                <c:pt idx="2560">
                  <c:v>42541</c:v>
                </c:pt>
                <c:pt idx="2561">
                  <c:v>42542</c:v>
                </c:pt>
                <c:pt idx="2562">
                  <c:v>42543</c:v>
                </c:pt>
                <c:pt idx="2563">
                  <c:v>42544</c:v>
                </c:pt>
                <c:pt idx="2564">
                  <c:v>42545</c:v>
                </c:pt>
                <c:pt idx="2565">
                  <c:v>42548</c:v>
                </c:pt>
                <c:pt idx="2566">
                  <c:v>42549</c:v>
                </c:pt>
                <c:pt idx="2567">
                  <c:v>42550</c:v>
                </c:pt>
                <c:pt idx="2568">
                  <c:v>42551</c:v>
                </c:pt>
                <c:pt idx="2569">
                  <c:v>42552</c:v>
                </c:pt>
                <c:pt idx="2570">
                  <c:v>42555</c:v>
                </c:pt>
                <c:pt idx="2571">
                  <c:v>42556</c:v>
                </c:pt>
                <c:pt idx="2572">
                  <c:v>42557</c:v>
                </c:pt>
                <c:pt idx="2573">
                  <c:v>42558</c:v>
                </c:pt>
                <c:pt idx="2574">
                  <c:v>42559</c:v>
                </c:pt>
                <c:pt idx="2575">
                  <c:v>42562</c:v>
                </c:pt>
                <c:pt idx="2576">
                  <c:v>42563</c:v>
                </c:pt>
                <c:pt idx="2577">
                  <c:v>42564</c:v>
                </c:pt>
                <c:pt idx="2578">
                  <c:v>42565</c:v>
                </c:pt>
                <c:pt idx="2579">
                  <c:v>42566</c:v>
                </c:pt>
                <c:pt idx="2580">
                  <c:v>42569</c:v>
                </c:pt>
                <c:pt idx="2581">
                  <c:v>42570</c:v>
                </c:pt>
                <c:pt idx="2582">
                  <c:v>42571</c:v>
                </c:pt>
                <c:pt idx="2583">
                  <c:v>42572</c:v>
                </c:pt>
                <c:pt idx="2584">
                  <c:v>42573</c:v>
                </c:pt>
                <c:pt idx="2585">
                  <c:v>42576</c:v>
                </c:pt>
                <c:pt idx="2586">
                  <c:v>42577</c:v>
                </c:pt>
                <c:pt idx="2587">
                  <c:v>42578</c:v>
                </c:pt>
                <c:pt idx="2588">
                  <c:v>42579</c:v>
                </c:pt>
                <c:pt idx="2589">
                  <c:v>42580</c:v>
                </c:pt>
                <c:pt idx="2590">
                  <c:v>42582</c:v>
                </c:pt>
                <c:pt idx="2591">
                  <c:v>42583</c:v>
                </c:pt>
                <c:pt idx="2592">
                  <c:v>42584</c:v>
                </c:pt>
                <c:pt idx="2593">
                  <c:v>42585</c:v>
                </c:pt>
                <c:pt idx="2594">
                  <c:v>42586</c:v>
                </c:pt>
                <c:pt idx="2595">
                  <c:v>42587</c:v>
                </c:pt>
                <c:pt idx="2596">
                  <c:v>42590</c:v>
                </c:pt>
                <c:pt idx="2597">
                  <c:v>42591</c:v>
                </c:pt>
                <c:pt idx="2598">
                  <c:v>42592</c:v>
                </c:pt>
                <c:pt idx="2599">
                  <c:v>42593</c:v>
                </c:pt>
                <c:pt idx="2600">
                  <c:v>42594</c:v>
                </c:pt>
                <c:pt idx="2601">
                  <c:v>42597</c:v>
                </c:pt>
                <c:pt idx="2602">
                  <c:v>42598</c:v>
                </c:pt>
                <c:pt idx="2603">
                  <c:v>42599</c:v>
                </c:pt>
                <c:pt idx="2604">
                  <c:v>42600</c:v>
                </c:pt>
                <c:pt idx="2605">
                  <c:v>42601</c:v>
                </c:pt>
                <c:pt idx="2606">
                  <c:v>42604</c:v>
                </c:pt>
                <c:pt idx="2607">
                  <c:v>42605</c:v>
                </c:pt>
                <c:pt idx="2608">
                  <c:v>42606</c:v>
                </c:pt>
                <c:pt idx="2609">
                  <c:v>42607</c:v>
                </c:pt>
                <c:pt idx="2610">
                  <c:v>42608</c:v>
                </c:pt>
                <c:pt idx="2611">
                  <c:v>42611</c:v>
                </c:pt>
                <c:pt idx="2612">
                  <c:v>42612</c:v>
                </c:pt>
                <c:pt idx="2613">
                  <c:v>42613</c:v>
                </c:pt>
                <c:pt idx="2614">
                  <c:v>42614</c:v>
                </c:pt>
                <c:pt idx="2615">
                  <c:v>42615</c:v>
                </c:pt>
                <c:pt idx="2616">
                  <c:v>42618</c:v>
                </c:pt>
                <c:pt idx="2617">
                  <c:v>42619</c:v>
                </c:pt>
                <c:pt idx="2618">
                  <c:v>42620</c:v>
                </c:pt>
                <c:pt idx="2619">
                  <c:v>42621</c:v>
                </c:pt>
                <c:pt idx="2620">
                  <c:v>42622</c:v>
                </c:pt>
                <c:pt idx="2621">
                  <c:v>42625</c:v>
                </c:pt>
                <c:pt idx="2622">
                  <c:v>42626</c:v>
                </c:pt>
                <c:pt idx="2623">
                  <c:v>42627</c:v>
                </c:pt>
                <c:pt idx="2624">
                  <c:v>42628</c:v>
                </c:pt>
                <c:pt idx="2625">
                  <c:v>42629</c:v>
                </c:pt>
                <c:pt idx="2626">
                  <c:v>42632</c:v>
                </c:pt>
                <c:pt idx="2627">
                  <c:v>42633</c:v>
                </c:pt>
                <c:pt idx="2628">
                  <c:v>42634</c:v>
                </c:pt>
                <c:pt idx="2629">
                  <c:v>42635</c:v>
                </c:pt>
                <c:pt idx="2630">
                  <c:v>42636</c:v>
                </c:pt>
                <c:pt idx="2631">
                  <c:v>42639</c:v>
                </c:pt>
                <c:pt idx="2632">
                  <c:v>42640</c:v>
                </c:pt>
                <c:pt idx="2633">
                  <c:v>42641</c:v>
                </c:pt>
                <c:pt idx="2634">
                  <c:v>42642</c:v>
                </c:pt>
                <c:pt idx="2635">
                  <c:v>42643</c:v>
                </c:pt>
                <c:pt idx="2636">
                  <c:v>42646</c:v>
                </c:pt>
                <c:pt idx="2637">
                  <c:v>42647</c:v>
                </c:pt>
                <c:pt idx="2638">
                  <c:v>42648</c:v>
                </c:pt>
                <c:pt idx="2639">
                  <c:v>42649</c:v>
                </c:pt>
                <c:pt idx="2640">
                  <c:v>42650</c:v>
                </c:pt>
                <c:pt idx="2641">
                  <c:v>42653</c:v>
                </c:pt>
                <c:pt idx="2642">
                  <c:v>42654</c:v>
                </c:pt>
                <c:pt idx="2643">
                  <c:v>42655</c:v>
                </c:pt>
                <c:pt idx="2644">
                  <c:v>42656</c:v>
                </c:pt>
                <c:pt idx="2645">
                  <c:v>42657</c:v>
                </c:pt>
                <c:pt idx="2646">
                  <c:v>42660</c:v>
                </c:pt>
                <c:pt idx="2647">
                  <c:v>42661</c:v>
                </c:pt>
                <c:pt idx="2648">
                  <c:v>42662</c:v>
                </c:pt>
                <c:pt idx="2649">
                  <c:v>42663</c:v>
                </c:pt>
                <c:pt idx="2650">
                  <c:v>42664</c:v>
                </c:pt>
                <c:pt idx="2651">
                  <c:v>42667</c:v>
                </c:pt>
                <c:pt idx="2652">
                  <c:v>42668</c:v>
                </c:pt>
                <c:pt idx="2653">
                  <c:v>42669</c:v>
                </c:pt>
                <c:pt idx="2654">
                  <c:v>42670</c:v>
                </c:pt>
                <c:pt idx="2655">
                  <c:v>42671</c:v>
                </c:pt>
                <c:pt idx="2656">
                  <c:v>42674</c:v>
                </c:pt>
                <c:pt idx="2657">
                  <c:v>42675</c:v>
                </c:pt>
                <c:pt idx="2658">
                  <c:v>42676</c:v>
                </c:pt>
                <c:pt idx="2659">
                  <c:v>42677</c:v>
                </c:pt>
                <c:pt idx="2660">
                  <c:v>42678</c:v>
                </c:pt>
                <c:pt idx="2661">
                  <c:v>42681</c:v>
                </c:pt>
                <c:pt idx="2662">
                  <c:v>42682</c:v>
                </c:pt>
                <c:pt idx="2663">
                  <c:v>42683</c:v>
                </c:pt>
                <c:pt idx="2664">
                  <c:v>42684</c:v>
                </c:pt>
                <c:pt idx="2665">
                  <c:v>42685</c:v>
                </c:pt>
                <c:pt idx="2666">
                  <c:v>42688</c:v>
                </c:pt>
                <c:pt idx="2667">
                  <c:v>42689</c:v>
                </c:pt>
                <c:pt idx="2668">
                  <c:v>42690</c:v>
                </c:pt>
                <c:pt idx="2669">
                  <c:v>42691</c:v>
                </c:pt>
                <c:pt idx="2670">
                  <c:v>42692</c:v>
                </c:pt>
                <c:pt idx="2671">
                  <c:v>42695</c:v>
                </c:pt>
                <c:pt idx="2672">
                  <c:v>42696</c:v>
                </c:pt>
                <c:pt idx="2673">
                  <c:v>42697</c:v>
                </c:pt>
                <c:pt idx="2674">
                  <c:v>42698</c:v>
                </c:pt>
                <c:pt idx="2675">
                  <c:v>42699</c:v>
                </c:pt>
                <c:pt idx="2676">
                  <c:v>42702</c:v>
                </c:pt>
                <c:pt idx="2677">
                  <c:v>42703</c:v>
                </c:pt>
                <c:pt idx="2678">
                  <c:v>42704</c:v>
                </c:pt>
                <c:pt idx="2679">
                  <c:v>42705</c:v>
                </c:pt>
                <c:pt idx="2680">
                  <c:v>42706</c:v>
                </c:pt>
                <c:pt idx="2681">
                  <c:v>42709</c:v>
                </c:pt>
                <c:pt idx="2682">
                  <c:v>42710</c:v>
                </c:pt>
                <c:pt idx="2683">
                  <c:v>42711</c:v>
                </c:pt>
                <c:pt idx="2684">
                  <c:v>42712</c:v>
                </c:pt>
                <c:pt idx="2685">
                  <c:v>42713</c:v>
                </c:pt>
                <c:pt idx="2686">
                  <c:v>42716</c:v>
                </c:pt>
                <c:pt idx="2687">
                  <c:v>42717</c:v>
                </c:pt>
                <c:pt idx="2688">
                  <c:v>42718</c:v>
                </c:pt>
                <c:pt idx="2689">
                  <c:v>42719</c:v>
                </c:pt>
                <c:pt idx="2690">
                  <c:v>42720</c:v>
                </c:pt>
                <c:pt idx="2691">
                  <c:v>42723</c:v>
                </c:pt>
                <c:pt idx="2692">
                  <c:v>42724</c:v>
                </c:pt>
                <c:pt idx="2693">
                  <c:v>42725</c:v>
                </c:pt>
                <c:pt idx="2694">
                  <c:v>42726</c:v>
                </c:pt>
                <c:pt idx="2695">
                  <c:v>42727</c:v>
                </c:pt>
                <c:pt idx="2696">
                  <c:v>42731</c:v>
                </c:pt>
                <c:pt idx="2697">
                  <c:v>42732</c:v>
                </c:pt>
                <c:pt idx="2698">
                  <c:v>42733</c:v>
                </c:pt>
                <c:pt idx="2699">
                  <c:v>42734</c:v>
                </c:pt>
                <c:pt idx="2700">
                  <c:v>42735</c:v>
                </c:pt>
                <c:pt idx="2701">
                  <c:v>42738</c:v>
                </c:pt>
                <c:pt idx="2702">
                  <c:v>42739</c:v>
                </c:pt>
                <c:pt idx="2703">
                  <c:v>42740</c:v>
                </c:pt>
                <c:pt idx="2704">
                  <c:v>42741</c:v>
                </c:pt>
                <c:pt idx="2705">
                  <c:v>42744</c:v>
                </c:pt>
                <c:pt idx="2706">
                  <c:v>42745</c:v>
                </c:pt>
                <c:pt idx="2707">
                  <c:v>42746</c:v>
                </c:pt>
                <c:pt idx="2708">
                  <c:v>42747</c:v>
                </c:pt>
                <c:pt idx="2709">
                  <c:v>42748</c:v>
                </c:pt>
                <c:pt idx="2710">
                  <c:v>42751</c:v>
                </c:pt>
                <c:pt idx="2711">
                  <c:v>42752</c:v>
                </c:pt>
                <c:pt idx="2712">
                  <c:v>42753</c:v>
                </c:pt>
                <c:pt idx="2713">
                  <c:v>42754</c:v>
                </c:pt>
                <c:pt idx="2714">
                  <c:v>42755</c:v>
                </c:pt>
                <c:pt idx="2715">
                  <c:v>42758</c:v>
                </c:pt>
                <c:pt idx="2716">
                  <c:v>42759</c:v>
                </c:pt>
                <c:pt idx="2717">
                  <c:v>42760</c:v>
                </c:pt>
                <c:pt idx="2718">
                  <c:v>42761</c:v>
                </c:pt>
                <c:pt idx="2719">
                  <c:v>42762</c:v>
                </c:pt>
                <c:pt idx="2720">
                  <c:v>42765</c:v>
                </c:pt>
                <c:pt idx="2721">
                  <c:v>42766</c:v>
                </c:pt>
                <c:pt idx="2722">
                  <c:v>42767</c:v>
                </c:pt>
                <c:pt idx="2723">
                  <c:v>42768</c:v>
                </c:pt>
                <c:pt idx="2724">
                  <c:v>42769</c:v>
                </c:pt>
                <c:pt idx="2725">
                  <c:v>42772</c:v>
                </c:pt>
                <c:pt idx="2726">
                  <c:v>42773</c:v>
                </c:pt>
                <c:pt idx="2727">
                  <c:v>42774</c:v>
                </c:pt>
                <c:pt idx="2728">
                  <c:v>42775</c:v>
                </c:pt>
                <c:pt idx="2729">
                  <c:v>42776</c:v>
                </c:pt>
                <c:pt idx="2730">
                  <c:v>42779</c:v>
                </c:pt>
                <c:pt idx="2731">
                  <c:v>42780</c:v>
                </c:pt>
                <c:pt idx="2732">
                  <c:v>42781</c:v>
                </c:pt>
                <c:pt idx="2733">
                  <c:v>42782</c:v>
                </c:pt>
                <c:pt idx="2734">
                  <c:v>42783</c:v>
                </c:pt>
                <c:pt idx="2735">
                  <c:v>42786</c:v>
                </c:pt>
                <c:pt idx="2736">
                  <c:v>42787</c:v>
                </c:pt>
                <c:pt idx="2737">
                  <c:v>42788</c:v>
                </c:pt>
                <c:pt idx="2738">
                  <c:v>42789</c:v>
                </c:pt>
                <c:pt idx="2739">
                  <c:v>42790</c:v>
                </c:pt>
                <c:pt idx="2740">
                  <c:v>42793</c:v>
                </c:pt>
                <c:pt idx="2741">
                  <c:v>42794</c:v>
                </c:pt>
                <c:pt idx="2742">
                  <c:v>42795</c:v>
                </c:pt>
                <c:pt idx="2743">
                  <c:v>42796</c:v>
                </c:pt>
                <c:pt idx="2744">
                  <c:v>42797</c:v>
                </c:pt>
                <c:pt idx="2745">
                  <c:v>42800</c:v>
                </c:pt>
                <c:pt idx="2746">
                  <c:v>42801</c:v>
                </c:pt>
                <c:pt idx="2747">
                  <c:v>42802</c:v>
                </c:pt>
                <c:pt idx="2748">
                  <c:v>42803</c:v>
                </c:pt>
                <c:pt idx="2749">
                  <c:v>42804</c:v>
                </c:pt>
                <c:pt idx="2750">
                  <c:v>42807</c:v>
                </c:pt>
                <c:pt idx="2751">
                  <c:v>42808</c:v>
                </c:pt>
                <c:pt idx="2752">
                  <c:v>42809</c:v>
                </c:pt>
                <c:pt idx="2753">
                  <c:v>42810</c:v>
                </c:pt>
                <c:pt idx="2754">
                  <c:v>42811</c:v>
                </c:pt>
                <c:pt idx="2755">
                  <c:v>42814</c:v>
                </c:pt>
                <c:pt idx="2756">
                  <c:v>42815</c:v>
                </c:pt>
                <c:pt idx="2757">
                  <c:v>42816</c:v>
                </c:pt>
                <c:pt idx="2758">
                  <c:v>42817</c:v>
                </c:pt>
                <c:pt idx="2759">
                  <c:v>42818</c:v>
                </c:pt>
                <c:pt idx="2760">
                  <c:v>42821</c:v>
                </c:pt>
                <c:pt idx="2761">
                  <c:v>42822</c:v>
                </c:pt>
                <c:pt idx="2762">
                  <c:v>42823</c:v>
                </c:pt>
                <c:pt idx="2763">
                  <c:v>42824</c:v>
                </c:pt>
                <c:pt idx="2764">
                  <c:v>42825</c:v>
                </c:pt>
                <c:pt idx="2765">
                  <c:v>42828</c:v>
                </c:pt>
                <c:pt idx="2766">
                  <c:v>42829</c:v>
                </c:pt>
                <c:pt idx="2767">
                  <c:v>42830</c:v>
                </c:pt>
                <c:pt idx="2768">
                  <c:v>42831</c:v>
                </c:pt>
                <c:pt idx="2769">
                  <c:v>42832</c:v>
                </c:pt>
                <c:pt idx="2770">
                  <c:v>42835</c:v>
                </c:pt>
                <c:pt idx="2771">
                  <c:v>42836</c:v>
                </c:pt>
                <c:pt idx="2772">
                  <c:v>42837</c:v>
                </c:pt>
                <c:pt idx="2773">
                  <c:v>42838</c:v>
                </c:pt>
                <c:pt idx="2774">
                  <c:v>42842</c:v>
                </c:pt>
                <c:pt idx="2775">
                  <c:v>42843</c:v>
                </c:pt>
                <c:pt idx="2776">
                  <c:v>42844</c:v>
                </c:pt>
                <c:pt idx="2777">
                  <c:v>42845</c:v>
                </c:pt>
                <c:pt idx="2778">
                  <c:v>42846</c:v>
                </c:pt>
                <c:pt idx="2779">
                  <c:v>42849</c:v>
                </c:pt>
                <c:pt idx="2780">
                  <c:v>42850</c:v>
                </c:pt>
                <c:pt idx="2781">
                  <c:v>42851</c:v>
                </c:pt>
                <c:pt idx="2782">
                  <c:v>42852</c:v>
                </c:pt>
                <c:pt idx="2783">
                  <c:v>42853</c:v>
                </c:pt>
                <c:pt idx="2784">
                  <c:v>42855</c:v>
                </c:pt>
                <c:pt idx="2785">
                  <c:v>42856</c:v>
                </c:pt>
                <c:pt idx="2786">
                  <c:v>42857</c:v>
                </c:pt>
                <c:pt idx="2787">
                  <c:v>42858</c:v>
                </c:pt>
                <c:pt idx="2788">
                  <c:v>42859</c:v>
                </c:pt>
                <c:pt idx="2789">
                  <c:v>42860</c:v>
                </c:pt>
                <c:pt idx="2790">
                  <c:v>42863</c:v>
                </c:pt>
                <c:pt idx="2791">
                  <c:v>42864</c:v>
                </c:pt>
                <c:pt idx="2792">
                  <c:v>42865</c:v>
                </c:pt>
                <c:pt idx="2793">
                  <c:v>42866</c:v>
                </c:pt>
                <c:pt idx="2794">
                  <c:v>42867</c:v>
                </c:pt>
                <c:pt idx="2795">
                  <c:v>42870</c:v>
                </c:pt>
                <c:pt idx="2796">
                  <c:v>42871</c:v>
                </c:pt>
                <c:pt idx="2797">
                  <c:v>42872</c:v>
                </c:pt>
                <c:pt idx="2798">
                  <c:v>42873</c:v>
                </c:pt>
                <c:pt idx="2799">
                  <c:v>42874</c:v>
                </c:pt>
                <c:pt idx="2800">
                  <c:v>42877</c:v>
                </c:pt>
                <c:pt idx="2801">
                  <c:v>42878</c:v>
                </c:pt>
                <c:pt idx="2802">
                  <c:v>42879</c:v>
                </c:pt>
                <c:pt idx="2803">
                  <c:v>42880</c:v>
                </c:pt>
                <c:pt idx="2804">
                  <c:v>42881</c:v>
                </c:pt>
                <c:pt idx="2805">
                  <c:v>42884</c:v>
                </c:pt>
                <c:pt idx="2806">
                  <c:v>42885</c:v>
                </c:pt>
                <c:pt idx="2807">
                  <c:v>42886</c:v>
                </c:pt>
                <c:pt idx="2808">
                  <c:v>42887</c:v>
                </c:pt>
                <c:pt idx="2809">
                  <c:v>42888</c:v>
                </c:pt>
                <c:pt idx="2810">
                  <c:v>42891</c:v>
                </c:pt>
                <c:pt idx="2811">
                  <c:v>42892</c:v>
                </c:pt>
                <c:pt idx="2812">
                  <c:v>42893</c:v>
                </c:pt>
                <c:pt idx="2813">
                  <c:v>42894</c:v>
                </c:pt>
                <c:pt idx="2814">
                  <c:v>42895</c:v>
                </c:pt>
                <c:pt idx="2815">
                  <c:v>42898</c:v>
                </c:pt>
                <c:pt idx="2816">
                  <c:v>42899</c:v>
                </c:pt>
                <c:pt idx="2817">
                  <c:v>42900</c:v>
                </c:pt>
                <c:pt idx="2818">
                  <c:v>42901</c:v>
                </c:pt>
                <c:pt idx="2819">
                  <c:v>42902</c:v>
                </c:pt>
                <c:pt idx="2820">
                  <c:v>42905</c:v>
                </c:pt>
                <c:pt idx="2821">
                  <c:v>42906</c:v>
                </c:pt>
                <c:pt idx="2822">
                  <c:v>42907</c:v>
                </c:pt>
                <c:pt idx="2823">
                  <c:v>42908</c:v>
                </c:pt>
                <c:pt idx="2824">
                  <c:v>42909</c:v>
                </c:pt>
                <c:pt idx="2825">
                  <c:v>42912</c:v>
                </c:pt>
                <c:pt idx="2826">
                  <c:v>42913</c:v>
                </c:pt>
                <c:pt idx="2827">
                  <c:v>42914</c:v>
                </c:pt>
                <c:pt idx="2828">
                  <c:v>42915</c:v>
                </c:pt>
                <c:pt idx="2829">
                  <c:v>42916</c:v>
                </c:pt>
                <c:pt idx="2830">
                  <c:v>42919</c:v>
                </c:pt>
                <c:pt idx="2831">
                  <c:v>42920</c:v>
                </c:pt>
                <c:pt idx="2832">
                  <c:v>42921</c:v>
                </c:pt>
                <c:pt idx="2833">
                  <c:v>42922</c:v>
                </c:pt>
                <c:pt idx="2834">
                  <c:v>42923</c:v>
                </c:pt>
                <c:pt idx="2835">
                  <c:v>42926</c:v>
                </c:pt>
                <c:pt idx="2836">
                  <c:v>42927</c:v>
                </c:pt>
                <c:pt idx="2837">
                  <c:v>42928</c:v>
                </c:pt>
                <c:pt idx="2838">
                  <c:v>42929</c:v>
                </c:pt>
                <c:pt idx="2839">
                  <c:v>42930</c:v>
                </c:pt>
                <c:pt idx="2840">
                  <c:v>42933</c:v>
                </c:pt>
                <c:pt idx="2841">
                  <c:v>42934</c:v>
                </c:pt>
                <c:pt idx="2842">
                  <c:v>42935</c:v>
                </c:pt>
                <c:pt idx="2843">
                  <c:v>42936</c:v>
                </c:pt>
                <c:pt idx="2844">
                  <c:v>42937</c:v>
                </c:pt>
                <c:pt idx="2845">
                  <c:v>42940</c:v>
                </c:pt>
                <c:pt idx="2846">
                  <c:v>42941</c:v>
                </c:pt>
                <c:pt idx="2847">
                  <c:v>42942</c:v>
                </c:pt>
                <c:pt idx="2848">
                  <c:v>42943</c:v>
                </c:pt>
                <c:pt idx="2849">
                  <c:v>42944</c:v>
                </c:pt>
                <c:pt idx="2850">
                  <c:v>42947</c:v>
                </c:pt>
                <c:pt idx="2851">
                  <c:v>42948</c:v>
                </c:pt>
                <c:pt idx="2852">
                  <c:v>42949</c:v>
                </c:pt>
                <c:pt idx="2853">
                  <c:v>42950</c:v>
                </c:pt>
                <c:pt idx="2854">
                  <c:v>42951</c:v>
                </c:pt>
                <c:pt idx="2855">
                  <c:v>42954</c:v>
                </c:pt>
                <c:pt idx="2856">
                  <c:v>42955</c:v>
                </c:pt>
                <c:pt idx="2857">
                  <c:v>42956</c:v>
                </c:pt>
                <c:pt idx="2858">
                  <c:v>42957</c:v>
                </c:pt>
                <c:pt idx="2859">
                  <c:v>42958</c:v>
                </c:pt>
                <c:pt idx="2860">
                  <c:v>42961</c:v>
                </c:pt>
                <c:pt idx="2861">
                  <c:v>42962</c:v>
                </c:pt>
                <c:pt idx="2862">
                  <c:v>42963</c:v>
                </c:pt>
                <c:pt idx="2863">
                  <c:v>42964</c:v>
                </c:pt>
                <c:pt idx="2864">
                  <c:v>42965</c:v>
                </c:pt>
                <c:pt idx="2865">
                  <c:v>42968</c:v>
                </c:pt>
                <c:pt idx="2866">
                  <c:v>42969</c:v>
                </c:pt>
                <c:pt idx="2867">
                  <c:v>42970</c:v>
                </c:pt>
                <c:pt idx="2868">
                  <c:v>42971</c:v>
                </c:pt>
                <c:pt idx="2869">
                  <c:v>42972</c:v>
                </c:pt>
                <c:pt idx="2870">
                  <c:v>42975</c:v>
                </c:pt>
                <c:pt idx="2871">
                  <c:v>42976</c:v>
                </c:pt>
                <c:pt idx="2872">
                  <c:v>42977</c:v>
                </c:pt>
                <c:pt idx="2873">
                  <c:v>42978</c:v>
                </c:pt>
              </c:numCache>
            </c:numRef>
          </c:cat>
          <c:val>
            <c:numRef>
              <c:f>Vol!$F$3:$F$2876</c:f>
              <c:numCache>
                <c:formatCode>0.00</c:formatCode>
                <c:ptCount val="2874"/>
                <c:pt idx="0">
                  <c:v>3.2363493290705319</c:v>
                </c:pt>
                <c:pt idx="1">
                  <c:v>3.2364044468854978</c:v>
                </c:pt>
                <c:pt idx="2">
                  <c:v>3.1912073774423839</c:v>
                </c:pt>
                <c:pt idx="3">
                  <c:v>3.2276508227669027</c:v>
                </c:pt>
                <c:pt idx="4">
                  <c:v>3.2202251460125013</c:v>
                </c:pt>
                <c:pt idx="5">
                  <c:v>3.2185985030126862</c:v>
                </c:pt>
                <c:pt idx="6">
                  <c:v>3.2082274093512075</c:v>
                </c:pt>
                <c:pt idx="7">
                  <c:v>3.2193953560299122</c:v>
                </c:pt>
                <c:pt idx="8">
                  <c:v>3.2273658594914885</c:v>
                </c:pt>
                <c:pt idx="9">
                  <c:v>3.2275240136096532</c:v>
                </c:pt>
                <c:pt idx="10">
                  <c:v>3.2261942570573243</c:v>
                </c:pt>
                <c:pt idx="11">
                  <c:v>3.179332621652085</c:v>
                </c:pt>
                <c:pt idx="12">
                  <c:v>3.1632066023244136</c:v>
                </c:pt>
                <c:pt idx="13">
                  <c:v>3.2128036291610726</c:v>
                </c:pt>
                <c:pt idx="14">
                  <c:v>3.1508544459123851</c:v>
                </c:pt>
                <c:pt idx="15">
                  <c:v>3.1552553912908006</c:v>
                </c:pt>
                <c:pt idx="16">
                  <c:v>3.1753635304578594</c:v>
                </c:pt>
                <c:pt idx="17">
                  <c:v>3.1970487373847591</c:v>
                </c:pt>
                <c:pt idx="18">
                  <c:v>3.1939164806540039</c:v>
                </c:pt>
                <c:pt idx="19">
                  <c:v>3.1939405494949127</c:v>
                </c:pt>
                <c:pt idx="20">
                  <c:v>3.1907229063597078</c:v>
                </c:pt>
                <c:pt idx="21">
                  <c:v>3.1887010401722367</c:v>
                </c:pt>
                <c:pt idx="22">
                  <c:v>3.1890967676222095</c:v>
                </c:pt>
                <c:pt idx="23">
                  <c:v>3.1661453599684015</c:v>
                </c:pt>
                <c:pt idx="24">
                  <c:v>3.142499429621036</c:v>
                </c:pt>
                <c:pt idx="25">
                  <c:v>3.1623456746997376</c:v>
                </c:pt>
                <c:pt idx="26">
                  <c:v>3.0188199547341545</c:v>
                </c:pt>
                <c:pt idx="27">
                  <c:v>3.1306359421445338</c:v>
                </c:pt>
                <c:pt idx="28">
                  <c:v>3.129987117753581</c:v>
                </c:pt>
                <c:pt idx="29">
                  <c:v>3.1646368504941633</c:v>
                </c:pt>
                <c:pt idx="30">
                  <c:v>3.1832801307788219</c:v>
                </c:pt>
                <c:pt idx="31">
                  <c:v>3.1825524686531619</c:v>
                </c:pt>
                <c:pt idx="32">
                  <c:v>3.1947739819125887</c:v>
                </c:pt>
                <c:pt idx="33">
                  <c:v>3.2010997829222254</c:v>
                </c:pt>
                <c:pt idx="34">
                  <c:v>3.0458458982612782</c:v>
                </c:pt>
                <c:pt idx="35">
                  <c:v>3.0030062413177325</c:v>
                </c:pt>
                <c:pt idx="36">
                  <c:v>2.9922084587598761</c:v>
                </c:pt>
                <c:pt idx="37">
                  <c:v>2.9867746498503638</c:v>
                </c:pt>
                <c:pt idx="38">
                  <c:v>3.0078658491182968</c:v>
                </c:pt>
                <c:pt idx="39">
                  <c:v>3.0068414365774427</c:v>
                </c:pt>
                <c:pt idx="40">
                  <c:v>2.991183827122708</c:v>
                </c:pt>
                <c:pt idx="41">
                  <c:v>3.0158284515930616</c:v>
                </c:pt>
                <c:pt idx="42">
                  <c:v>3.0333829877814309</c:v>
                </c:pt>
                <c:pt idx="43">
                  <c:v>3.0273550676486525</c:v>
                </c:pt>
                <c:pt idx="44">
                  <c:v>3.0538785889349067</c:v>
                </c:pt>
                <c:pt idx="45">
                  <c:v>3.0506703680309388</c:v>
                </c:pt>
                <c:pt idx="46">
                  <c:v>3.0089393218701885</c:v>
                </c:pt>
                <c:pt idx="47">
                  <c:v>3.2114279696879993</c:v>
                </c:pt>
                <c:pt idx="48">
                  <c:v>3.2127470880362488</c:v>
                </c:pt>
                <c:pt idx="49">
                  <c:v>3.1490534707746316</c:v>
                </c:pt>
                <c:pt idx="50">
                  <c:v>3.1415083244850699</c:v>
                </c:pt>
                <c:pt idx="51">
                  <c:v>3.1079898218276512</c:v>
                </c:pt>
                <c:pt idx="52">
                  <c:v>3.1257895024270508</c:v>
                </c:pt>
                <c:pt idx="53">
                  <c:v>3.1224672699141935</c:v>
                </c:pt>
                <c:pt idx="54">
                  <c:v>3.1334141877367756</c:v>
                </c:pt>
                <c:pt idx="55">
                  <c:v>3.1810656846232588</c:v>
                </c:pt>
                <c:pt idx="56">
                  <c:v>3.2119910951784445</c:v>
                </c:pt>
                <c:pt idx="57">
                  <c:v>3.2457500924934672</c:v>
                </c:pt>
                <c:pt idx="58">
                  <c:v>3.1797039930072217</c:v>
                </c:pt>
                <c:pt idx="59">
                  <c:v>3.1188273848002193</c:v>
                </c:pt>
                <c:pt idx="60">
                  <c:v>3.1080255541008377</c:v>
                </c:pt>
                <c:pt idx="61">
                  <c:v>3.1008026847717414</c:v>
                </c:pt>
                <c:pt idx="62">
                  <c:v>3.1035019632594167</c:v>
                </c:pt>
                <c:pt idx="63">
                  <c:v>3.0878624110641524</c:v>
                </c:pt>
                <c:pt idx="64">
                  <c:v>3.083522852521523</c:v>
                </c:pt>
                <c:pt idx="65">
                  <c:v>3.0893768652804945</c:v>
                </c:pt>
                <c:pt idx="66">
                  <c:v>3.0995394714104636</c:v>
                </c:pt>
                <c:pt idx="67">
                  <c:v>3.1121298050684687</c:v>
                </c:pt>
                <c:pt idx="68">
                  <c:v>3.1124530352487589</c:v>
                </c:pt>
                <c:pt idx="69">
                  <c:v>3.114408010911057</c:v>
                </c:pt>
                <c:pt idx="70">
                  <c:v>3.1438218514584855</c:v>
                </c:pt>
                <c:pt idx="71">
                  <c:v>3.1141998088494902</c:v>
                </c:pt>
                <c:pt idx="72">
                  <c:v>3.1961105063090862</c:v>
                </c:pt>
                <c:pt idx="73">
                  <c:v>3.2092517486973269</c:v>
                </c:pt>
                <c:pt idx="74">
                  <c:v>3.2095459463952949</c:v>
                </c:pt>
                <c:pt idx="75">
                  <c:v>3.3341058212009838</c:v>
                </c:pt>
                <c:pt idx="76">
                  <c:v>3.3238069225553644</c:v>
                </c:pt>
                <c:pt idx="77">
                  <c:v>3.3194066804343749</c:v>
                </c:pt>
                <c:pt idx="78">
                  <c:v>3.2587381386327707</c:v>
                </c:pt>
                <c:pt idx="79">
                  <c:v>3.2271609723676682</c:v>
                </c:pt>
                <c:pt idx="80">
                  <c:v>3.2270432057357694</c:v>
                </c:pt>
                <c:pt idx="81">
                  <c:v>3.2428401527333679</c:v>
                </c:pt>
                <c:pt idx="82">
                  <c:v>3.3251284256688507</c:v>
                </c:pt>
                <c:pt idx="83">
                  <c:v>3.3345447227268021</c:v>
                </c:pt>
                <c:pt idx="84">
                  <c:v>3.3785705720189352</c:v>
                </c:pt>
                <c:pt idx="85">
                  <c:v>3.395995250853602</c:v>
                </c:pt>
                <c:pt idx="86">
                  <c:v>3.3976609402894415</c:v>
                </c:pt>
                <c:pt idx="87">
                  <c:v>3.3968880953873448</c:v>
                </c:pt>
                <c:pt idx="88">
                  <c:v>3.4024981139936483</c:v>
                </c:pt>
                <c:pt idx="89">
                  <c:v>3.4057252965419291</c:v>
                </c:pt>
                <c:pt idx="90">
                  <c:v>3.4184097045066388</c:v>
                </c:pt>
                <c:pt idx="91">
                  <c:v>3.4286689965116843</c:v>
                </c:pt>
                <c:pt idx="92">
                  <c:v>3.4287879812296231</c:v>
                </c:pt>
                <c:pt idx="93">
                  <c:v>3.3915286712764026</c:v>
                </c:pt>
                <c:pt idx="94">
                  <c:v>3.3953202374160139</c:v>
                </c:pt>
                <c:pt idx="95">
                  <c:v>3.4396365891135265</c:v>
                </c:pt>
                <c:pt idx="96">
                  <c:v>3.448643261641803</c:v>
                </c:pt>
                <c:pt idx="97">
                  <c:v>3.4392960705170692</c:v>
                </c:pt>
                <c:pt idx="98">
                  <c:v>3.4346442074049928</c:v>
                </c:pt>
                <c:pt idx="99">
                  <c:v>3.4540752416936282</c:v>
                </c:pt>
                <c:pt idx="100">
                  <c:v>3.4599851964351753</c:v>
                </c:pt>
                <c:pt idx="101">
                  <c:v>3.4649607919697503</c:v>
                </c:pt>
                <c:pt idx="102">
                  <c:v>3.4679865168277217</c:v>
                </c:pt>
                <c:pt idx="103">
                  <c:v>3.4254401747821017</c:v>
                </c:pt>
                <c:pt idx="104">
                  <c:v>3.4252047149514788</c:v>
                </c:pt>
                <c:pt idx="105">
                  <c:v>3.3807882619161629</c:v>
                </c:pt>
                <c:pt idx="106">
                  <c:v>3.3548811945005568</c:v>
                </c:pt>
                <c:pt idx="107">
                  <c:v>3.3259468196576765</c:v>
                </c:pt>
                <c:pt idx="108">
                  <c:v>3.3205561007122775</c:v>
                </c:pt>
                <c:pt idx="109">
                  <c:v>3.3550099837424083</c:v>
                </c:pt>
                <c:pt idx="110">
                  <c:v>3.3420049442200126</c:v>
                </c:pt>
                <c:pt idx="111">
                  <c:v>3.3433447694174481</c:v>
                </c:pt>
                <c:pt idx="112">
                  <c:v>3.3545575960428136</c:v>
                </c:pt>
                <c:pt idx="113">
                  <c:v>3.3769085044150979</c:v>
                </c:pt>
                <c:pt idx="114">
                  <c:v>3.3855059257123896</c:v>
                </c:pt>
                <c:pt idx="115">
                  <c:v>3.3615503726502696</c:v>
                </c:pt>
                <c:pt idx="116">
                  <c:v>3.3733009625987513</c:v>
                </c:pt>
                <c:pt idx="117">
                  <c:v>3.2674661777089464</c:v>
                </c:pt>
                <c:pt idx="118">
                  <c:v>3.2697203089677882</c:v>
                </c:pt>
                <c:pt idx="119">
                  <c:v>3.3249780649779135</c:v>
                </c:pt>
                <c:pt idx="120">
                  <c:v>3.3118905446550131</c:v>
                </c:pt>
                <c:pt idx="121">
                  <c:v>3.3148583903863234</c:v>
                </c:pt>
                <c:pt idx="122">
                  <c:v>3.3023636254365965</c:v>
                </c:pt>
                <c:pt idx="123">
                  <c:v>3.2947609396492186</c:v>
                </c:pt>
                <c:pt idx="124">
                  <c:v>3.2954907612225783</c:v>
                </c:pt>
                <c:pt idx="125">
                  <c:v>3.3193480360259997</c:v>
                </c:pt>
                <c:pt idx="126">
                  <c:v>3.3498556413638974</c:v>
                </c:pt>
                <c:pt idx="127">
                  <c:v>3.3855866648438551</c:v>
                </c:pt>
                <c:pt idx="128">
                  <c:v>3.486550410046835</c:v>
                </c:pt>
                <c:pt idx="129">
                  <c:v>3.5239037036161402</c:v>
                </c:pt>
                <c:pt idx="130">
                  <c:v>3.5014676473435045</c:v>
                </c:pt>
                <c:pt idx="131">
                  <c:v>3.4691489562858027</c:v>
                </c:pt>
                <c:pt idx="132">
                  <c:v>3.455711288268331</c:v>
                </c:pt>
                <c:pt idx="133">
                  <c:v>3.4565326732649746</c:v>
                </c:pt>
                <c:pt idx="134">
                  <c:v>3.4035094029809545</c:v>
                </c:pt>
                <c:pt idx="135">
                  <c:v>3.3755176501896074</c:v>
                </c:pt>
                <c:pt idx="136">
                  <c:v>3.4551345039592078</c:v>
                </c:pt>
                <c:pt idx="137">
                  <c:v>3.3056445916480697</c:v>
                </c:pt>
                <c:pt idx="138">
                  <c:v>3.3230260420894231</c:v>
                </c:pt>
                <c:pt idx="139">
                  <c:v>3.310838804067159</c:v>
                </c:pt>
                <c:pt idx="140">
                  <c:v>3.3028973402831401</c:v>
                </c:pt>
                <c:pt idx="141">
                  <c:v>3.3054068610163458</c:v>
                </c:pt>
                <c:pt idx="142">
                  <c:v>3.2882562436032114</c:v>
                </c:pt>
                <c:pt idx="143">
                  <c:v>3.2883391217718527</c:v>
                </c:pt>
                <c:pt idx="144">
                  <c:v>3.2824049747064312</c:v>
                </c:pt>
                <c:pt idx="145">
                  <c:v>3.3147355391315942</c:v>
                </c:pt>
                <c:pt idx="146">
                  <c:v>3.2996781102799519</c:v>
                </c:pt>
                <c:pt idx="147">
                  <c:v>3.269888378674227</c:v>
                </c:pt>
                <c:pt idx="148">
                  <c:v>3.2774622156908073</c:v>
                </c:pt>
                <c:pt idx="149">
                  <c:v>3.2762499856603315</c:v>
                </c:pt>
                <c:pt idx="150">
                  <c:v>3.2767838733747743</c:v>
                </c:pt>
                <c:pt idx="151">
                  <c:v>3.2818780263402969</c:v>
                </c:pt>
                <c:pt idx="152">
                  <c:v>3.2756971722131065</c:v>
                </c:pt>
                <c:pt idx="153">
                  <c:v>3.2752382865537988</c:v>
                </c:pt>
                <c:pt idx="154">
                  <c:v>3.2700605189740459</c:v>
                </c:pt>
                <c:pt idx="155">
                  <c:v>3.2690039819045595</c:v>
                </c:pt>
                <c:pt idx="156">
                  <c:v>3.2218832792589707</c:v>
                </c:pt>
                <c:pt idx="157">
                  <c:v>3.2440008506628235</c:v>
                </c:pt>
                <c:pt idx="158">
                  <c:v>3.2582302854860377</c:v>
                </c:pt>
                <c:pt idx="159">
                  <c:v>3.2582302854860377</c:v>
                </c:pt>
                <c:pt idx="160">
                  <c:v>3.240717504129762</c:v>
                </c:pt>
                <c:pt idx="161">
                  <c:v>3.2465743723278817</c:v>
                </c:pt>
                <c:pt idx="162">
                  <c:v>3.196338978803051</c:v>
                </c:pt>
                <c:pt idx="163">
                  <c:v>3.2137763058153603</c:v>
                </c:pt>
                <c:pt idx="164">
                  <c:v>3.2236790364949606</c:v>
                </c:pt>
                <c:pt idx="165">
                  <c:v>3.1123470156888695</c:v>
                </c:pt>
                <c:pt idx="166">
                  <c:v>3.1012827299016963</c:v>
                </c:pt>
                <c:pt idx="167">
                  <c:v>3.1118168940383475</c:v>
                </c:pt>
                <c:pt idx="168">
                  <c:v>3.1220501381573835</c:v>
                </c:pt>
                <c:pt idx="169">
                  <c:v>3.1324460198726052</c:v>
                </c:pt>
                <c:pt idx="170">
                  <c:v>3.160667535096934</c:v>
                </c:pt>
                <c:pt idx="171">
                  <c:v>3.1306082310997025</c:v>
                </c:pt>
                <c:pt idx="172">
                  <c:v>3.1383829028567907</c:v>
                </c:pt>
                <c:pt idx="173">
                  <c:v>3.127018483756181</c:v>
                </c:pt>
                <c:pt idx="174">
                  <c:v>3.0833083355601705</c:v>
                </c:pt>
                <c:pt idx="175">
                  <c:v>3.0785229808822638</c:v>
                </c:pt>
                <c:pt idx="176">
                  <c:v>3.0929640799724778</c:v>
                </c:pt>
                <c:pt idx="177">
                  <c:v>3.0941267654136979</c:v>
                </c:pt>
                <c:pt idx="178">
                  <c:v>3.0865290807462236</c:v>
                </c:pt>
                <c:pt idx="179">
                  <c:v>3.1018160414596117</c:v>
                </c:pt>
                <c:pt idx="180">
                  <c:v>3.0739093456327784</c:v>
                </c:pt>
                <c:pt idx="181">
                  <c:v>3.0715544064707867</c:v>
                </c:pt>
                <c:pt idx="182">
                  <c:v>3.0722079627349657</c:v>
                </c:pt>
                <c:pt idx="183">
                  <c:v>3.0804134758214632</c:v>
                </c:pt>
                <c:pt idx="184">
                  <c:v>3.0713022286605525</c:v>
                </c:pt>
                <c:pt idx="185">
                  <c:v>3.0606806968532152</c:v>
                </c:pt>
                <c:pt idx="186">
                  <c:v>3.0762893940517126</c:v>
                </c:pt>
                <c:pt idx="187">
                  <c:v>3.0809562815769973</c:v>
                </c:pt>
                <c:pt idx="188">
                  <c:v>3.0992228580073911</c:v>
                </c:pt>
                <c:pt idx="189">
                  <c:v>3.0906701589559296</c:v>
                </c:pt>
                <c:pt idx="190">
                  <c:v>3.071172789931881</c:v>
                </c:pt>
                <c:pt idx="191">
                  <c:v>3.0665144045411599</c:v>
                </c:pt>
                <c:pt idx="192">
                  <c:v>3.0629685439330898</c:v>
                </c:pt>
                <c:pt idx="193">
                  <c:v>3.0398992613409281</c:v>
                </c:pt>
                <c:pt idx="194">
                  <c:v>3.0426058339315256</c:v>
                </c:pt>
                <c:pt idx="195">
                  <c:v>3.0618532061775547</c:v>
                </c:pt>
                <c:pt idx="196">
                  <c:v>3.0834422847842475</c:v>
                </c:pt>
                <c:pt idx="197">
                  <c:v>3.1212851199465894</c:v>
                </c:pt>
                <c:pt idx="198">
                  <c:v>3.1190076353246523</c:v>
                </c:pt>
                <c:pt idx="199">
                  <c:v>3.3465281469311217</c:v>
                </c:pt>
                <c:pt idx="200">
                  <c:v>3.3502708815520097</c:v>
                </c:pt>
                <c:pt idx="201">
                  <c:v>3.3482812730035194</c:v>
                </c:pt>
                <c:pt idx="202">
                  <c:v>3.4879241068694284</c:v>
                </c:pt>
                <c:pt idx="203">
                  <c:v>3.4992147478663536</c:v>
                </c:pt>
                <c:pt idx="204">
                  <c:v>3.4882583677889225</c:v>
                </c:pt>
                <c:pt idx="205">
                  <c:v>3.5201449070020017</c:v>
                </c:pt>
                <c:pt idx="206">
                  <c:v>3.5049700263188068</c:v>
                </c:pt>
                <c:pt idx="207">
                  <c:v>3.5512796636477679</c:v>
                </c:pt>
                <c:pt idx="208">
                  <c:v>3.5693162200415482</c:v>
                </c:pt>
                <c:pt idx="209">
                  <c:v>3.4911998130773698</c:v>
                </c:pt>
                <c:pt idx="210">
                  <c:v>3.4870553837641016</c:v>
                </c:pt>
                <c:pt idx="211">
                  <c:v>3.5407517230165895</c:v>
                </c:pt>
                <c:pt idx="212">
                  <c:v>3.5502099415687352</c:v>
                </c:pt>
                <c:pt idx="213">
                  <c:v>3.5590974566058149</c:v>
                </c:pt>
                <c:pt idx="214">
                  <c:v>3.5806068031343075</c:v>
                </c:pt>
                <c:pt idx="215">
                  <c:v>3.6723717150478037</c:v>
                </c:pt>
                <c:pt idx="216">
                  <c:v>3.6299657936296517</c:v>
                </c:pt>
                <c:pt idx="217">
                  <c:v>3.6037265275535626</c:v>
                </c:pt>
                <c:pt idx="218">
                  <c:v>3.4811408352157693</c:v>
                </c:pt>
                <c:pt idx="219">
                  <c:v>3.4575263242882288</c:v>
                </c:pt>
                <c:pt idx="220">
                  <c:v>3.5718014886268956</c:v>
                </c:pt>
                <c:pt idx="221">
                  <c:v>3.5716015398628338</c:v>
                </c:pt>
                <c:pt idx="222">
                  <c:v>3.6000868822225063</c:v>
                </c:pt>
                <c:pt idx="223">
                  <c:v>3.7783753021100894</c:v>
                </c:pt>
                <c:pt idx="224">
                  <c:v>3.7919763830867468</c:v>
                </c:pt>
                <c:pt idx="225">
                  <c:v>3.8076145707123681</c:v>
                </c:pt>
                <c:pt idx="226">
                  <c:v>3.7376469597201951</c:v>
                </c:pt>
                <c:pt idx="227">
                  <c:v>3.7816582505027476</c:v>
                </c:pt>
                <c:pt idx="228">
                  <c:v>3.7743093452587937</c:v>
                </c:pt>
                <c:pt idx="229">
                  <c:v>3.8146573333376246</c:v>
                </c:pt>
                <c:pt idx="230">
                  <c:v>3.8203168496160989</c:v>
                </c:pt>
                <c:pt idx="231">
                  <c:v>3.8452151308148146</c:v>
                </c:pt>
                <c:pt idx="232">
                  <c:v>3.8433185169163262</c:v>
                </c:pt>
                <c:pt idx="233">
                  <c:v>3.8412202812958025</c:v>
                </c:pt>
                <c:pt idx="234">
                  <c:v>3.8327041077453519</c:v>
                </c:pt>
                <c:pt idx="235">
                  <c:v>3.7783983956109046</c:v>
                </c:pt>
                <c:pt idx="236">
                  <c:v>3.7955797987907944</c:v>
                </c:pt>
                <c:pt idx="237">
                  <c:v>3.7848937984002329</c:v>
                </c:pt>
                <c:pt idx="238">
                  <c:v>3.8073878225708344</c:v>
                </c:pt>
                <c:pt idx="239">
                  <c:v>3.806942553938629</c:v>
                </c:pt>
                <c:pt idx="240">
                  <c:v>3.8085908992962541</c:v>
                </c:pt>
                <c:pt idx="241">
                  <c:v>3.8395951167635056</c:v>
                </c:pt>
                <c:pt idx="242">
                  <c:v>3.8648034663754731</c:v>
                </c:pt>
                <c:pt idx="243">
                  <c:v>3.862897823591199</c:v>
                </c:pt>
                <c:pt idx="244">
                  <c:v>3.9730743152635268</c:v>
                </c:pt>
                <c:pt idx="245">
                  <c:v>4.0114389331768159</c:v>
                </c:pt>
                <c:pt idx="246">
                  <c:v>4.0066955804200184</c:v>
                </c:pt>
                <c:pt idx="247">
                  <c:v>3.9763193573279145</c:v>
                </c:pt>
                <c:pt idx="248">
                  <c:v>3.9738288264057173</c:v>
                </c:pt>
                <c:pt idx="249">
                  <c:v>3.9742935450243828</c:v>
                </c:pt>
                <c:pt idx="250">
                  <c:v>4.0364547020619161</c:v>
                </c:pt>
                <c:pt idx="251">
                  <c:v>4.0933416079165843</c:v>
                </c:pt>
                <c:pt idx="252">
                  <c:v>4.094564392465327</c:v>
                </c:pt>
                <c:pt idx="253">
                  <c:v>4.0834684133890482</c:v>
                </c:pt>
                <c:pt idx="254">
                  <c:v>4.0761248792769686</c:v>
                </c:pt>
                <c:pt idx="255">
                  <c:v>4.0792208949886941</c:v>
                </c:pt>
                <c:pt idx="256">
                  <c:v>4.0792800681195338</c:v>
                </c:pt>
                <c:pt idx="257">
                  <c:v>4.092778014277993</c:v>
                </c:pt>
                <c:pt idx="258">
                  <c:v>4.1185063109952704</c:v>
                </c:pt>
                <c:pt idx="259">
                  <c:v>4.1194538134743439</c:v>
                </c:pt>
                <c:pt idx="260">
                  <c:v>4.1215122647293692</c:v>
                </c:pt>
                <c:pt idx="261">
                  <c:v>4.1270567726279692</c:v>
                </c:pt>
                <c:pt idx="262">
                  <c:v>4.0544477959812335</c:v>
                </c:pt>
                <c:pt idx="263">
                  <c:v>4.0571082340100215</c:v>
                </c:pt>
                <c:pt idx="264">
                  <c:v>4.1371017174133788</c:v>
                </c:pt>
                <c:pt idx="265">
                  <c:v>4.1472058242043657</c:v>
                </c:pt>
                <c:pt idx="266">
                  <c:v>4.2578106031837857</c:v>
                </c:pt>
                <c:pt idx="267">
                  <c:v>4.2636485862950453</c:v>
                </c:pt>
                <c:pt idx="268">
                  <c:v>4.2884657233880468</c:v>
                </c:pt>
                <c:pt idx="269">
                  <c:v>4.2978521915806001</c:v>
                </c:pt>
                <c:pt idx="270">
                  <c:v>4.3542209525207607</c:v>
                </c:pt>
                <c:pt idx="271">
                  <c:v>4.3562343015370111</c:v>
                </c:pt>
                <c:pt idx="272">
                  <c:v>4.3569889303653104</c:v>
                </c:pt>
                <c:pt idx="273">
                  <c:v>4.352540378195271</c:v>
                </c:pt>
                <c:pt idx="274">
                  <c:v>4.3579563620959521</c:v>
                </c:pt>
                <c:pt idx="275">
                  <c:v>4.4595563884788456</c:v>
                </c:pt>
                <c:pt idx="276">
                  <c:v>4.491860213739435</c:v>
                </c:pt>
                <c:pt idx="277">
                  <c:v>4.5012080875239509</c:v>
                </c:pt>
                <c:pt idx="278">
                  <c:v>4.4871028104402386</c:v>
                </c:pt>
                <c:pt idx="279">
                  <c:v>4.4800072366514589</c:v>
                </c:pt>
                <c:pt idx="280">
                  <c:v>4.5167131790244373</c:v>
                </c:pt>
                <c:pt idx="281">
                  <c:v>4.5164784671046796</c:v>
                </c:pt>
                <c:pt idx="282">
                  <c:v>4.5148130524836141</c:v>
                </c:pt>
                <c:pt idx="283">
                  <c:v>4.5193676514020549</c:v>
                </c:pt>
                <c:pt idx="284">
                  <c:v>4.5236278803632821</c:v>
                </c:pt>
                <c:pt idx="285">
                  <c:v>4.4825275173522616</c:v>
                </c:pt>
                <c:pt idx="286">
                  <c:v>4.4780397537265184</c:v>
                </c:pt>
                <c:pt idx="287">
                  <c:v>4.5598877869102745</c:v>
                </c:pt>
                <c:pt idx="288">
                  <c:v>4.5601577850683093</c:v>
                </c:pt>
                <c:pt idx="289">
                  <c:v>4.3597613495143408</c:v>
                </c:pt>
                <c:pt idx="290">
                  <c:v>4.3568454375031642</c:v>
                </c:pt>
                <c:pt idx="291">
                  <c:v>4.3555422356225799</c:v>
                </c:pt>
                <c:pt idx="292">
                  <c:v>4.2240948592302328</c:v>
                </c:pt>
                <c:pt idx="293">
                  <c:v>4.2007926742621846</c:v>
                </c:pt>
                <c:pt idx="294">
                  <c:v>4.1969874926526938</c:v>
                </c:pt>
                <c:pt idx="295">
                  <c:v>4.2766194372700452</c:v>
                </c:pt>
                <c:pt idx="296">
                  <c:v>4.2773207680520047</c:v>
                </c:pt>
                <c:pt idx="297">
                  <c:v>4.3207210400138054</c:v>
                </c:pt>
                <c:pt idx="298">
                  <c:v>4.3009025297937784</c:v>
                </c:pt>
                <c:pt idx="299">
                  <c:v>4.2745465939991414</c:v>
                </c:pt>
                <c:pt idx="300">
                  <c:v>4.2991550839618542</c:v>
                </c:pt>
                <c:pt idx="301">
                  <c:v>4.274120119452145</c:v>
                </c:pt>
                <c:pt idx="302">
                  <c:v>4.2716615297468383</c:v>
                </c:pt>
                <c:pt idx="303">
                  <c:v>4.2672849389936225</c:v>
                </c:pt>
                <c:pt idx="304">
                  <c:v>4.2422738592209264</c:v>
                </c:pt>
                <c:pt idx="305">
                  <c:v>4.2751394894123145</c:v>
                </c:pt>
                <c:pt idx="306">
                  <c:v>4.3532676648464612</c:v>
                </c:pt>
                <c:pt idx="307">
                  <c:v>4.3584352351361613</c:v>
                </c:pt>
                <c:pt idx="308">
                  <c:v>4.3616341541195345</c:v>
                </c:pt>
                <c:pt idx="309">
                  <c:v>4.3948320927648092</c:v>
                </c:pt>
                <c:pt idx="310">
                  <c:v>4.2854691796683886</c:v>
                </c:pt>
                <c:pt idx="311">
                  <c:v>4.2594132380627583</c:v>
                </c:pt>
                <c:pt idx="312">
                  <c:v>4.2487641216944194</c:v>
                </c:pt>
                <c:pt idx="313">
                  <c:v>4.1167958758172691</c:v>
                </c:pt>
                <c:pt idx="314">
                  <c:v>4.1276285364397163</c:v>
                </c:pt>
                <c:pt idx="315">
                  <c:v>4.106498660591309</c:v>
                </c:pt>
                <c:pt idx="316">
                  <c:v>4.1800258711096605</c:v>
                </c:pt>
                <c:pt idx="317">
                  <c:v>4.1310503901359885</c:v>
                </c:pt>
                <c:pt idx="318">
                  <c:v>4.122194833725235</c:v>
                </c:pt>
                <c:pt idx="319">
                  <c:v>4.0918373401172152</c:v>
                </c:pt>
                <c:pt idx="320">
                  <c:v>4.0848085472168378</c:v>
                </c:pt>
                <c:pt idx="321">
                  <c:v>4.0697737606556652</c:v>
                </c:pt>
                <c:pt idx="322">
                  <c:v>4.0676208213238629</c:v>
                </c:pt>
                <c:pt idx="323">
                  <c:v>4.3215977382486628</c:v>
                </c:pt>
                <c:pt idx="324">
                  <c:v>4.4808094212611769</c:v>
                </c:pt>
                <c:pt idx="325">
                  <c:v>4.575070412671141</c:v>
                </c:pt>
                <c:pt idx="326">
                  <c:v>4.5773161912420619</c:v>
                </c:pt>
                <c:pt idx="327">
                  <c:v>4.5807456254842682</c:v>
                </c:pt>
                <c:pt idx="328">
                  <c:v>4.6137027017596957</c:v>
                </c:pt>
                <c:pt idx="329">
                  <c:v>4.6180676108548875</c:v>
                </c:pt>
                <c:pt idx="330">
                  <c:v>4.6452778003792883</c:v>
                </c:pt>
                <c:pt idx="331">
                  <c:v>4.7566161435498087</c:v>
                </c:pt>
                <c:pt idx="332">
                  <c:v>4.8756669656110194</c:v>
                </c:pt>
                <c:pt idx="333">
                  <c:v>4.8790859647771523</c:v>
                </c:pt>
                <c:pt idx="334">
                  <c:v>5.0254198250472104</c:v>
                </c:pt>
                <c:pt idx="335">
                  <c:v>5.0593218393533048</c:v>
                </c:pt>
                <c:pt idx="336">
                  <c:v>5.1411915691366525</c:v>
                </c:pt>
                <c:pt idx="337">
                  <c:v>5.1766300030776824</c:v>
                </c:pt>
                <c:pt idx="338">
                  <c:v>5.1974559688673274</c:v>
                </c:pt>
                <c:pt idx="339">
                  <c:v>5.2502673160409321</c:v>
                </c:pt>
                <c:pt idx="340">
                  <c:v>5.2319488022784526</c:v>
                </c:pt>
                <c:pt idx="341">
                  <c:v>5.1934187566594785</c:v>
                </c:pt>
                <c:pt idx="342">
                  <c:v>5.3668986512309207</c:v>
                </c:pt>
                <c:pt idx="343">
                  <c:v>5.3655010689914429</c:v>
                </c:pt>
                <c:pt idx="344">
                  <c:v>5.3977912636413325</c:v>
                </c:pt>
                <c:pt idx="345">
                  <c:v>5.4555888144506959</c:v>
                </c:pt>
                <c:pt idx="346">
                  <c:v>5.5436391920952808</c:v>
                </c:pt>
                <c:pt idx="347">
                  <c:v>5.5711088553941996</c:v>
                </c:pt>
                <c:pt idx="348">
                  <c:v>5.7117087637805177</c:v>
                </c:pt>
                <c:pt idx="349">
                  <c:v>5.7069019136205057</c:v>
                </c:pt>
                <c:pt idx="350">
                  <c:v>5.6978453061297003</c:v>
                </c:pt>
                <c:pt idx="351">
                  <c:v>5.6909657875887474</c:v>
                </c:pt>
                <c:pt idx="352">
                  <c:v>5.6970691727896856</c:v>
                </c:pt>
                <c:pt idx="353">
                  <c:v>5.692757033520456</c:v>
                </c:pt>
                <c:pt idx="354">
                  <c:v>5.7674551422596698</c:v>
                </c:pt>
                <c:pt idx="355">
                  <c:v>5.7970794766353642</c:v>
                </c:pt>
                <c:pt idx="356">
                  <c:v>5.7142706133588579</c:v>
                </c:pt>
                <c:pt idx="357">
                  <c:v>5.7493873060966774</c:v>
                </c:pt>
                <c:pt idx="358">
                  <c:v>5.7314943173759101</c:v>
                </c:pt>
                <c:pt idx="359">
                  <c:v>5.7161282173996772</c:v>
                </c:pt>
                <c:pt idx="360">
                  <c:v>5.6655479788916789</c:v>
                </c:pt>
                <c:pt idx="361">
                  <c:v>5.6635791248441816</c:v>
                </c:pt>
                <c:pt idx="362">
                  <c:v>5.7173601227344166</c:v>
                </c:pt>
                <c:pt idx="363">
                  <c:v>5.7280379192612179</c:v>
                </c:pt>
                <c:pt idx="364">
                  <c:v>6.0308286720740218</c:v>
                </c:pt>
                <c:pt idx="365">
                  <c:v>5.9643654712095984</c:v>
                </c:pt>
                <c:pt idx="366">
                  <c:v>5.9339801126670526</c:v>
                </c:pt>
                <c:pt idx="367">
                  <c:v>5.9612446132771497</c:v>
                </c:pt>
                <c:pt idx="368">
                  <c:v>6.0178058295567478</c:v>
                </c:pt>
                <c:pt idx="369">
                  <c:v>6.0846720591512344</c:v>
                </c:pt>
                <c:pt idx="370">
                  <c:v>6.0793089653865442</c:v>
                </c:pt>
                <c:pt idx="371">
                  <c:v>6.0957817807973678</c:v>
                </c:pt>
                <c:pt idx="372">
                  <c:v>6.1244490371778557</c:v>
                </c:pt>
                <c:pt idx="373">
                  <c:v>6.1307381314124854</c:v>
                </c:pt>
                <c:pt idx="374">
                  <c:v>6.2621684103830999</c:v>
                </c:pt>
                <c:pt idx="375">
                  <c:v>6.2940685310979347</c:v>
                </c:pt>
                <c:pt idx="376">
                  <c:v>6.2890198972030396</c:v>
                </c:pt>
                <c:pt idx="377">
                  <c:v>6.2552824856501017</c:v>
                </c:pt>
                <c:pt idx="378">
                  <c:v>6.2576364019752582</c:v>
                </c:pt>
                <c:pt idx="379">
                  <c:v>6.3802672016182012</c:v>
                </c:pt>
                <c:pt idx="380">
                  <c:v>6.3840132958663043</c:v>
                </c:pt>
                <c:pt idx="381">
                  <c:v>6.3839759141079249</c:v>
                </c:pt>
                <c:pt idx="382">
                  <c:v>6.4541334408199305</c:v>
                </c:pt>
                <c:pt idx="383">
                  <c:v>6.4638828985249033</c:v>
                </c:pt>
                <c:pt idx="384">
                  <c:v>6.5806448070386319</c:v>
                </c:pt>
                <c:pt idx="385">
                  <c:v>6.5163140070289938</c:v>
                </c:pt>
                <c:pt idx="386">
                  <c:v>6.5899551300240544</c:v>
                </c:pt>
                <c:pt idx="387">
                  <c:v>6.5419277810240954</c:v>
                </c:pt>
                <c:pt idx="388">
                  <c:v>6.542306295406946</c:v>
                </c:pt>
                <c:pt idx="389">
                  <c:v>6.6110033667066572</c:v>
                </c:pt>
                <c:pt idx="390">
                  <c:v>6.7456882165281522</c:v>
                </c:pt>
                <c:pt idx="391">
                  <c:v>6.7422371518091815</c:v>
                </c:pt>
                <c:pt idx="392">
                  <c:v>6.7814224867516</c:v>
                </c:pt>
                <c:pt idx="393">
                  <c:v>6.91516585971846</c:v>
                </c:pt>
                <c:pt idx="394">
                  <c:v>6.915285174358079</c:v>
                </c:pt>
                <c:pt idx="395">
                  <c:v>6.861036906271055</c:v>
                </c:pt>
                <c:pt idx="396">
                  <c:v>6.8284704365890612</c:v>
                </c:pt>
                <c:pt idx="397">
                  <c:v>7.0500142726766031</c:v>
                </c:pt>
                <c:pt idx="398">
                  <c:v>7.1205243614513725</c:v>
                </c:pt>
                <c:pt idx="399">
                  <c:v>7.1535762006444701</c:v>
                </c:pt>
                <c:pt idx="400">
                  <c:v>7.2055051987032339</c:v>
                </c:pt>
                <c:pt idx="401">
                  <c:v>7.2175270102591407</c:v>
                </c:pt>
                <c:pt idx="402">
                  <c:v>7.2806861301557779</c:v>
                </c:pt>
                <c:pt idx="403">
                  <c:v>7.336901471329706</c:v>
                </c:pt>
                <c:pt idx="404">
                  <c:v>7.3161002935729353</c:v>
                </c:pt>
                <c:pt idx="405">
                  <c:v>7.4813622670464586</c:v>
                </c:pt>
                <c:pt idx="406">
                  <c:v>7.4412074479311539</c:v>
                </c:pt>
                <c:pt idx="407">
                  <c:v>7.4423602052520348</c:v>
                </c:pt>
                <c:pt idx="408">
                  <c:v>7.4383497505317653</c:v>
                </c:pt>
                <c:pt idx="409">
                  <c:v>7.4541309225982859</c:v>
                </c:pt>
                <c:pt idx="410">
                  <c:v>7.4557030369564012</c:v>
                </c:pt>
                <c:pt idx="411">
                  <c:v>7.5310926336209532</c:v>
                </c:pt>
                <c:pt idx="412">
                  <c:v>7.5312321754742682</c:v>
                </c:pt>
                <c:pt idx="413">
                  <c:v>7.3692178293038904</c:v>
                </c:pt>
                <c:pt idx="414">
                  <c:v>7.4125566757975028</c:v>
                </c:pt>
                <c:pt idx="415">
                  <c:v>7.3685777393689484</c:v>
                </c:pt>
                <c:pt idx="416">
                  <c:v>7.3471578239403321</c:v>
                </c:pt>
                <c:pt idx="417">
                  <c:v>7.397496188318029</c:v>
                </c:pt>
                <c:pt idx="418">
                  <c:v>7.389602828876483</c:v>
                </c:pt>
                <c:pt idx="419">
                  <c:v>7.4087126868575819</c:v>
                </c:pt>
                <c:pt idx="420">
                  <c:v>7.3992728437144635</c:v>
                </c:pt>
                <c:pt idx="421">
                  <c:v>7.3414256117925181</c:v>
                </c:pt>
                <c:pt idx="422">
                  <c:v>7.3396008595514308</c:v>
                </c:pt>
                <c:pt idx="423">
                  <c:v>7.3393592553200246</c:v>
                </c:pt>
                <c:pt idx="424">
                  <c:v>7.1672424547028113</c:v>
                </c:pt>
                <c:pt idx="425">
                  <c:v>7.159159446926493</c:v>
                </c:pt>
                <c:pt idx="426">
                  <c:v>7.1056380219426041</c:v>
                </c:pt>
                <c:pt idx="427">
                  <c:v>7.0800520686208248</c:v>
                </c:pt>
                <c:pt idx="428">
                  <c:v>7.1120332300382678</c:v>
                </c:pt>
                <c:pt idx="429">
                  <c:v>7.0719273688374633</c:v>
                </c:pt>
                <c:pt idx="430">
                  <c:v>7.0858743556649149</c:v>
                </c:pt>
                <c:pt idx="431">
                  <c:v>7.0759035336822906</c:v>
                </c:pt>
                <c:pt idx="432">
                  <c:v>7.0083870294851849</c:v>
                </c:pt>
                <c:pt idx="433">
                  <c:v>7.004117532814762</c:v>
                </c:pt>
                <c:pt idx="434">
                  <c:v>6.986043381009619</c:v>
                </c:pt>
                <c:pt idx="435">
                  <c:v>6.9407192798259967</c:v>
                </c:pt>
                <c:pt idx="436">
                  <c:v>6.8822700657869404</c:v>
                </c:pt>
                <c:pt idx="437">
                  <c:v>6.8550175531454753</c:v>
                </c:pt>
                <c:pt idx="438">
                  <c:v>6.7408780100271386</c:v>
                </c:pt>
                <c:pt idx="439">
                  <c:v>6.7487985657373777</c:v>
                </c:pt>
                <c:pt idx="440">
                  <c:v>6.7456658651348089</c:v>
                </c:pt>
                <c:pt idx="441">
                  <c:v>6.8680984896055</c:v>
                </c:pt>
                <c:pt idx="442">
                  <c:v>6.8711277987653734</c:v>
                </c:pt>
                <c:pt idx="443">
                  <c:v>6.9321813976797433</c:v>
                </c:pt>
                <c:pt idx="444">
                  <c:v>6.8368825894242935</c:v>
                </c:pt>
                <c:pt idx="445">
                  <c:v>6.7980310064050862</c:v>
                </c:pt>
                <c:pt idx="446">
                  <c:v>6.8123805972836839</c:v>
                </c:pt>
                <c:pt idx="447">
                  <c:v>6.7908403302545146</c:v>
                </c:pt>
                <c:pt idx="448">
                  <c:v>6.883106839668562</c:v>
                </c:pt>
                <c:pt idx="449">
                  <c:v>6.9156703851762984</c:v>
                </c:pt>
                <c:pt idx="450">
                  <c:v>6.914297020008533</c:v>
                </c:pt>
                <c:pt idx="451">
                  <c:v>6.9860658707574324</c:v>
                </c:pt>
                <c:pt idx="452">
                  <c:v>6.9596195049681118</c:v>
                </c:pt>
                <c:pt idx="453">
                  <c:v>6.967025717500591</c:v>
                </c:pt>
                <c:pt idx="454">
                  <c:v>6.74948592199702</c:v>
                </c:pt>
                <c:pt idx="455">
                  <c:v>6.7057231417597745</c:v>
                </c:pt>
                <c:pt idx="456">
                  <c:v>6.7493112367697572</c:v>
                </c:pt>
                <c:pt idx="457">
                  <c:v>6.769223384994401</c:v>
                </c:pt>
                <c:pt idx="458">
                  <c:v>6.7497221542483192</c:v>
                </c:pt>
                <c:pt idx="459">
                  <c:v>6.7019872561817424</c:v>
                </c:pt>
                <c:pt idx="460">
                  <c:v>6.7506746645773346</c:v>
                </c:pt>
                <c:pt idx="461">
                  <c:v>6.7629601081715034</c:v>
                </c:pt>
                <c:pt idx="462">
                  <c:v>6.8364636459226835</c:v>
                </c:pt>
                <c:pt idx="463">
                  <c:v>6.8385970842636192</c:v>
                </c:pt>
                <c:pt idx="464">
                  <c:v>6.8333360753808332</c:v>
                </c:pt>
                <c:pt idx="465">
                  <c:v>6.8055060547085082</c:v>
                </c:pt>
                <c:pt idx="466">
                  <c:v>6.803737556782524</c:v>
                </c:pt>
                <c:pt idx="467">
                  <c:v>6.7782114067176531</c:v>
                </c:pt>
                <c:pt idx="468">
                  <c:v>6.8126406132895854</c:v>
                </c:pt>
                <c:pt idx="469">
                  <c:v>6.7367550228728259</c:v>
                </c:pt>
                <c:pt idx="470">
                  <c:v>6.7439208636912644</c:v>
                </c:pt>
                <c:pt idx="471">
                  <c:v>6.753084077131648</c:v>
                </c:pt>
                <c:pt idx="472">
                  <c:v>6.7076063239991059</c:v>
                </c:pt>
                <c:pt idx="473">
                  <c:v>6.6977951589318732</c:v>
                </c:pt>
                <c:pt idx="474">
                  <c:v>6.5802711777732767</c:v>
                </c:pt>
                <c:pt idx="475">
                  <c:v>6.5833417667608245</c:v>
                </c:pt>
                <c:pt idx="476">
                  <c:v>6.5088649463549055</c:v>
                </c:pt>
                <c:pt idx="477">
                  <c:v>6.5097511272955622</c:v>
                </c:pt>
                <c:pt idx="478">
                  <c:v>6.520761507538996</c:v>
                </c:pt>
                <c:pt idx="479">
                  <c:v>6.4488873727230969</c:v>
                </c:pt>
                <c:pt idx="480">
                  <c:v>6.2719924859505545</c:v>
                </c:pt>
                <c:pt idx="481">
                  <c:v>6.2973226795470048</c:v>
                </c:pt>
                <c:pt idx="482">
                  <c:v>6.2584908914371864</c:v>
                </c:pt>
                <c:pt idx="483">
                  <c:v>6.1216247586235832</c:v>
                </c:pt>
                <c:pt idx="484">
                  <c:v>6.1211940701911915</c:v>
                </c:pt>
                <c:pt idx="485">
                  <c:v>6.3221586940545054</c:v>
                </c:pt>
                <c:pt idx="486">
                  <c:v>6.3329151166076185</c:v>
                </c:pt>
                <c:pt idx="487">
                  <c:v>6.0786171549830241</c:v>
                </c:pt>
                <c:pt idx="488">
                  <c:v>6.0976930642348632</c:v>
                </c:pt>
                <c:pt idx="489">
                  <c:v>6.1103444221503054</c:v>
                </c:pt>
                <c:pt idx="490">
                  <c:v>6.0483077220924848</c:v>
                </c:pt>
                <c:pt idx="491">
                  <c:v>6.0343084620965746</c:v>
                </c:pt>
                <c:pt idx="492">
                  <c:v>5.9667873662597772</c:v>
                </c:pt>
                <c:pt idx="493">
                  <c:v>5.8927301896184288</c:v>
                </c:pt>
                <c:pt idx="494">
                  <c:v>6.034591409792883</c:v>
                </c:pt>
                <c:pt idx="495">
                  <c:v>5.9007779917452545</c:v>
                </c:pt>
                <c:pt idx="496">
                  <c:v>5.9628491821057592</c:v>
                </c:pt>
                <c:pt idx="497">
                  <c:v>5.9632329516760496</c:v>
                </c:pt>
                <c:pt idx="498">
                  <c:v>5.9513739960154934</c:v>
                </c:pt>
                <c:pt idx="499">
                  <c:v>5.963452103334447</c:v>
                </c:pt>
                <c:pt idx="500">
                  <c:v>5.9665912211245029</c:v>
                </c:pt>
                <c:pt idx="501">
                  <c:v>5.873551544323095</c:v>
                </c:pt>
                <c:pt idx="502">
                  <c:v>5.8790933383387332</c:v>
                </c:pt>
                <c:pt idx="503">
                  <c:v>5.8921137818254588</c:v>
                </c:pt>
                <c:pt idx="504">
                  <c:v>5.8776807196968965</c:v>
                </c:pt>
                <c:pt idx="505">
                  <c:v>5.8717071429894823</c:v>
                </c:pt>
                <c:pt idx="506">
                  <c:v>5.890992306865674</c:v>
                </c:pt>
                <c:pt idx="507">
                  <c:v>5.8626375657178649</c:v>
                </c:pt>
                <c:pt idx="508">
                  <c:v>5.8390609495905856</c:v>
                </c:pt>
                <c:pt idx="509">
                  <c:v>5.8307176604561333</c:v>
                </c:pt>
                <c:pt idx="510">
                  <c:v>5.8410946746096153</c:v>
                </c:pt>
                <c:pt idx="511">
                  <c:v>5.8293620411449458</c:v>
                </c:pt>
                <c:pt idx="512">
                  <c:v>5.7349603773990516</c:v>
                </c:pt>
                <c:pt idx="513">
                  <c:v>5.7381297062581886</c:v>
                </c:pt>
                <c:pt idx="514">
                  <c:v>5.7505031912702202</c:v>
                </c:pt>
                <c:pt idx="515">
                  <c:v>5.7235242443166854</c:v>
                </c:pt>
                <c:pt idx="516">
                  <c:v>5.7717774801961035</c:v>
                </c:pt>
                <c:pt idx="517">
                  <c:v>5.7714412255713663</c:v>
                </c:pt>
                <c:pt idx="518">
                  <c:v>5.7142357956326828</c:v>
                </c:pt>
                <c:pt idx="519">
                  <c:v>5.7136008469442672</c:v>
                </c:pt>
                <c:pt idx="520">
                  <c:v>5.6720733592980297</c:v>
                </c:pt>
                <c:pt idx="521">
                  <c:v>5.6643665702968615</c:v>
                </c:pt>
                <c:pt idx="522">
                  <c:v>5.5791613513385387</c:v>
                </c:pt>
                <c:pt idx="523">
                  <c:v>5.6144880815598439</c:v>
                </c:pt>
                <c:pt idx="524">
                  <c:v>5.6105646554343345</c:v>
                </c:pt>
                <c:pt idx="525">
                  <c:v>5.6207867128997275</c:v>
                </c:pt>
                <c:pt idx="526">
                  <c:v>5.6088944421268403</c:v>
                </c:pt>
                <c:pt idx="527">
                  <c:v>5.595623067595489</c:v>
                </c:pt>
                <c:pt idx="528">
                  <c:v>5.5744564739331572</c:v>
                </c:pt>
                <c:pt idx="529">
                  <c:v>5.6113623493524587</c:v>
                </c:pt>
                <c:pt idx="530">
                  <c:v>5.6504904442600532</c:v>
                </c:pt>
                <c:pt idx="531">
                  <c:v>5.684683583735425</c:v>
                </c:pt>
                <c:pt idx="532">
                  <c:v>5.787318442513441</c:v>
                </c:pt>
                <c:pt idx="533">
                  <c:v>6.3997837014010965</c:v>
                </c:pt>
                <c:pt idx="534">
                  <c:v>6.4335900219695805</c:v>
                </c:pt>
                <c:pt idx="535">
                  <c:v>6.5390639343164914</c:v>
                </c:pt>
                <c:pt idx="536">
                  <c:v>6.5334177190911991</c:v>
                </c:pt>
                <c:pt idx="537">
                  <c:v>6.5352723275702633</c:v>
                </c:pt>
                <c:pt idx="538">
                  <c:v>6.4857928913289786</c:v>
                </c:pt>
                <c:pt idx="539">
                  <c:v>6.4332875154294005</c:v>
                </c:pt>
                <c:pt idx="540">
                  <c:v>6.6830694112104059</c:v>
                </c:pt>
                <c:pt idx="541">
                  <c:v>6.8591722981516039</c:v>
                </c:pt>
                <c:pt idx="542">
                  <c:v>7.1342391829193073</c:v>
                </c:pt>
                <c:pt idx="543">
                  <c:v>7.4426248746473256</c:v>
                </c:pt>
                <c:pt idx="544">
                  <c:v>7.4260674980364456</c:v>
                </c:pt>
                <c:pt idx="545">
                  <c:v>7.4812971932935568</c:v>
                </c:pt>
                <c:pt idx="546">
                  <c:v>7.4254840365815955</c:v>
                </c:pt>
                <c:pt idx="547">
                  <c:v>7.4351240416422613</c:v>
                </c:pt>
                <c:pt idx="548">
                  <c:v>7.5188604658962781</c:v>
                </c:pt>
                <c:pt idx="549">
                  <c:v>7.9573335966603373</c:v>
                </c:pt>
                <c:pt idx="550">
                  <c:v>8.012468981657431</c:v>
                </c:pt>
                <c:pt idx="551">
                  <c:v>8.7718297956609366</c:v>
                </c:pt>
                <c:pt idx="552">
                  <c:v>8.7237442860585581</c:v>
                </c:pt>
                <c:pt idx="553">
                  <c:v>8.8086243476990447</c:v>
                </c:pt>
                <c:pt idx="554">
                  <c:v>8.755907109880388</c:v>
                </c:pt>
                <c:pt idx="555">
                  <c:v>8.7957864189673192</c:v>
                </c:pt>
                <c:pt idx="556">
                  <c:v>8.8725663811979487</c:v>
                </c:pt>
                <c:pt idx="557">
                  <c:v>8.8601309316421908</c:v>
                </c:pt>
                <c:pt idx="558">
                  <c:v>8.9225824044412718</c:v>
                </c:pt>
                <c:pt idx="559">
                  <c:v>8.953743349239188</c:v>
                </c:pt>
                <c:pt idx="560">
                  <c:v>8.9629832972351835</c:v>
                </c:pt>
                <c:pt idx="561">
                  <c:v>9.0916832955216513</c:v>
                </c:pt>
                <c:pt idx="562">
                  <c:v>9.0727151906326871</c:v>
                </c:pt>
                <c:pt idx="563">
                  <c:v>9.0799134164064714</c:v>
                </c:pt>
                <c:pt idx="564">
                  <c:v>9.0634081592232274</c:v>
                </c:pt>
                <c:pt idx="565">
                  <c:v>9.0470719188927653</c:v>
                </c:pt>
                <c:pt idx="566">
                  <c:v>9.0532283873603845</c:v>
                </c:pt>
                <c:pt idx="567">
                  <c:v>9.1238339307281162</c:v>
                </c:pt>
                <c:pt idx="568">
                  <c:v>9.2906843743515619</c:v>
                </c:pt>
                <c:pt idx="569">
                  <c:v>9.4003816465675278</c:v>
                </c:pt>
                <c:pt idx="570">
                  <c:v>9.4045261778153133</c:v>
                </c:pt>
                <c:pt idx="571">
                  <c:v>9.3723450249879168</c:v>
                </c:pt>
                <c:pt idx="572">
                  <c:v>9.4439080139146281</c:v>
                </c:pt>
                <c:pt idx="573">
                  <c:v>9.4327889111702632</c:v>
                </c:pt>
                <c:pt idx="574">
                  <c:v>9.4902376160446487</c:v>
                </c:pt>
                <c:pt idx="575">
                  <c:v>9.4133443237408141</c:v>
                </c:pt>
                <c:pt idx="576">
                  <c:v>9.4135059062599549</c:v>
                </c:pt>
                <c:pt idx="577">
                  <c:v>9.4218272936072136</c:v>
                </c:pt>
                <c:pt idx="578">
                  <c:v>9.397053684084872</c:v>
                </c:pt>
                <c:pt idx="579">
                  <c:v>9.3922932423642855</c:v>
                </c:pt>
                <c:pt idx="580">
                  <c:v>9.4126264189848108</c:v>
                </c:pt>
                <c:pt idx="581">
                  <c:v>9.4946665589249939</c:v>
                </c:pt>
                <c:pt idx="582">
                  <c:v>9.5417958755329249</c:v>
                </c:pt>
                <c:pt idx="583">
                  <c:v>9.6901920118729521</c:v>
                </c:pt>
                <c:pt idx="584">
                  <c:v>9.6010866875589933</c:v>
                </c:pt>
                <c:pt idx="585">
                  <c:v>9.5795211674567984</c:v>
                </c:pt>
                <c:pt idx="586">
                  <c:v>9.5358525580562965</c:v>
                </c:pt>
                <c:pt idx="587">
                  <c:v>9.5393761443016789</c:v>
                </c:pt>
                <c:pt idx="588">
                  <c:v>9.7449321457792966</c:v>
                </c:pt>
                <c:pt idx="589">
                  <c:v>9.7140043282823196</c:v>
                </c:pt>
                <c:pt idx="590">
                  <c:v>9.7004636736161274</c:v>
                </c:pt>
                <c:pt idx="591">
                  <c:v>9.7410157576615806</c:v>
                </c:pt>
                <c:pt idx="592">
                  <c:v>9.7645842970595549</c:v>
                </c:pt>
                <c:pt idx="593">
                  <c:v>9.7617739288616097</c:v>
                </c:pt>
                <c:pt idx="594">
                  <c:v>9.7091275584404304</c:v>
                </c:pt>
                <c:pt idx="595">
                  <c:v>9.7094664429484272</c:v>
                </c:pt>
                <c:pt idx="596">
                  <c:v>9.7335119213773762</c:v>
                </c:pt>
                <c:pt idx="597">
                  <c:v>9.7083441666654444</c:v>
                </c:pt>
                <c:pt idx="598">
                  <c:v>9.7315833987687235</c:v>
                </c:pt>
                <c:pt idx="599">
                  <c:v>9.8432155481879953</c:v>
                </c:pt>
                <c:pt idx="600">
                  <c:v>10.023472274414441</c:v>
                </c:pt>
                <c:pt idx="601">
                  <c:v>10.158002454034936</c:v>
                </c:pt>
                <c:pt idx="602">
                  <c:v>10.155299312469461</c:v>
                </c:pt>
                <c:pt idx="603">
                  <c:v>10.148589295224536</c:v>
                </c:pt>
                <c:pt idx="604">
                  <c:v>10.141433182851781</c:v>
                </c:pt>
                <c:pt idx="605">
                  <c:v>10.144629204381104</c:v>
                </c:pt>
                <c:pt idx="606">
                  <c:v>10.133957078871239</c:v>
                </c:pt>
                <c:pt idx="607">
                  <c:v>10.145692350545136</c:v>
                </c:pt>
                <c:pt idx="608">
                  <c:v>10.175933226010512</c:v>
                </c:pt>
                <c:pt idx="609">
                  <c:v>10.204912891964549</c:v>
                </c:pt>
                <c:pt idx="610">
                  <c:v>10.274166785320563</c:v>
                </c:pt>
                <c:pt idx="611">
                  <c:v>10.273441295808672</c:v>
                </c:pt>
                <c:pt idx="612">
                  <c:v>10.338721567458823</c:v>
                </c:pt>
                <c:pt idx="613">
                  <c:v>10.363944048825767</c:v>
                </c:pt>
                <c:pt idx="614">
                  <c:v>10.402267890149098</c:v>
                </c:pt>
                <c:pt idx="615">
                  <c:v>10.420483661056096</c:v>
                </c:pt>
                <c:pt idx="616">
                  <c:v>10.479297679528898</c:v>
                </c:pt>
                <c:pt idx="617">
                  <c:v>10.478815905102717</c:v>
                </c:pt>
                <c:pt idx="618">
                  <c:v>10.477210138135613</c:v>
                </c:pt>
                <c:pt idx="619">
                  <c:v>10.454594891103079</c:v>
                </c:pt>
                <c:pt idx="620">
                  <c:v>10.437352502355518</c:v>
                </c:pt>
                <c:pt idx="621">
                  <c:v>10.346500649272354</c:v>
                </c:pt>
                <c:pt idx="622">
                  <c:v>10.30411447939581</c:v>
                </c:pt>
                <c:pt idx="623">
                  <c:v>10.033611009832363</c:v>
                </c:pt>
                <c:pt idx="624">
                  <c:v>10.018437826597181</c:v>
                </c:pt>
                <c:pt idx="625">
                  <c:v>9.937548202130289</c:v>
                </c:pt>
                <c:pt idx="626">
                  <c:v>9.9168662339029066</c:v>
                </c:pt>
                <c:pt idx="627">
                  <c:v>10.034976234275392</c:v>
                </c:pt>
                <c:pt idx="628">
                  <c:v>10.031410298421699</c:v>
                </c:pt>
                <c:pt idx="629">
                  <c:v>10.069091263237995</c:v>
                </c:pt>
                <c:pt idx="630">
                  <c:v>9.8782063119562888</c:v>
                </c:pt>
                <c:pt idx="631">
                  <c:v>9.6850015964684015</c:v>
                </c:pt>
                <c:pt idx="632">
                  <c:v>9.5759217898770803</c:v>
                </c:pt>
                <c:pt idx="633">
                  <c:v>9.3554439261950453</c:v>
                </c:pt>
                <c:pt idx="634">
                  <c:v>9.3601283202094248</c:v>
                </c:pt>
                <c:pt idx="635">
                  <c:v>9.3030054235237518</c:v>
                </c:pt>
                <c:pt idx="636">
                  <c:v>9.3060626277422323</c:v>
                </c:pt>
                <c:pt idx="637">
                  <c:v>9.2751502154467076</c:v>
                </c:pt>
                <c:pt idx="638">
                  <c:v>9.3443100389151663</c:v>
                </c:pt>
                <c:pt idx="639">
                  <c:v>8.9057093900107613</c:v>
                </c:pt>
                <c:pt idx="640">
                  <c:v>8.7122243375538257</c:v>
                </c:pt>
                <c:pt idx="641">
                  <c:v>7.9789906339761227</c:v>
                </c:pt>
                <c:pt idx="642">
                  <c:v>7.9790308577679721</c:v>
                </c:pt>
                <c:pt idx="643">
                  <c:v>8.0379532997796286</c:v>
                </c:pt>
                <c:pt idx="644">
                  <c:v>8.1380998756784066</c:v>
                </c:pt>
                <c:pt idx="645">
                  <c:v>8.1906288416990272</c:v>
                </c:pt>
                <c:pt idx="646">
                  <c:v>8.0251532403024619</c:v>
                </c:pt>
                <c:pt idx="647">
                  <c:v>8.0288668650737183</c:v>
                </c:pt>
                <c:pt idx="648">
                  <c:v>8.0355332147246976</c:v>
                </c:pt>
                <c:pt idx="649">
                  <c:v>8.1298074847640684</c:v>
                </c:pt>
                <c:pt idx="650">
                  <c:v>8.133632386440441</c:v>
                </c:pt>
                <c:pt idx="651">
                  <c:v>7.917940910121759</c:v>
                </c:pt>
                <c:pt idx="652">
                  <c:v>7.8747343246071537</c:v>
                </c:pt>
                <c:pt idx="653">
                  <c:v>7.8402032979259531</c:v>
                </c:pt>
                <c:pt idx="654">
                  <c:v>7.9037637662008926</c:v>
                </c:pt>
                <c:pt idx="655">
                  <c:v>8.0100455645437769</c:v>
                </c:pt>
                <c:pt idx="656">
                  <c:v>8.0526113400100492</c:v>
                </c:pt>
                <c:pt idx="657">
                  <c:v>8.0628759925916089</c:v>
                </c:pt>
                <c:pt idx="658">
                  <c:v>8.0092223943275407</c:v>
                </c:pt>
                <c:pt idx="659">
                  <c:v>8.0266706915763795</c:v>
                </c:pt>
                <c:pt idx="660">
                  <c:v>8.0346209304875895</c:v>
                </c:pt>
                <c:pt idx="661">
                  <c:v>8.0255925814326066</c:v>
                </c:pt>
                <c:pt idx="662">
                  <c:v>7.9731394696347326</c:v>
                </c:pt>
                <c:pt idx="663">
                  <c:v>7.9853527267608246</c:v>
                </c:pt>
                <c:pt idx="664">
                  <c:v>7.9589567706078475</c:v>
                </c:pt>
                <c:pt idx="665">
                  <c:v>8.5433189001238574</c:v>
                </c:pt>
                <c:pt idx="666">
                  <c:v>8.5457187354615183</c:v>
                </c:pt>
                <c:pt idx="667">
                  <c:v>8.5506268105871985</c:v>
                </c:pt>
                <c:pt idx="668">
                  <c:v>8.5422088670372549</c:v>
                </c:pt>
                <c:pt idx="669">
                  <c:v>8.5370802450318077</c:v>
                </c:pt>
                <c:pt idx="670">
                  <c:v>8.5962564833821649</c:v>
                </c:pt>
                <c:pt idx="671">
                  <c:v>8.4697641698063162</c:v>
                </c:pt>
                <c:pt idx="672">
                  <c:v>8.3771493107906885</c:v>
                </c:pt>
                <c:pt idx="673">
                  <c:v>8.26355790065805</c:v>
                </c:pt>
                <c:pt idx="674">
                  <c:v>8.2570125163028578</c:v>
                </c:pt>
                <c:pt idx="675">
                  <c:v>8.2621071412493308</c:v>
                </c:pt>
                <c:pt idx="676">
                  <c:v>8.2743820117519675</c:v>
                </c:pt>
                <c:pt idx="677">
                  <c:v>8.3670582254645893</c:v>
                </c:pt>
                <c:pt idx="678">
                  <c:v>8.1806489034121821</c:v>
                </c:pt>
                <c:pt idx="679">
                  <c:v>8.1904435316375803</c:v>
                </c:pt>
                <c:pt idx="680">
                  <c:v>8.2369944414946357</c:v>
                </c:pt>
                <c:pt idx="681">
                  <c:v>8.2139610425779832</c:v>
                </c:pt>
                <c:pt idx="682">
                  <c:v>8.241467222923168</c:v>
                </c:pt>
                <c:pt idx="683">
                  <c:v>8.2788309895062486</c:v>
                </c:pt>
                <c:pt idx="684">
                  <c:v>8.2681124816362281</c:v>
                </c:pt>
                <c:pt idx="685">
                  <c:v>8.2675661576298562</c:v>
                </c:pt>
                <c:pt idx="686">
                  <c:v>8.2551983472724029</c:v>
                </c:pt>
                <c:pt idx="687">
                  <c:v>8.3383016682123223</c:v>
                </c:pt>
                <c:pt idx="688">
                  <c:v>8.3417057116500644</c:v>
                </c:pt>
                <c:pt idx="689">
                  <c:v>8.2411012441817455</c:v>
                </c:pt>
                <c:pt idx="690">
                  <c:v>8.0678028954325924</c:v>
                </c:pt>
                <c:pt idx="691">
                  <c:v>7.9224866939446681</c:v>
                </c:pt>
                <c:pt idx="692">
                  <c:v>7.9696696411309329</c:v>
                </c:pt>
                <c:pt idx="693">
                  <c:v>7.9804580274624524</c:v>
                </c:pt>
                <c:pt idx="694">
                  <c:v>7.9806238056990182</c:v>
                </c:pt>
                <c:pt idx="695">
                  <c:v>8.0042360447874206</c:v>
                </c:pt>
                <c:pt idx="696">
                  <c:v>7.9875660642939721</c:v>
                </c:pt>
                <c:pt idx="697">
                  <c:v>7.9967493865046064</c:v>
                </c:pt>
                <c:pt idx="698">
                  <c:v>7.9909948010314942</c:v>
                </c:pt>
                <c:pt idx="699">
                  <c:v>7.9584649618073096</c:v>
                </c:pt>
                <c:pt idx="700">
                  <c:v>7.8412905940141817</c:v>
                </c:pt>
                <c:pt idx="701">
                  <c:v>7.8797303974868749</c:v>
                </c:pt>
                <c:pt idx="702">
                  <c:v>7.8874247402880409</c:v>
                </c:pt>
                <c:pt idx="703">
                  <c:v>7.8407463127927457</c:v>
                </c:pt>
                <c:pt idx="704">
                  <c:v>7.8126738241875993</c:v>
                </c:pt>
                <c:pt idx="705">
                  <c:v>7.790158706609084</c:v>
                </c:pt>
                <c:pt idx="706">
                  <c:v>7.7298109423513326</c:v>
                </c:pt>
                <c:pt idx="707">
                  <c:v>7.7516412304938456</c:v>
                </c:pt>
                <c:pt idx="708">
                  <c:v>7.7463051991386358</c:v>
                </c:pt>
                <c:pt idx="709">
                  <c:v>7.81566766023741</c:v>
                </c:pt>
                <c:pt idx="710">
                  <c:v>7.8660963429393931</c:v>
                </c:pt>
                <c:pt idx="711">
                  <c:v>7.8817716034524103</c:v>
                </c:pt>
                <c:pt idx="712">
                  <c:v>7.8527825570074503</c:v>
                </c:pt>
                <c:pt idx="713">
                  <c:v>7.6317843475880451</c:v>
                </c:pt>
                <c:pt idx="714">
                  <c:v>7.6441515892282723</c:v>
                </c:pt>
                <c:pt idx="715">
                  <c:v>7.6802392483801922</c:v>
                </c:pt>
                <c:pt idx="716">
                  <c:v>8.0196242418067971</c:v>
                </c:pt>
                <c:pt idx="717">
                  <c:v>7.8872761373883531</c:v>
                </c:pt>
                <c:pt idx="718">
                  <c:v>7.9931683760346521</c:v>
                </c:pt>
                <c:pt idx="719">
                  <c:v>8.0713158703306682</c:v>
                </c:pt>
                <c:pt idx="720">
                  <c:v>8.1574056682228981</c:v>
                </c:pt>
                <c:pt idx="721">
                  <c:v>8.2454817543790462</c:v>
                </c:pt>
                <c:pt idx="722">
                  <c:v>8.2459244307023543</c:v>
                </c:pt>
                <c:pt idx="723">
                  <c:v>8.1583198788073901</c:v>
                </c:pt>
                <c:pt idx="724">
                  <c:v>8.158436208109844</c:v>
                </c:pt>
                <c:pt idx="725">
                  <c:v>8.154244491212653</c:v>
                </c:pt>
                <c:pt idx="726">
                  <c:v>8.2071266830122234</c:v>
                </c:pt>
                <c:pt idx="727">
                  <c:v>8.2339978944521643</c:v>
                </c:pt>
                <c:pt idx="728">
                  <c:v>8.0815787955827947</c:v>
                </c:pt>
                <c:pt idx="729">
                  <c:v>8.0590761828728414</c:v>
                </c:pt>
                <c:pt idx="730">
                  <c:v>8.0587586821190502</c:v>
                </c:pt>
                <c:pt idx="731">
                  <c:v>7.9842027647576703</c:v>
                </c:pt>
                <c:pt idx="732">
                  <c:v>8.014742749416591</c:v>
                </c:pt>
                <c:pt idx="733">
                  <c:v>7.9396949600363698</c:v>
                </c:pt>
                <c:pt idx="734">
                  <c:v>7.8447417141546314</c:v>
                </c:pt>
                <c:pt idx="735">
                  <c:v>7.7128644344542741</c:v>
                </c:pt>
                <c:pt idx="736">
                  <c:v>7.7649096272333464</c:v>
                </c:pt>
                <c:pt idx="737">
                  <c:v>7.7606446260111621</c:v>
                </c:pt>
                <c:pt idx="738">
                  <c:v>7.6906328089596885</c:v>
                </c:pt>
                <c:pt idx="739">
                  <c:v>7.573046962823061</c:v>
                </c:pt>
                <c:pt idx="740">
                  <c:v>7.554255087273364</c:v>
                </c:pt>
                <c:pt idx="741">
                  <c:v>7.5504056160111119</c:v>
                </c:pt>
                <c:pt idx="742">
                  <c:v>7.5516097115750798</c:v>
                </c:pt>
                <c:pt idx="743">
                  <c:v>7.5466673299386962</c:v>
                </c:pt>
                <c:pt idx="744">
                  <c:v>7.4569915839530134</c:v>
                </c:pt>
                <c:pt idx="745">
                  <c:v>7.42350074085254</c:v>
                </c:pt>
                <c:pt idx="746">
                  <c:v>7.5177675230308276</c:v>
                </c:pt>
                <c:pt idx="747">
                  <c:v>7.5114504959301298</c:v>
                </c:pt>
                <c:pt idx="748">
                  <c:v>7.4127928300724175</c:v>
                </c:pt>
                <c:pt idx="749">
                  <c:v>7.3505896371300139</c:v>
                </c:pt>
                <c:pt idx="750">
                  <c:v>7.4311179880828835</c:v>
                </c:pt>
                <c:pt idx="751">
                  <c:v>7.4501181177575528</c:v>
                </c:pt>
                <c:pt idx="752">
                  <c:v>7.4631969569332384</c:v>
                </c:pt>
                <c:pt idx="753">
                  <c:v>7.4838531324355371</c:v>
                </c:pt>
                <c:pt idx="754">
                  <c:v>7.5373462501322077</c:v>
                </c:pt>
                <c:pt idx="755">
                  <c:v>6.9253221097358004</c:v>
                </c:pt>
                <c:pt idx="756">
                  <c:v>7.0037801388755678</c:v>
                </c:pt>
                <c:pt idx="757">
                  <c:v>7.0055416715882544</c:v>
                </c:pt>
                <c:pt idx="758">
                  <c:v>6.9986084549443097</c:v>
                </c:pt>
                <c:pt idx="759">
                  <c:v>7.0053499106601747</c:v>
                </c:pt>
                <c:pt idx="760">
                  <c:v>6.9085699546271888</c:v>
                </c:pt>
                <c:pt idx="761">
                  <c:v>6.9369853660317977</c:v>
                </c:pt>
                <c:pt idx="762">
                  <c:v>7.0885375972351108</c:v>
                </c:pt>
                <c:pt idx="763">
                  <c:v>7.1710700588380831</c:v>
                </c:pt>
                <c:pt idx="764">
                  <c:v>7.172330494901213</c:v>
                </c:pt>
                <c:pt idx="765">
                  <c:v>7.1939580563729955</c:v>
                </c:pt>
                <c:pt idx="766">
                  <c:v>7.1707754984686396</c:v>
                </c:pt>
                <c:pt idx="767">
                  <c:v>7.089610384375657</c:v>
                </c:pt>
                <c:pt idx="768">
                  <c:v>7.141066474659481</c:v>
                </c:pt>
                <c:pt idx="769">
                  <c:v>7.1370970613353251</c:v>
                </c:pt>
                <c:pt idx="770">
                  <c:v>7.1352428302890294</c:v>
                </c:pt>
                <c:pt idx="771">
                  <c:v>7.1712227240062312</c:v>
                </c:pt>
                <c:pt idx="772">
                  <c:v>7.1093091543191003</c:v>
                </c:pt>
                <c:pt idx="773">
                  <c:v>7.076927812788238</c:v>
                </c:pt>
                <c:pt idx="774">
                  <c:v>7.0931373787737471</c:v>
                </c:pt>
                <c:pt idx="775">
                  <c:v>7.0939039108680628</c:v>
                </c:pt>
                <c:pt idx="776">
                  <c:v>7.0840194874715285</c:v>
                </c:pt>
                <c:pt idx="777">
                  <c:v>7.1165201618124527</c:v>
                </c:pt>
                <c:pt idx="778">
                  <c:v>7.1163612567855665</c:v>
                </c:pt>
                <c:pt idx="779">
                  <c:v>7.0965720235472318</c:v>
                </c:pt>
                <c:pt idx="780">
                  <c:v>7.0893370777701907</c:v>
                </c:pt>
                <c:pt idx="781">
                  <c:v>7.0838721421156876</c:v>
                </c:pt>
                <c:pt idx="782">
                  <c:v>7.0542451469493477</c:v>
                </c:pt>
                <c:pt idx="783">
                  <c:v>7.0259914852326562</c:v>
                </c:pt>
                <c:pt idx="784">
                  <c:v>7.0253214287695114</c:v>
                </c:pt>
                <c:pt idx="785">
                  <c:v>7.0319219304508103</c:v>
                </c:pt>
                <c:pt idx="786">
                  <c:v>7.0528689526263948</c:v>
                </c:pt>
                <c:pt idx="787">
                  <c:v>7.1358563190931452</c:v>
                </c:pt>
                <c:pt idx="788">
                  <c:v>7.1250568656906754</c:v>
                </c:pt>
                <c:pt idx="789">
                  <c:v>7.1185787165571348</c:v>
                </c:pt>
                <c:pt idx="790">
                  <c:v>7.1120029748733051</c:v>
                </c:pt>
                <c:pt idx="791">
                  <c:v>7.2207247518218711</c:v>
                </c:pt>
                <c:pt idx="792">
                  <c:v>7.1667358194381618</c:v>
                </c:pt>
                <c:pt idx="793">
                  <c:v>7.190758761045358</c:v>
                </c:pt>
                <c:pt idx="794">
                  <c:v>7.1881487817006944</c:v>
                </c:pt>
                <c:pt idx="795">
                  <c:v>7.1826913634425305</c:v>
                </c:pt>
                <c:pt idx="796">
                  <c:v>7.2046438466660776</c:v>
                </c:pt>
                <c:pt idx="797">
                  <c:v>7.200496398306333</c:v>
                </c:pt>
                <c:pt idx="798">
                  <c:v>7.2022305034426042</c:v>
                </c:pt>
                <c:pt idx="799">
                  <c:v>7.152955824323195</c:v>
                </c:pt>
                <c:pt idx="800">
                  <c:v>7.0752948267470286</c:v>
                </c:pt>
                <c:pt idx="801">
                  <c:v>7.0422265248262432</c:v>
                </c:pt>
                <c:pt idx="802">
                  <c:v>7.0433888303664114</c:v>
                </c:pt>
                <c:pt idx="803">
                  <c:v>7.0433375346469305</c:v>
                </c:pt>
                <c:pt idx="804">
                  <c:v>6.9908682548953376</c:v>
                </c:pt>
                <c:pt idx="805">
                  <c:v>6.9776516599526843</c:v>
                </c:pt>
                <c:pt idx="806">
                  <c:v>6.653578112480262</c:v>
                </c:pt>
                <c:pt idx="807">
                  <c:v>6.6843222116541847</c:v>
                </c:pt>
                <c:pt idx="808">
                  <c:v>6.4769698103044719</c:v>
                </c:pt>
                <c:pt idx="809">
                  <c:v>6.3333675281946977</c:v>
                </c:pt>
                <c:pt idx="810">
                  <c:v>6.2630553795763664</c:v>
                </c:pt>
                <c:pt idx="811">
                  <c:v>6.1968923447631612</c:v>
                </c:pt>
                <c:pt idx="812">
                  <c:v>6.231337702616103</c:v>
                </c:pt>
                <c:pt idx="813">
                  <c:v>6.2325734010920408</c:v>
                </c:pt>
                <c:pt idx="814">
                  <c:v>6.2587831247173904</c:v>
                </c:pt>
                <c:pt idx="815">
                  <c:v>6.3402904906335307</c:v>
                </c:pt>
                <c:pt idx="816">
                  <c:v>6.2949881187918333</c:v>
                </c:pt>
                <c:pt idx="817">
                  <c:v>6.2813285762763655</c:v>
                </c:pt>
                <c:pt idx="818">
                  <c:v>6.2439484554732463</c:v>
                </c:pt>
                <c:pt idx="819">
                  <c:v>6.2620227524985079</c:v>
                </c:pt>
                <c:pt idx="820">
                  <c:v>6.3022785991713359</c:v>
                </c:pt>
                <c:pt idx="821">
                  <c:v>6.1014826398584772</c:v>
                </c:pt>
                <c:pt idx="822">
                  <c:v>6.0880037306755241</c:v>
                </c:pt>
                <c:pt idx="823">
                  <c:v>6.0731743157646072</c:v>
                </c:pt>
                <c:pt idx="824">
                  <c:v>6.134337610459756</c:v>
                </c:pt>
                <c:pt idx="825">
                  <c:v>6.1108118469818296</c:v>
                </c:pt>
                <c:pt idx="826">
                  <c:v>6.1346421402363847</c:v>
                </c:pt>
                <c:pt idx="827">
                  <c:v>6.2172293955831615</c:v>
                </c:pt>
                <c:pt idx="828">
                  <c:v>6.2180165167235755</c:v>
                </c:pt>
                <c:pt idx="829">
                  <c:v>6.2281496027437635</c:v>
                </c:pt>
                <c:pt idx="830">
                  <c:v>6.2612120329332654</c:v>
                </c:pt>
                <c:pt idx="831">
                  <c:v>6.2930962447802603</c:v>
                </c:pt>
                <c:pt idx="832">
                  <c:v>6.2955236431589254</c:v>
                </c:pt>
                <c:pt idx="833">
                  <c:v>6.298668196308725</c:v>
                </c:pt>
                <c:pt idx="834">
                  <c:v>6.2910440611853353</c:v>
                </c:pt>
                <c:pt idx="835">
                  <c:v>6.1536835874443545</c:v>
                </c:pt>
                <c:pt idx="836">
                  <c:v>6.01220209876585</c:v>
                </c:pt>
                <c:pt idx="837">
                  <c:v>5.9423507367582813</c:v>
                </c:pt>
                <c:pt idx="838">
                  <c:v>5.9321344764925064</c:v>
                </c:pt>
                <c:pt idx="839">
                  <c:v>5.9292387957164632</c:v>
                </c:pt>
                <c:pt idx="840">
                  <c:v>5.8374092094568537</c:v>
                </c:pt>
                <c:pt idx="841">
                  <c:v>5.832264396142965</c:v>
                </c:pt>
                <c:pt idx="842">
                  <c:v>5.8192603580357831</c:v>
                </c:pt>
                <c:pt idx="843">
                  <c:v>5.7534773539939605</c:v>
                </c:pt>
                <c:pt idx="844">
                  <c:v>5.627134720224011</c:v>
                </c:pt>
                <c:pt idx="845">
                  <c:v>5.5831883746624813</c:v>
                </c:pt>
                <c:pt idx="846">
                  <c:v>5.4493293280772344</c:v>
                </c:pt>
                <c:pt idx="847">
                  <c:v>5.425488524578876</c:v>
                </c:pt>
                <c:pt idx="848">
                  <c:v>5.4270150299065367</c:v>
                </c:pt>
                <c:pt idx="849">
                  <c:v>5.4149862273782947</c:v>
                </c:pt>
                <c:pt idx="850">
                  <c:v>5.436534317400163</c:v>
                </c:pt>
                <c:pt idx="851">
                  <c:v>5.3746929473832914</c:v>
                </c:pt>
                <c:pt idx="852">
                  <c:v>5.1421564365524253</c:v>
                </c:pt>
                <c:pt idx="853">
                  <c:v>5.1394409974521684</c:v>
                </c:pt>
                <c:pt idx="854">
                  <c:v>5.1617672315602343</c:v>
                </c:pt>
                <c:pt idx="855">
                  <c:v>5.1669079284977624</c:v>
                </c:pt>
                <c:pt idx="856">
                  <c:v>5.1388332882128944</c:v>
                </c:pt>
                <c:pt idx="857">
                  <c:v>5.1026977962642475</c:v>
                </c:pt>
                <c:pt idx="858">
                  <c:v>5.0018824029592803</c:v>
                </c:pt>
                <c:pt idx="859">
                  <c:v>4.9911909020017173</c:v>
                </c:pt>
                <c:pt idx="860">
                  <c:v>4.9900925897154043</c:v>
                </c:pt>
                <c:pt idx="861">
                  <c:v>4.8879977854497643</c:v>
                </c:pt>
                <c:pt idx="862">
                  <c:v>5.016532806854471</c:v>
                </c:pt>
                <c:pt idx="863">
                  <c:v>5.0323301190369349</c:v>
                </c:pt>
                <c:pt idx="864">
                  <c:v>5.1180884546101275</c:v>
                </c:pt>
                <c:pt idx="865">
                  <c:v>5.1119924513316626</c:v>
                </c:pt>
                <c:pt idx="866">
                  <c:v>5.109526387163843</c:v>
                </c:pt>
                <c:pt idx="867">
                  <c:v>5.0219889193045795</c:v>
                </c:pt>
                <c:pt idx="868">
                  <c:v>4.9611553710532332</c:v>
                </c:pt>
                <c:pt idx="869">
                  <c:v>4.9508231833967189</c:v>
                </c:pt>
                <c:pt idx="870">
                  <c:v>4.9606220464413981</c:v>
                </c:pt>
                <c:pt idx="871">
                  <c:v>4.9852566904486402</c:v>
                </c:pt>
                <c:pt idx="872">
                  <c:v>4.9873710383484902</c:v>
                </c:pt>
                <c:pt idx="873">
                  <c:v>5.089691245574814</c:v>
                </c:pt>
                <c:pt idx="874">
                  <c:v>5.1012246460911372</c:v>
                </c:pt>
                <c:pt idx="875">
                  <c:v>5.0519722004982119</c:v>
                </c:pt>
                <c:pt idx="876">
                  <c:v>5.0487667854568787</c:v>
                </c:pt>
                <c:pt idx="877">
                  <c:v>4.9569050021157359</c:v>
                </c:pt>
                <c:pt idx="878">
                  <c:v>5.0346749178164316</c:v>
                </c:pt>
                <c:pt idx="879">
                  <c:v>5.0829426525378754</c:v>
                </c:pt>
                <c:pt idx="880">
                  <c:v>5.1077200731899373</c:v>
                </c:pt>
                <c:pt idx="881">
                  <c:v>4.8801936814576674</c:v>
                </c:pt>
                <c:pt idx="882">
                  <c:v>4.8771232555101793</c:v>
                </c:pt>
                <c:pt idx="883">
                  <c:v>4.8783748845908468</c:v>
                </c:pt>
                <c:pt idx="884">
                  <c:v>4.8915765317831976</c:v>
                </c:pt>
                <c:pt idx="885">
                  <c:v>4.900628534327069</c:v>
                </c:pt>
                <c:pt idx="886">
                  <c:v>4.8486688547395511</c:v>
                </c:pt>
                <c:pt idx="887">
                  <c:v>4.8455587671900275</c:v>
                </c:pt>
                <c:pt idx="888">
                  <c:v>4.8468918464090489</c:v>
                </c:pt>
                <c:pt idx="889">
                  <c:v>4.8308501906025771</c:v>
                </c:pt>
                <c:pt idx="890">
                  <c:v>4.8269497940839141</c:v>
                </c:pt>
                <c:pt idx="891">
                  <c:v>4.8492750909661924</c:v>
                </c:pt>
                <c:pt idx="892">
                  <c:v>4.835585238391813</c:v>
                </c:pt>
                <c:pt idx="893">
                  <c:v>4.8704747580230121</c:v>
                </c:pt>
                <c:pt idx="894">
                  <c:v>4.8754139014151772</c:v>
                </c:pt>
                <c:pt idx="895">
                  <c:v>4.9047393580889196</c:v>
                </c:pt>
                <c:pt idx="896">
                  <c:v>4.8856466148242674</c:v>
                </c:pt>
                <c:pt idx="897">
                  <c:v>4.8683397589926667</c:v>
                </c:pt>
                <c:pt idx="898">
                  <c:v>4.8940791322585904</c:v>
                </c:pt>
                <c:pt idx="899">
                  <c:v>4.929629824970224</c:v>
                </c:pt>
                <c:pt idx="900">
                  <c:v>4.9218964500656197</c:v>
                </c:pt>
                <c:pt idx="901">
                  <c:v>4.8738036051960982</c:v>
                </c:pt>
                <c:pt idx="902">
                  <c:v>4.7267979650337493</c:v>
                </c:pt>
                <c:pt idx="903">
                  <c:v>4.7267879180762824</c:v>
                </c:pt>
                <c:pt idx="904">
                  <c:v>4.6593297309348083</c:v>
                </c:pt>
                <c:pt idx="905">
                  <c:v>4.6282501107481702</c:v>
                </c:pt>
                <c:pt idx="906">
                  <c:v>4.6227992200844596</c:v>
                </c:pt>
                <c:pt idx="907">
                  <c:v>4.5975587244448652</c:v>
                </c:pt>
                <c:pt idx="908">
                  <c:v>4.5848982354261123</c:v>
                </c:pt>
                <c:pt idx="909">
                  <c:v>4.6452365854530449</c:v>
                </c:pt>
                <c:pt idx="910">
                  <c:v>4.6089093301434279</c:v>
                </c:pt>
                <c:pt idx="911">
                  <c:v>4.6341726910352703</c:v>
                </c:pt>
                <c:pt idx="912">
                  <c:v>4.6477785381110657</c:v>
                </c:pt>
                <c:pt idx="913">
                  <c:v>4.6158069804638577</c:v>
                </c:pt>
                <c:pt idx="914">
                  <c:v>4.516753926379061</c:v>
                </c:pt>
                <c:pt idx="915">
                  <c:v>4.5036325273686604</c:v>
                </c:pt>
                <c:pt idx="916">
                  <c:v>4.4056158375265957</c:v>
                </c:pt>
                <c:pt idx="917">
                  <c:v>4.2661643262334561</c:v>
                </c:pt>
                <c:pt idx="918">
                  <c:v>4.3073468984249201</c:v>
                </c:pt>
                <c:pt idx="919">
                  <c:v>4.2969569828379184</c:v>
                </c:pt>
                <c:pt idx="920">
                  <c:v>4.262737219996275</c:v>
                </c:pt>
                <c:pt idx="921">
                  <c:v>4.2100465758452739</c:v>
                </c:pt>
                <c:pt idx="922">
                  <c:v>4.2003714292691097</c:v>
                </c:pt>
                <c:pt idx="923">
                  <c:v>4.190075499038227</c:v>
                </c:pt>
                <c:pt idx="924">
                  <c:v>4.1883649514210353</c:v>
                </c:pt>
                <c:pt idx="925">
                  <c:v>4.2247056478808025</c:v>
                </c:pt>
                <c:pt idx="926">
                  <c:v>4.2273593718096603</c:v>
                </c:pt>
                <c:pt idx="927">
                  <c:v>4.2210480870050491</c:v>
                </c:pt>
                <c:pt idx="928">
                  <c:v>4.2186657883397052</c:v>
                </c:pt>
                <c:pt idx="929">
                  <c:v>4.1103824847313808</c:v>
                </c:pt>
                <c:pt idx="930">
                  <c:v>4.1124267299234356</c:v>
                </c:pt>
                <c:pt idx="931">
                  <c:v>4.2928625519445234</c:v>
                </c:pt>
                <c:pt idx="932">
                  <c:v>4.3115843992041567</c:v>
                </c:pt>
                <c:pt idx="933">
                  <c:v>4.3334441096759742</c:v>
                </c:pt>
                <c:pt idx="934">
                  <c:v>4.3337974851966292</c:v>
                </c:pt>
                <c:pt idx="935">
                  <c:v>4.3167533300339915</c:v>
                </c:pt>
                <c:pt idx="936">
                  <c:v>4.3360426648052286</c:v>
                </c:pt>
                <c:pt idx="937">
                  <c:v>4.3395339401803881</c:v>
                </c:pt>
                <c:pt idx="938">
                  <c:v>4.4672137091922863</c:v>
                </c:pt>
                <c:pt idx="939">
                  <c:v>4.4745975009497361</c:v>
                </c:pt>
                <c:pt idx="940">
                  <c:v>4.5563282492163291</c:v>
                </c:pt>
                <c:pt idx="941">
                  <c:v>4.5583501805520967</c:v>
                </c:pt>
                <c:pt idx="942">
                  <c:v>4.5506318316708212</c:v>
                </c:pt>
                <c:pt idx="943">
                  <c:v>4.4988235026354575</c:v>
                </c:pt>
                <c:pt idx="944">
                  <c:v>4.4823380135165767</c:v>
                </c:pt>
                <c:pt idx="945">
                  <c:v>4.4576208916285314</c:v>
                </c:pt>
                <c:pt idx="946">
                  <c:v>4.4570809427625466</c:v>
                </c:pt>
                <c:pt idx="947">
                  <c:v>4.4787613631800705</c:v>
                </c:pt>
                <c:pt idx="948">
                  <c:v>4.4945898804294071</c:v>
                </c:pt>
                <c:pt idx="949">
                  <c:v>4.4888991808883141</c:v>
                </c:pt>
                <c:pt idx="950">
                  <c:v>4.5094932309517883</c:v>
                </c:pt>
                <c:pt idx="951">
                  <c:v>4.5300975642443992</c:v>
                </c:pt>
                <c:pt idx="952">
                  <c:v>4.3972850372561032</c:v>
                </c:pt>
                <c:pt idx="953">
                  <c:v>4.3789266100472366</c:v>
                </c:pt>
                <c:pt idx="954">
                  <c:v>4.3708817057194844</c:v>
                </c:pt>
                <c:pt idx="955">
                  <c:v>4.449351074007903</c:v>
                </c:pt>
                <c:pt idx="956">
                  <c:v>4.4737468297422938</c:v>
                </c:pt>
                <c:pt idx="957">
                  <c:v>4.4750295777065334</c:v>
                </c:pt>
                <c:pt idx="958">
                  <c:v>4.494763749025144</c:v>
                </c:pt>
                <c:pt idx="959">
                  <c:v>4.5170087422461442</c:v>
                </c:pt>
                <c:pt idx="960">
                  <c:v>4.5039384348278011</c:v>
                </c:pt>
                <c:pt idx="961">
                  <c:v>4.5024944257525279</c:v>
                </c:pt>
                <c:pt idx="962">
                  <c:v>4.7892911196975163</c:v>
                </c:pt>
                <c:pt idx="963">
                  <c:v>4.6788698183993205</c:v>
                </c:pt>
                <c:pt idx="964">
                  <c:v>4.6718023579674393</c:v>
                </c:pt>
                <c:pt idx="965">
                  <c:v>4.6747249018380934</c:v>
                </c:pt>
                <c:pt idx="966">
                  <c:v>4.6698525189040616</c:v>
                </c:pt>
                <c:pt idx="967">
                  <c:v>4.7525275252913248</c:v>
                </c:pt>
                <c:pt idx="968">
                  <c:v>4.6754213596089551</c:v>
                </c:pt>
                <c:pt idx="969">
                  <c:v>4.6783147738897934</c:v>
                </c:pt>
                <c:pt idx="970">
                  <c:v>4.6791801874865104</c:v>
                </c:pt>
                <c:pt idx="971">
                  <c:v>4.6658868771715634</c:v>
                </c:pt>
                <c:pt idx="972">
                  <c:v>4.6714400325304499</c:v>
                </c:pt>
                <c:pt idx="973">
                  <c:v>4.6725598460166076</c:v>
                </c:pt>
                <c:pt idx="974">
                  <c:v>4.6598410697689694</c:v>
                </c:pt>
                <c:pt idx="975">
                  <c:v>4.6809990636303134</c:v>
                </c:pt>
                <c:pt idx="976">
                  <c:v>4.7872458306103978</c:v>
                </c:pt>
                <c:pt idx="977">
                  <c:v>4.7902243863842227</c:v>
                </c:pt>
                <c:pt idx="978">
                  <c:v>4.789543926119137</c:v>
                </c:pt>
                <c:pt idx="979">
                  <c:v>4.7882904997621401</c:v>
                </c:pt>
                <c:pt idx="980">
                  <c:v>4.8190131970413228</c:v>
                </c:pt>
                <c:pt idx="981">
                  <c:v>4.7907103965247986</c:v>
                </c:pt>
                <c:pt idx="982">
                  <c:v>5.0321700758132284</c:v>
                </c:pt>
                <c:pt idx="983">
                  <c:v>4.991616778001589</c:v>
                </c:pt>
                <c:pt idx="984">
                  <c:v>4.9877598493318365</c:v>
                </c:pt>
                <c:pt idx="985">
                  <c:v>4.9581391181174759</c:v>
                </c:pt>
                <c:pt idx="986">
                  <c:v>5.0954358898788206</c:v>
                </c:pt>
                <c:pt idx="987">
                  <c:v>5.1782120935119353</c:v>
                </c:pt>
                <c:pt idx="988">
                  <c:v>5.1703144463521076</c:v>
                </c:pt>
                <c:pt idx="989">
                  <c:v>5.1447228649659422</c:v>
                </c:pt>
                <c:pt idx="990">
                  <c:v>5.1145118883603917</c:v>
                </c:pt>
                <c:pt idx="991">
                  <c:v>5.1857046753334579</c:v>
                </c:pt>
                <c:pt idx="992">
                  <c:v>5.1860851139360182</c:v>
                </c:pt>
                <c:pt idx="993">
                  <c:v>5.1874465273540222</c:v>
                </c:pt>
                <c:pt idx="994">
                  <c:v>5.2229022897322039</c:v>
                </c:pt>
                <c:pt idx="995">
                  <c:v>5.1786582653437838</c:v>
                </c:pt>
                <c:pt idx="996">
                  <c:v>5.1793810410645911</c:v>
                </c:pt>
                <c:pt idx="997">
                  <c:v>5.1725319868567441</c:v>
                </c:pt>
                <c:pt idx="998">
                  <c:v>5.2173771114991778</c:v>
                </c:pt>
                <c:pt idx="999">
                  <c:v>5.1369033854075195</c:v>
                </c:pt>
                <c:pt idx="1000">
                  <c:v>5.1378437933576588</c:v>
                </c:pt>
                <c:pt idx="1001">
                  <c:v>5.1187995959375847</c:v>
                </c:pt>
                <c:pt idx="1002">
                  <c:v>5.1246357099359328</c:v>
                </c:pt>
                <c:pt idx="1003">
                  <c:v>5.1244966419842504</c:v>
                </c:pt>
                <c:pt idx="1004">
                  <c:v>5.1436538680792596</c:v>
                </c:pt>
                <c:pt idx="1005">
                  <c:v>5.1658072464877316</c:v>
                </c:pt>
                <c:pt idx="1006">
                  <c:v>5.1692649193808551</c:v>
                </c:pt>
                <c:pt idx="1007">
                  <c:v>5.1707831788952481</c:v>
                </c:pt>
                <c:pt idx="1008">
                  <c:v>5.1380080182406882</c:v>
                </c:pt>
                <c:pt idx="1009">
                  <c:v>5.1495996148495298</c:v>
                </c:pt>
                <c:pt idx="1010">
                  <c:v>5.2004593984624252</c:v>
                </c:pt>
                <c:pt idx="1011">
                  <c:v>5.2433414374054905</c:v>
                </c:pt>
                <c:pt idx="1012">
                  <c:v>5.2543104701619905</c:v>
                </c:pt>
                <c:pt idx="1013">
                  <c:v>5.2609911344587834</c:v>
                </c:pt>
                <c:pt idx="1014">
                  <c:v>5.2649905713926888</c:v>
                </c:pt>
                <c:pt idx="1015">
                  <c:v>5.2667191638212287</c:v>
                </c:pt>
                <c:pt idx="1016">
                  <c:v>5.278275360146349</c:v>
                </c:pt>
                <c:pt idx="1017">
                  <c:v>5.2975015811462649</c:v>
                </c:pt>
                <c:pt idx="1018">
                  <c:v>5.3019687333516199</c:v>
                </c:pt>
                <c:pt idx="1019">
                  <c:v>5.3016141459756359</c:v>
                </c:pt>
                <c:pt idx="1020">
                  <c:v>5.3168482710228462</c:v>
                </c:pt>
                <c:pt idx="1021">
                  <c:v>5.1442600904942264</c:v>
                </c:pt>
                <c:pt idx="1022">
                  <c:v>5.1842307684625828</c:v>
                </c:pt>
                <c:pt idx="1023">
                  <c:v>5.1714253232699097</c:v>
                </c:pt>
                <c:pt idx="1024">
                  <c:v>5.2073428968086786</c:v>
                </c:pt>
                <c:pt idx="1025">
                  <c:v>5.23035048216581</c:v>
                </c:pt>
                <c:pt idx="1026">
                  <c:v>5.227533637632976</c:v>
                </c:pt>
                <c:pt idx="1027">
                  <c:v>5.2251524629118853</c:v>
                </c:pt>
                <c:pt idx="1028">
                  <c:v>5.1242233020661967</c:v>
                </c:pt>
                <c:pt idx="1029">
                  <c:v>5.1233423658538388</c:v>
                </c:pt>
                <c:pt idx="1030">
                  <c:v>5.0288277826363998</c:v>
                </c:pt>
                <c:pt idx="1031">
                  <c:v>5.04816854897659</c:v>
                </c:pt>
                <c:pt idx="1032">
                  <c:v>5.067052478312962</c:v>
                </c:pt>
                <c:pt idx="1033">
                  <c:v>5.0625923132657134</c:v>
                </c:pt>
                <c:pt idx="1034">
                  <c:v>5.1618801482762597</c:v>
                </c:pt>
                <c:pt idx="1035">
                  <c:v>5.1886158077082563</c:v>
                </c:pt>
                <c:pt idx="1036">
                  <c:v>5.1893023336583859</c:v>
                </c:pt>
                <c:pt idx="1037">
                  <c:v>5.1799363008534067</c:v>
                </c:pt>
                <c:pt idx="1038">
                  <c:v>5.1764355789839387</c:v>
                </c:pt>
                <c:pt idx="1039">
                  <c:v>5.1760168864667326</c:v>
                </c:pt>
                <c:pt idx="1040">
                  <c:v>5.1972964826041901</c:v>
                </c:pt>
                <c:pt idx="1041">
                  <c:v>5.2056354696325613</c:v>
                </c:pt>
                <c:pt idx="1042">
                  <c:v>5.1853805793604959</c:v>
                </c:pt>
                <c:pt idx="1043">
                  <c:v>5.4356392564115863</c:v>
                </c:pt>
                <c:pt idx="1044">
                  <c:v>5.4189137980375541</c:v>
                </c:pt>
                <c:pt idx="1045">
                  <c:v>5.3414128619493315</c:v>
                </c:pt>
                <c:pt idx="1046">
                  <c:v>5.4293854735342491</c:v>
                </c:pt>
                <c:pt idx="1047">
                  <c:v>5.423397439269011</c:v>
                </c:pt>
                <c:pt idx="1048">
                  <c:v>5.4232454096263893</c:v>
                </c:pt>
                <c:pt idx="1049">
                  <c:v>5.39095258181018</c:v>
                </c:pt>
                <c:pt idx="1050">
                  <c:v>5.4788329307568846</c:v>
                </c:pt>
                <c:pt idx="1051">
                  <c:v>5.476777047813858</c:v>
                </c:pt>
                <c:pt idx="1052">
                  <c:v>5.3408402718101184</c:v>
                </c:pt>
                <c:pt idx="1053">
                  <c:v>5.3332256685293835</c:v>
                </c:pt>
                <c:pt idx="1054">
                  <c:v>5.3687747590565911</c:v>
                </c:pt>
                <c:pt idx="1055">
                  <c:v>5.3984195323437971</c:v>
                </c:pt>
                <c:pt idx="1056">
                  <c:v>5.4389298897915053</c:v>
                </c:pt>
                <c:pt idx="1057">
                  <c:v>5.3864384877228924</c:v>
                </c:pt>
                <c:pt idx="1058">
                  <c:v>5.3762380828601257</c:v>
                </c:pt>
                <c:pt idx="1059">
                  <c:v>5.3460669045864568</c:v>
                </c:pt>
                <c:pt idx="1060">
                  <c:v>5.3928830287516671</c:v>
                </c:pt>
                <c:pt idx="1061">
                  <c:v>5.3955960764520476</c:v>
                </c:pt>
                <c:pt idx="1062">
                  <c:v>5.3946410225146364</c:v>
                </c:pt>
                <c:pt idx="1063">
                  <c:v>5.4014721222681938</c:v>
                </c:pt>
                <c:pt idx="1064">
                  <c:v>5.4573185694569215</c:v>
                </c:pt>
                <c:pt idx="1065">
                  <c:v>5.4335226175985563</c:v>
                </c:pt>
                <c:pt idx="1066">
                  <c:v>5.344456923882535</c:v>
                </c:pt>
                <c:pt idx="1067">
                  <c:v>5.3274389415932779</c:v>
                </c:pt>
                <c:pt idx="1068">
                  <c:v>5.330303354986448</c:v>
                </c:pt>
                <c:pt idx="1069">
                  <c:v>5.3309892296169705</c:v>
                </c:pt>
                <c:pt idx="1070">
                  <c:v>5.2890247893606936</c:v>
                </c:pt>
                <c:pt idx="1071">
                  <c:v>5.3178343788518729</c:v>
                </c:pt>
                <c:pt idx="1072">
                  <c:v>5.1233143643938641</c:v>
                </c:pt>
                <c:pt idx="1073">
                  <c:v>5.1208089775219774</c:v>
                </c:pt>
                <c:pt idx="1074">
                  <c:v>5.1157652900979347</c:v>
                </c:pt>
                <c:pt idx="1075">
                  <c:v>5.1247445274774552</c:v>
                </c:pt>
                <c:pt idx="1076">
                  <c:v>4.9251356461100926</c:v>
                </c:pt>
                <c:pt idx="1077">
                  <c:v>4.9299076395842834</c:v>
                </c:pt>
                <c:pt idx="1078">
                  <c:v>4.9788400918963207</c:v>
                </c:pt>
                <c:pt idx="1079">
                  <c:v>5.010404934183903</c:v>
                </c:pt>
                <c:pt idx="1080">
                  <c:v>5.003260989628374</c:v>
                </c:pt>
                <c:pt idx="1081">
                  <c:v>4.9309201639168077</c:v>
                </c:pt>
                <c:pt idx="1082">
                  <c:v>4.9464388220440698</c:v>
                </c:pt>
                <c:pt idx="1083">
                  <c:v>4.947750653613932</c:v>
                </c:pt>
                <c:pt idx="1084">
                  <c:v>4.9193774667811541</c:v>
                </c:pt>
                <c:pt idx="1085">
                  <c:v>4.9826655706322551</c:v>
                </c:pt>
                <c:pt idx="1086">
                  <c:v>4.9976889683851979</c:v>
                </c:pt>
                <c:pt idx="1087">
                  <c:v>5.0048023768637142</c:v>
                </c:pt>
                <c:pt idx="1088">
                  <c:v>4.9853468070453095</c:v>
                </c:pt>
                <c:pt idx="1089">
                  <c:v>4.9727462265540829</c:v>
                </c:pt>
                <c:pt idx="1090">
                  <c:v>4.9749148384106245</c:v>
                </c:pt>
                <c:pt idx="1091">
                  <c:v>5.000483838163098</c:v>
                </c:pt>
                <c:pt idx="1092">
                  <c:v>5.0051491971162321</c:v>
                </c:pt>
                <c:pt idx="1093">
                  <c:v>5.1061571328317488</c:v>
                </c:pt>
                <c:pt idx="1094">
                  <c:v>5.1158686509655995</c:v>
                </c:pt>
                <c:pt idx="1095">
                  <c:v>5.0904730986951829</c:v>
                </c:pt>
                <c:pt idx="1096">
                  <c:v>5.1955304386872614</c:v>
                </c:pt>
                <c:pt idx="1097">
                  <c:v>5.1900200960837148</c:v>
                </c:pt>
                <c:pt idx="1098">
                  <c:v>5.1879718827476093</c:v>
                </c:pt>
                <c:pt idx="1099">
                  <c:v>5.274678461897417</c:v>
                </c:pt>
                <c:pt idx="1100">
                  <c:v>5.4165210825955672</c:v>
                </c:pt>
                <c:pt idx="1101">
                  <c:v>5.4051248640069014</c:v>
                </c:pt>
                <c:pt idx="1102">
                  <c:v>5.3973948805538789</c:v>
                </c:pt>
                <c:pt idx="1103">
                  <c:v>5.3928696257187605</c:v>
                </c:pt>
                <c:pt idx="1104">
                  <c:v>5.389676423966117</c:v>
                </c:pt>
                <c:pt idx="1105">
                  <c:v>5.388070744762155</c:v>
                </c:pt>
                <c:pt idx="1106">
                  <c:v>5.3798840837936455</c:v>
                </c:pt>
                <c:pt idx="1107">
                  <c:v>5.5404499160185647</c:v>
                </c:pt>
                <c:pt idx="1108">
                  <c:v>5.5338993250081678</c:v>
                </c:pt>
                <c:pt idx="1109">
                  <c:v>5.5623155888633633</c:v>
                </c:pt>
                <c:pt idx="1110">
                  <c:v>5.5446461120494588</c:v>
                </c:pt>
                <c:pt idx="1111">
                  <c:v>5.5435281719549723</c:v>
                </c:pt>
                <c:pt idx="1112">
                  <c:v>5.6580439737588444</c:v>
                </c:pt>
                <c:pt idx="1113">
                  <c:v>5.6621051959000388</c:v>
                </c:pt>
                <c:pt idx="1114">
                  <c:v>5.6369973611345792</c:v>
                </c:pt>
                <c:pt idx="1115">
                  <c:v>5.6754039416700213</c:v>
                </c:pt>
                <c:pt idx="1116">
                  <c:v>5.9357106379546591</c:v>
                </c:pt>
                <c:pt idx="1117">
                  <c:v>5.9476472017054833</c:v>
                </c:pt>
                <c:pt idx="1118">
                  <c:v>5.9077152841561098</c:v>
                </c:pt>
                <c:pt idx="1119">
                  <c:v>5.9173040961481904</c:v>
                </c:pt>
                <c:pt idx="1120">
                  <c:v>5.9311501520230214</c:v>
                </c:pt>
                <c:pt idx="1121">
                  <c:v>6.0637562134151093</c:v>
                </c:pt>
                <c:pt idx="1122">
                  <c:v>6.0683532268147724</c:v>
                </c:pt>
                <c:pt idx="1123">
                  <c:v>6.0555615158224692</c:v>
                </c:pt>
                <c:pt idx="1124">
                  <c:v>6.1340309319530926</c:v>
                </c:pt>
                <c:pt idx="1125">
                  <c:v>6.1161507656992935</c:v>
                </c:pt>
                <c:pt idx="1126">
                  <c:v>6.1149070576416387</c:v>
                </c:pt>
                <c:pt idx="1127">
                  <c:v>6.0831872677759531</c:v>
                </c:pt>
                <c:pt idx="1128">
                  <c:v>6.0855024978784957</c:v>
                </c:pt>
                <c:pt idx="1129">
                  <c:v>6.0845604920998593</c:v>
                </c:pt>
                <c:pt idx="1130">
                  <c:v>6.0435335567601012</c:v>
                </c:pt>
                <c:pt idx="1131">
                  <c:v>6.119693052447956</c:v>
                </c:pt>
                <c:pt idx="1132">
                  <c:v>6.2744231499930381</c:v>
                </c:pt>
                <c:pt idx="1133">
                  <c:v>6.0950414209909614</c:v>
                </c:pt>
                <c:pt idx="1134">
                  <c:v>6.0653170622127046</c:v>
                </c:pt>
                <c:pt idx="1135">
                  <c:v>6.0521367692871335</c:v>
                </c:pt>
                <c:pt idx="1136">
                  <c:v>5.9789988008590669</c:v>
                </c:pt>
                <c:pt idx="1137">
                  <c:v>6.0703295162581634</c:v>
                </c:pt>
                <c:pt idx="1138">
                  <c:v>6.0866393568761872</c:v>
                </c:pt>
                <c:pt idx="1139">
                  <c:v>6.1266023239602445</c:v>
                </c:pt>
                <c:pt idx="1140">
                  <c:v>6.0344506987757445</c:v>
                </c:pt>
                <c:pt idx="1141">
                  <c:v>6.0214742407039061</c:v>
                </c:pt>
                <c:pt idx="1142">
                  <c:v>5.9328276158254534</c:v>
                </c:pt>
                <c:pt idx="1143">
                  <c:v>5.9523082660747706</c:v>
                </c:pt>
                <c:pt idx="1144">
                  <c:v>5.911654751136032</c:v>
                </c:pt>
                <c:pt idx="1145">
                  <c:v>5.8688914865499848</c:v>
                </c:pt>
                <c:pt idx="1146">
                  <c:v>5.8440724999155931</c:v>
                </c:pt>
                <c:pt idx="1147">
                  <c:v>5.847780415189141</c:v>
                </c:pt>
                <c:pt idx="1148">
                  <c:v>5.9324920735090076</c:v>
                </c:pt>
                <c:pt idx="1149">
                  <c:v>5.9363315998115675</c:v>
                </c:pt>
                <c:pt idx="1150">
                  <c:v>5.8526503482504761</c:v>
                </c:pt>
                <c:pt idx="1151">
                  <c:v>5.8987917189726451</c:v>
                </c:pt>
                <c:pt idx="1152">
                  <c:v>5.9693186417874395</c:v>
                </c:pt>
                <c:pt idx="1153">
                  <c:v>5.9727643598987248</c:v>
                </c:pt>
                <c:pt idx="1154">
                  <c:v>5.9085320491033055</c:v>
                </c:pt>
                <c:pt idx="1155">
                  <c:v>5.8973772357442238</c:v>
                </c:pt>
                <c:pt idx="1156">
                  <c:v>5.897800133395771</c:v>
                </c:pt>
                <c:pt idx="1157">
                  <c:v>5.9043175168113935</c:v>
                </c:pt>
                <c:pt idx="1158">
                  <c:v>5.9114103262202864</c:v>
                </c:pt>
                <c:pt idx="1159">
                  <c:v>5.9346213578183891</c:v>
                </c:pt>
                <c:pt idx="1160">
                  <c:v>5.9435941458671726</c:v>
                </c:pt>
                <c:pt idx="1161">
                  <c:v>5.9080954143208553</c:v>
                </c:pt>
                <c:pt idx="1162">
                  <c:v>5.9629789810203011</c:v>
                </c:pt>
                <c:pt idx="1163">
                  <c:v>5.9891108780947091</c:v>
                </c:pt>
                <c:pt idx="1164">
                  <c:v>6.0157140870829382</c:v>
                </c:pt>
                <c:pt idx="1165">
                  <c:v>6.0237339243206334</c:v>
                </c:pt>
                <c:pt idx="1166">
                  <c:v>6.0249542718205014</c:v>
                </c:pt>
                <c:pt idx="1167">
                  <c:v>5.982177068668137</c:v>
                </c:pt>
                <c:pt idx="1168">
                  <c:v>5.9615812999157889</c:v>
                </c:pt>
                <c:pt idx="1169">
                  <c:v>5.9042278388485085</c:v>
                </c:pt>
                <c:pt idx="1170">
                  <c:v>5.8986553314379329</c:v>
                </c:pt>
                <c:pt idx="1171">
                  <c:v>5.9914452226637103</c:v>
                </c:pt>
                <c:pt idx="1172">
                  <c:v>5.986375087449872</c:v>
                </c:pt>
                <c:pt idx="1173">
                  <c:v>5.9970598950043579</c:v>
                </c:pt>
                <c:pt idx="1174">
                  <c:v>5.9897165028296353</c:v>
                </c:pt>
                <c:pt idx="1175">
                  <c:v>5.9590190837460364</c:v>
                </c:pt>
                <c:pt idx="1176">
                  <c:v>5.9453415894909147</c:v>
                </c:pt>
                <c:pt idx="1177">
                  <c:v>5.95336627577064</c:v>
                </c:pt>
                <c:pt idx="1178">
                  <c:v>5.9799745679816976</c:v>
                </c:pt>
                <c:pt idx="1179">
                  <c:v>6.0322607936946904</c:v>
                </c:pt>
                <c:pt idx="1180">
                  <c:v>6.0318324165317803</c:v>
                </c:pt>
                <c:pt idx="1181">
                  <c:v>6.0080076631857677</c:v>
                </c:pt>
                <c:pt idx="1182">
                  <c:v>6.0256375902089703</c:v>
                </c:pt>
                <c:pt idx="1183">
                  <c:v>5.9493529086330632</c:v>
                </c:pt>
                <c:pt idx="1184">
                  <c:v>5.9290730306049708</c:v>
                </c:pt>
                <c:pt idx="1185">
                  <c:v>5.9450489354540919</c:v>
                </c:pt>
                <c:pt idx="1186">
                  <c:v>5.8666807950119306</c:v>
                </c:pt>
                <c:pt idx="1187">
                  <c:v>5.9235832106869744</c:v>
                </c:pt>
                <c:pt idx="1188">
                  <c:v>5.935546039457269</c:v>
                </c:pt>
                <c:pt idx="1189">
                  <c:v>5.8615049308119316</c:v>
                </c:pt>
                <c:pt idx="1190">
                  <c:v>5.7036315681474852</c:v>
                </c:pt>
                <c:pt idx="1191">
                  <c:v>5.666518131915387</c:v>
                </c:pt>
                <c:pt idx="1192">
                  <c:v>5.66492694400368</c:v>
                </c:pt>
                <c:pt idx="1193">
                  <c:v>5.6742927569993107</c:v>
                </c:pt>
                <c:pt idx="1194">
                  <c:v>5.6819838152184579</c:v>
                </c:pt>
                <c:pt idx="1195">
                  <c:v>5.6491190093697332</c:v>
                </c:pt>
                <c:pt idx="1196">
                  <c:v>5.6603733898356525</c:v>
                </c:pt>
                <c:pt idx="1197">
                  <c:v>5.5040954325245028</c:v>
                </c:pt>
                <c:pt idx="1198">
                  <c:v>5.5044514051729188</c:v>
                </c:pt>
                <c:pt idx="1199">
                  <c:v>5.4679984083079658</c:v>
                </c:pt>
                <c:pt idx="1200">
                  <c:v>5.4726915847709243</c:v>
                </c:pt>
                <c:pt idx="1201">
                  <c:v>5.4819872157556038</c:v>
                </c:pt>
                <c:pt idx="1202">
                  <c:v>5.3109974953397998</c:v>
                </c:pt>
                <c:pt idx="1203">
                  <c:v>5.3069932336514691</c:v>
                </c:pt>
                <c:pt idx="1204">
                  <c:v>5.3072762361866017</c:v>
                </c:pt>
                <c:pt idx="1205">
                  <c:v>5.2335222191156818</c:v>
                </c:pt>
                <c:pt idx="1206">
                  <c:v>4.9646802547052982</c:v>
                </c:pt>
                <c:pt idx="1207">
                  <c:v>4.9503076209032724</c:v>
                </c:pt>
                <c:pt idx="1208">
                  <c:v>4.9467553083712215</c:v>
                </c:pt>
                <c:pt idx="1209">
                  <c:v>4.9835046496675828</c:v>
                </c:pt>
                <c:pt idx="1210">
                  <c:v>4.9765692744922392</c:v>
                </c:pt>
                <c:pt idx="1211">
                  <c:v>4.7482643300804783</c:v>
                </c:pt>
                <c:pt idx="1212">
                  <c:v>4.7374786448186086</c:v>
                </c:pt>
                <c:pt idx="1213">
                  <c:v>4.7301983838483777</c:v>
                </c:pt>
                <c:pt idx="1214">
                  <c:v>4.5111510691329464</c:v>
                </c:pt>
                <c:pt idx="1215">
                  <c:v>4.5319774923328149</c:v>
                </c:pt>
                <c:pt idx="1216">
                  <c:v>4.5544714105166451</c:v>
                </c:pt>
                <c:pt idx="1217">
                  <c:v>4.577349020822747</c:v>
                </c:pt>
                <c:pt idx="1218">
                  <c:v>4.5624157173067958</c:v>
                </c:pt>
                <c:pt idx="1219">
                  <c:v>4.5624308359233527</c:v>
                </c:pt>
                <c:pt idx="1220">
                  <c:v>4.5436510449172403</c:v>
                </c:pt>
                <c:pt idx="1221">
                  <c:v>4.4025860954772797</c:v>
                </c:pt>
                <c:pt idx="1222">
                  <c:v>4.2017179407871472</c:v>
                </c:pt>
                <c:pt idx="1223">
                  <c:v>4.211000365815571</c:v>
                </c:pt>
                <c:pt idx="1224">
                  <c:v>4.1528685697121901</c:v>
                </c:pt>
                <c:pt idx="1225">
                  <c:v>4.147761639213412</c:v>
                </c:pt>
                <c:pt idx="1226">
                  <c:v>4.1755098877229253</c:v>
                </c:pt>
                <c:pt idx="1227">
                  <c:v>4.0142121048185677</c:v>
                </c:pt>
                <c:pt idx="1228">
                  <c:v>4.0188450507046225</c:v>
                </c:pt>
                <c:pt idx="1229">
                  <c:v>3.9805321099887747</c:v>
                </c:pt>
                <c:pt idx="1230">
                  <c:v>3.9943995220274391</c:v>
                </c:pt>
                <c:pt idx="1231">
                  <c:v>3.9958717843361713</c:v>
                </c:pt>
                <c:pt idx="1232">
                  <c:v>4.0354925728612097</c:v>
                </c:pt>
                <c:pt idx="1233">
                  <c:v>4.0115236338788458</c:v>
                </c:pt>
                <c:pt idx="1234">
                  <c:v>3.9965956563617291</c:v>
                </c:pt>
                <c:pt idx="1235">
                  <c:v>3.9976780609063174</c:v>
                </c:pt>
                <c:pt idx="1236">
                  <c:v>3.9879399610054653</c:v>
                </c:pt>
                <c:pt idx="1237">
                  <c:v>3.9864090839086832</c:v>
                </c:pt>
                <c:pt idx="1238">
                  <c:v>3.874200040660805</c:v>
                </c:pt>
                <c:pt idx="1239">
                  <c:v>3.8545434845331954</c:v>
                </c:pt>
                <c:pt idx="1240">
                  <c:v>3.851664955618165</c:v>
                </c:pt>
                <c:pt idx="1241">
                  <c:v>3.7852244420119261</c:v>
                </c:pt>
                <c:pt idx="1242">
                  <c:v>3.6942846717537976</c:v>
                </c:pt>
                <c:pt idx="1243">
                  <c:v>3.7941467113721017</c:v>
                </c:pt>
                <c:pt idx="1244">
                  <c:v>3.7853867609977567</c:v>
                </c:pt>
                <c:pt idx="1245">
                  <c:v>3.7592753921676598</c:v>
                </c:pt>
                <c:pt idx="1246">
                  <c:v>3.7297119706848236</c:v>
                </c:pt>
                <c:pt idx="1247">
                  <c:v>3.724373910433687</c:v>
                </c:pt>
                <c:pt idx="1248">
                  <c:v>3.7358729208712238</c:v>
                </c:pt>
                <c:pt idx="1249">
                  <c:v>3.657329556267261</c:v>
                </c:pt>
                <c:pt idx="1250">
                  <c:v>3.6632765066324096</c:v>
                </c:pt>
                <c:pt idx="1251">
                  <c:v>3.7387844608834873</c:v>
                </c:pt>
                <c:pt idx="1252">
                  <c:v>3.8045280809978435</c:v>
                </c:pt>
                <c:pt idx="1253">
                  <c:v>3.7418963239080276</c:v>
                </c:pt>
                <c:pt idx="1254">
                  <c:v>3.7421772140190805</c:v>
                </c:pt>
                <c:pt idx="1255">
                  <c:v>3.7333888951857985</c:v>
                </c:pt>
                <c:pt idx="1256">
                  <c:v>3.7375116206651118</c:v>
                </c:pt>
                <c:pt idx="1257">
                  <c:v>3.7384663219627168</c:v>
                </c:pt>
                <c:pt idx="1258">
                  <c:v>3.7529009525366601</c:v>
                </c:pt>
                <c:pt idx="1259">
                  <c:v>3.747819505684741</c:v>
                </c:pt>
                <c:pt idx="1260">
                  <c:v>3.8528199111061161</c:v>
                </c:pt>
                <c:pt idx="1261">
                  <c:v>3.8408034429843516</c:v>
                </c:pt>
                <c:pt idx="1262">
                  <c:v>3.837317665104278</c:v>
                </c:pt>
                <c:pt idx="1263">
                  <c:v>3.8271389043590291</c:v>
                </c:pt>
                <c:pt idx="1264">
                  <c:v>3.8281533624310473</c:v>
                </c:pt>
                <c:pt idx="1265">
                  <c:v>3.8126025102446226</c:v>
                </c:pt>
                <c:pt idx="1266">
                  <c:v>3.8442489221278189</c:v>
                </c:pt>
                <c:pt idx="1267">
                  <c:v>3.8157151025489604</c:v>
                </c:pt>
                <c:pt idx="1268">
                  <c:v>3.7205249478588978</c:v>
                </c:pt>
                <c:pt idx="1269">
                  <c:v>3.8258600542957888</c:v>
                </c:pt>
                <c:pt idx="1270">
                  <c:v>3.8702018133948126</c:v>
                </c:pt>
                <c:pt idx="1271">
                  <c:v>3.8451155369032581</c:v>
                </c:pt>
                <c:pt idx="1272">
                  <c:v>3.8029246746285779</c:v>
                </c:pt>
                <c:pt idx="1273">
                  <c:v>3.8113765144408736</c:v>
                </c:pt>
                <c:pt idx="1274">
                  <c:v>3.8109793533238503</c:v>
                </c:pt>
                <c:pt idx="1275">
                  <c:v>3.8040172538272916</c:v>
                </c:pt>
                <c:pt idx="1276">
                  <c:v>3.8140252893583662</c:v>
                </c:pt>
                <c:pt idx="1277">
                  <c:v>3.7557239778440601</c:v>
                </c:pt>
                <c:pt idx="1278">
                  <c:v>3.7710701220168974</c:v>
                </c:pt>
                <c:pt idx="1279">
                  <c:v>3.8049946005365576</c:v>
                </c:pt>
                <c:pt idx="1280">
                  <c:v>3.8193131519697343</c:v>
                </c:pt>
                <c:pt idx="1281">
                  <c:v>3.8532259865430656</c:v>
                </c:pt>
                <c:pt idx="1282">
                  <c:v>3.8533043470521804</c:v>
                </c:pt>
                <c:pt idx="1283">
                  <c:v>3.8442586445038649</c:v>
                </c:pt>
                <c:pt idx="1284">
                  <c:v>4.016372684596516</c:v>
                </c:pt>
                <c:pt idx="1285">
                  <c:v>4.0168172357748571</c:v>
                </c:pt>
                <c:pt idx="1286">
                  <c:v>4.0115991218723162</c:v>
                </c:pt>
                <c:pt idx="1287">
                  <c:v>4.136307527740767</c:v>
                </c:pt>
                <c:pt idx="1288">
                  <c:v>4.1362242718409608</c:v>
                </c:pt>
                <c:pt idx="1289">
                  <c:v>4.2141042616539384</c:v>
                </c:pt>
                <c:pt idx="1290">
                  <c:v>4.4241580116853365</c:v>
                </c:pt>
                <c:pt idx="1291">
                  <c:v>4.4028884553849181</c:v>
                </c:pt>
                <c:pt idx="1292">
                  <c:v>4.4226173916876901</c:v>
                </c:pt>
                <c:pt idx="1293">
                  <c:v>4.4284925596145914</c:v>
                </c:pt>
                <c:pt idx="1294">
                  <c:v>5.1566192774950625</c:v>
                </c:pt>
                <c:pt idx="1295">
                  <c:v>5.2547005743279698</c:v>
                </c:pt>
                <c:pt idx="1296">
                  <c:v>5.2641908165271696</c:v>
                </c:pt>
                <c:pt idx="1297">
                  <c:v>5.3020163961617977</c:v>
                </c:pt>
                <c:pt idx="1298">
                  <c:v>5.3133599129030351</c:v>
                </c:pt>
                <c:pt idx="1299">
                  <c:v>5.2783234604189415</c:v>
                </c:pt>
                <c:pt idx="1300">
                  <c:v>5.2767182123110228</c:v>
                </c:pt>
                <c:pt idx="1301">
                  <c:v>5.2858959178111506</c:v>
                </c:pt>
                <c:pt idx="1302">
                  <c:v>5.4160830159770494</c:v>
                </c:pt>
                <c:pt idx="1303">
                  <c:v>5.6254893751666044</c:v>
                </c:pt>
                <c:pt idx="1304">
                  <c:v>5.637265281294237</c:v>
                </c:pt>
                <c:pt idx="1305">
                  <c:v>5.6196186375465613</c:v>
                </c:pt>
                <c:pt idx="1306">
                  <c:v>5.6416001363865202</c:v>
                </c:pt>
                <c:pt idx="1307">
                  <c:v>5.7137733670393018</c:v>
                </c:pt>
                <c:pt idx="1308">
                  <c:v>5.7110707990630019</c:v>
                </c:pt>
                <c:pt idx="1309">
                  <c:v>5.7626323229829302</c:v>
                </c:pt>
                <c:pt idx="1310">
                  <c:v>5.8542107780389889</c:v>
                </c:pt>
                <c:pt idx="1311">
                  <c:v>5.8479737372410172</c:v>
                </c:pt>
                <c:pt idx="1312">
                  <c:v>5.8516745487697026</c:v>
                </c:pt>
                <c:pt idx="1313">
                  <c:v>5.8716125331399249</c:v>
                </c:pt>
                <c:pt idx="1314">
                  <c:v>5.8817409514721675</c:v>
                </c:pt>
                <c:pt idx="1315">
                  <c:v>5.8848972677256981</c:v>
                </c:pt>
                <c:pt idx="1316">
                  <c:v>5.903833388836957</c:v>
                </c:pt>
                <c:pt idx="1317">
                  <c:v>5.9455006782109399</c:v>
                </c:pt>
                <c:pt idx="1318">
                  <c:v>5.9236115718312066</c:v>
                </c:pt>
                <c:pt idx="1319">
                  <c:v>5.9438257615063099</c:v>
                </c:pt>
                <c:pt idx="1320">
                  <c:v>5.9338691214553929</c:v>
                </c:pt>
                <c:pt idx="1321">
                  <c:v>6.0066480753514764</c:v>
                </c:pt>
                <c:pt idx="1322">
                  <c:v>5.9824421855435244</c:v>
                </c:pt>
                <c:pt idx="1323">
                  <c:v>6.0142139452945367</c:v>
                </c:pt>
                <c:pt idx="1324">
                  <c:v>6.0166691098587171</c:v>
                </c:pt>
                <c:pt idx="1325">
                  <c:v>6.1771733774301225</c:v>
                </c:pt>
                <c:pt idx="1326">
                  <c:v>6.2581204874910368</c:v>
                </c:pt>
                <c:pt idx="1327">
                  <c:v>6.3014646387374436</c:v>
                </c:pt>
                <c:pt idx="1328">
                  <c:v>6.2726781234532858</c:v>
                </c:pt>
                <c:pt idx="1329">
                  <c:v>6.2927013127301663</c:v>
                </c:pt>
                <c:pt idx="1330">
                  <c:v>6.2963284782179194</c:v>
                </c:pt>
                <c:pt idx="1331">
                  <c:v>6.3458659397944022</c:v>
                </c:pt>
                <c:pt idx="1332">
                  <c:v>6.4021441081892618</c:v>
                </c:pt>
                <c:pt idx="1333">
                  <c:v>6.427199856159076</c:v>
                </c:pt>
                <c:pt idx="1334">
                  <c:v>6.4304273480579566</c:v>
                </c:pt>
                <c:pt idx="1335">
                  <c:v>6.4348187975500428</c:v>
                </c:pt>
                <c:pt idx="1336">
                  <c:v>6.4351117647418601</c:v>
                </c:pt>
                <c:pt idx="1337">
                  <c:v>6.4274085039309981</c:v>
                </c:pt>
                <c:pt idx="1338">
                  <c:v>6.4134716823437143</c:v>
                </c:pt>
                <c:pt idx="1339">
                  <c:v>6.4595290703917385</c:v>
                </c:pt>
                <c:pt idx="1340">
                  <c:v>6.4576959706568884</c:v>
                </c:pt>
                <c:pt idx="1341">
                  <c:v>6.4455906095266382</c:v>
                </c:pt>
                <c:pt idx="1342">
                  <c:v>6.3642526757937823</c:v>
                </c:pt>
                <c:pt idx="1343">
                  <c:v>6.3817841339694557</c:v>
                </c:pt>
                <c:pt idx="1344">
                  <c:v>6.3717660325088614</c:v>
                </c:pt>
                <c:pt idx="1345">
                  <c:v>6.3722815990450465</c:v>
                </c:pt>
                <c:pt idx="1346">
                  <c:v>6.3721527761226184</c:v>
                </c:pt>
                <c:pt idx="1347">
                  <c:v>6.5200456960554876</c:v>
                </c:pt>
                <c:pt idx="1348">
                  <c:v>6.5283501916425326</c:v>
                </c:pt>
                <c:pt idx="1349">
                  <c:v>6.5537203637889201</c:v>
                </c:pt>
                <c:pt idx="1350">
                  <c:v>6.5899836667544101</c:v>
                </c:pt>
                <c:pt idx="1351">
                  <c:v>6.6007191392344664</c:v>
                </c:pt>
                <c:pt idx="1352">
                  <c:v>6.6352691509552182</c:v>
                </c:pt>
                <c:pt idx="1353">
                  <c:v>6.6348075280923915</c:v>
                </c:pt>
                <c:pt idx="1354">
                  <c:v>6.6581251037081923</c:v>
                </c:pt>
                <c:pt idx="1355">
                  <c:v>6.6590266613375642</c:v>
                </c:pt>
                <c:pt idx="1356">
                  <c:v>6.649527661522157</c:v>
                </c:pt>
                <c:pt idx="1357">
                  <c:v>6.7041547178521235</c:v>
                </c:pt>
                <c:pt idx="1358">
                  <c:v>6.6973325211517167</c:v>
                </c:pt>
                <c:pt idx="1359">
                  <c:v>6.6683024752273807</c:v>
                </c:pt>
                <c:pt idx="1360">
                  <c:v>6.6399840977202302</c:v>
                </c:pt>
                <c:pt idx="1361">
                  <c:v>6.6404910986658727</c:v>
                </c:pt>
                <c:pt idx="1362">
                  <c:v>6.6540612885260293</c:v>
                </c:pt>
                <c:pt idx="1363">
                  <c:v>6.6314526589985796</c:v>
                </c:pt>
                <c:pt idx="1364">
                  <c:v>6.6317478815199955</c:v>
                </c:pt>
                <c:pt idx="1365">
                  <c:v>6.6537527199638982</c:v>
                </c:pt>
                <c:pt idx="1366">
                  <c:v>6.6456623558765475</c:v>
                </c:pt>
                <c:pt idx="1367">
                  <c:v>6.6420549723846607</c:v>
                </c:pt>
                <c:pt idx="1368">
                  <c:v>6.6280339542639952</c:v>
                </c:pt>
                <c:pt idx="1369">
                  <c:v>6.6069053463917431</c:v>
                </c:pt>
                <c:pt idx="1370">
                  <c:v>6.6588694819412177</c:v>
                </c:pt>
                <c:pt idx="1371">
                  <c:v>6.6378127922658789</c:v>
                </c:pt>
                <c:pt idx="1372">
                  <c:v>6.6596811706253654</c:v>
                </c:pt>
                <c:pt idx="1373">
                  <c:v>6.6752138771441611</c:v>
                </c:pt>
                <c:pt idx="1374">
                  <c:v>6.5511930358720489</c:v>
                </c:pt>
                <c:pt idx="1375">
                  <c:v>6.6749997406051387</c:v>
                </c:pt>
                <c:pt idx="1376">
                  <c:v>6.6608718486598786</c:v>
                </c:pt>
                <c:pt idx="1377">
                  <c:v>6.5746416528143472</c:v>
                </c:pt>
                <c:pt idx="1378">
                  <c:v>6.613818636559623</c:v>
                </c:pt>
                <c:pt idx="1379">
                  <c:v>6.5536730049781839</c:v>
                </c:pt>
                <c:pt idx="1380">
                  <c:v>6.4876318267223771</c:v>
                </c:pt>
                <c:pt idx="1381">
                  <c:v>6.4932377142287931</c:v>
                </c:pt>
                <c:pt idx="1382">
                  <c:v>6.4656036832428923</c:v>
                </c:pt>
                <c:pt idx="1383">
                  <c:v>6.4822905727576678</c:v>
                </c:pt>
                <c:pt idx="1384">
                  <c:v>5.9592887468673084</c:v>
                </c:pt>
                <c:pt idx="1385">
                  <c:v>5.8924091210164793</c:v>
                </c:pt>
                <c:pt idx="1386">
                  <c:v>5.8778205805832551</c:v>
                </c:pt>
                <c:pt idx="1387">
                  <c:v>5.9140581033194293</c:v>
                </c:pt>
                <c:pt idx="1388">
                  <c:v>5.9103217680805837</c:v>
                </c:pt>
                <c:pt idx="1389">
                  <c:v>5.9051720720060317</c:v>
                </c:pt>
                <c:pt idx="1390">
                  <c:v>5.9580024414341128</c:v>
                </c:pt>
                <c:pt idx="1391">
                  <c:v>5.9626863062311823</c:v>
                </c:pt>
                <c:pt idx="1392">
                  <c:v>5.9738618179720824</c:v>
                </c:pt>
                <c:pt idx="1393">
                  <c:v>5.7850798827188381</c:v>
                </c:pt>
                <c:pt idx="1394">
                  <c:v>5.7701874220334695</c:v>
                </c:pt>
                <c:pt idx="1395">
                  <c:v>5.7649443771739994</c:v>
                </c:pt>
                <c:pt idx="1396">
                  <c:v>5.7472858774645408</c:v>
                </c:pt>
                <c:pt idx="1397">
                  <c:v>5.6517423873955144</c:v>
                </c:pt>
                <c:pt idx="1398">
                  <c:v>5.6514248266066955</c:v>
                </c:pt>
                <c:pt idx="1399">
                  <c:v>5.6103275247378797</c:v>
                </c:pt>
                <c:pt idx="1400">
                  <c:v>5.5047953958854636</c:v>
                </c:pt>
                <c:pt idx="1401">
                  <c:v>5.5054978560250687</c:v>
                </c:pt>
                <c:pt idx="1402">
                  <c:v>5.5272152254380869</c:v>
                </c:pt>
                <c:pt idx="1403">
                  <c:v>5.4976506410271764</c:v>
                </c:pt>
                <c:pt idx="1404">
                  <c:v>5.5177392341592029</c:v>
                </c:pt>
                <c:pt idx="1405">
                  <c:v>5.5126188348168537</c:v>
                </c:pt>
                <c:pt idx="1406">
                  <c:v>5.4779838918256338</c:v>
                </c:pt>
                <c:pt idx="1407">
                  <c:v>5.4367283978427796</c:v>
                </c:pt>
                <c:pt idx="1408">
                  <c:v>5.4491023369589682</c:v>
                </c:pt>
                <c:pt idx="1409">
                  <c:v>5.4290494737812125</c:v>
                </c:pt>
                <c:pt idx="1410">
                  <c:v>5.4280045568940833</c:v>
                </c:pt>
                <c:pt idx="1411">
                  <c:v>5.3416022235474214</c:v>
                </c:pt>
                <c:pt idx="1412">
                  <c:v>5.3646860846201303</c:v>
                </c:pt>
                <c:pt idx="1413">
                  <c:v>5.413513951526383</c:v>
                </c:pt>
                <c:pt idx="1414">
                  <c:v>5.4236947860830327</c:v>
                </c:pt>
                <c:pt idx="1415">
                  <c:v>5.2626089364475419</c:v>
                </c:pt>
                <c:pt idx="1416">
                  <c:v>5.1743899320151092</c:v>
                </c:pt>
                <c:pt idx="1417">
                  <c:v>5.120154697013394</c:v>
                </c:pt>
                <c:pt idx="1418">
                  <c:v>5.1272466413610651</c:v>
                </c:pt>
                <c:pt idx="1419">
                  <c:v>5.1677780777307136</c:v>
                </c:pt>
                <c:pt idx="1420">
                  <c:v>5.2036737528252761</c:v>
                </c:pt>
                <c:pt idx="1421">
                  <c:v>5.1666616153170901</c:v>
                </c:pt>
                <c:pt idx="1422">
                  <c:v>5.0505491004177303</c:v>
                </c:pt>
                <c:pt idx="1423">
                  <c:v>4.9389116428349213</c:v>
                </c:pt>
                <c:pt idx="1424">
                  <c:v>4.9481258497252369</c:v>
                </c:pt>
                <c:pt idx="1425">
                  <c:v>4.9478840580277739</c:v>
                </c:pt>
                <c:pt idx="1426">
                  <c:v>4.9784719879528758</c:v>
                </c:pt>
                <c:pt idx="1427">
                  <c:v>4.9708705361979053</c:v>
                </c:pt>
                <c:pt idx="1428">
                  <c:v>5.0302657682150755</c:v>
                </c:pt>
                <c:pt idx="1429">
                  <c:v>4.9769682405472233</c:v>
                </c:pt>
                <c:pt idx="1430">
                  <c:v>4.9698643627638033</c:v>
                </c:pt>
                <c:pt idx="1431">
                  <c:v>4.9147214362062908</c:v>
                </c:pt>
                <c:pt idx="1432">
                  <c:v>4.9345503739711107</c:v>
                </c:pt>
                <c:pt idx="1433">
                  <c:v>4.9130614488320834</c:v>
                </c:pt>
                <c:pt idx="1434">
                  <c:v>4.9148080068116835</c:v>
                </c:pt>
                <c:pt idx="1435">
                  <c:v>4.9422995548517328</c:v>
                </c:pt>
                <c:pt idx="1436">
                  <c:v>4.9421918637359203</c:v>
                </c:pt>
                <c:pt idx="1437">
                  <c:v>4.7563563218785623</c:v>
                </c:pt>
                <c:pt idx="1438">
                  <c:v>4.7292026470013413</c:v>
                </c:pt>
                <c:pt idx="1439">
                  <c:v>4.7180584332726623</c:v>
                </c:pt>
                <c:pt idx="1440">
                  <c:v>4.6057714194843982</c:v>
                </c:pt>
                <c:pt idx="1441">
                  <c:v>4.5008099685538498</c:v>
                </c:pt>
                <c:pt idx="1442">
                  <c:v>4.4452810722423344</c:v>
                </c:pt>
                <c:pt idx="1443">
                  <c:v>4.4593323302329333</c:v>
                </c:pt>
                <c:pt idx="1444">
                  <c:v>4.4274325184713978</c:v>
                </c:pt>
                <c:pt idx="1445">
                  <c:v>4.427219224121048</c:v>
                </c:pt>
                <c:pt idx="1446">
                  <c:v>4.4633141372348479</c:v>
                </c:pt>
                <c:pt idx="1447">
                  <c:v>4.5564857284159723</c:v>
                </c:pt>
                <c:pt idx="1448">
                  <c:v>4.5519677197173003</c:v>
                </c:pt>
                <c:pt idx="1449">
                  <c:v>4.4565365233855836</c:v>
                </c:pt>
                <c:pt idx="1450">
                  <c:v>4.4946796188832518</c:v>
                </c:pt>
                <c:pt idx="1451">
                  <c:v>4.4945534014684583</c:v>
                </c:pt>
                <c:pt idx="1452">
                  <c:v>4.5284261536667998</c:v>
                </c:pt>
                <c:pt idx="1453">
                  <c:v>4.5283618760981197</c:v>
                </c:pt>
                <c:pt idx="1454">
                  <c:v>4.5355544378198109</c:v>
                </c:pt>
                <c:pt idx="1455">
                  <c:v>4.4939286843723636</c:v>
                </c:pt>
                <c:pt idx="1456">
                  <c:v>4.5109643021012111</c:v>
                </c:pt>
                <c:pt idx="1457">
                  <c:v>4.4983526507807854</c:v>
                </c:pt>
                <c:pt idx="1458">
                  <c:v>4.492890965399261</c:v>
                </c:pt>
                <c:pt idx="1459">
                  <c:v>4.5322377933787132</c:v>
                </c:pt>
                <c:pt idx="1460">
                  <c:v>4.4292916155667985</c:v>
                </c:pt>
                <c:pt idx="1461">
                  <c:v>4.430432704157397</c:v>
                </c:pt>
                <c:pt idx="1462">
                  <c:v>4.4612259185821586</c:v>
                </c:pt>
                <c:pt idx="1463">
                  <c:v>4.4205377755109279</c:v>
                </c:pt>
                <c:pt idx="1464">
                  <c:v>4.4170148382022534</c:v>
                </c:pt>
                <c:pt idx="1465">
                  <c:v>4.3404945133273376</c:v>
                </c:pt>
                <c:pt idx="1466">
                  <c:v>4.3331593388865564</c:v>
                </c:pt>
                <c:pt idx="1467">
                  <c:v>4.3408669666867148</c:v>
                </c:pt>
                <c:pt idx="1468">
                  <c:v>4.2947929879085862</c:v>
                </c:pt>
                <c:pt idx="1469">
                  <c:v>4.3154898507220931</c:v>
                </c:pt>
                <c:pt idx="1470">
                  <c:v>4.2198967664033109</c:v>
                </c:pt>
                <c:pt idx="1471">
                  <c:v>4.2264047142918963</c:v>
                </c:pt>
                <c:pt idx="1472">
                  <c:v>4.2119300414604828</c:v>
                </c:pt>
                <c:pt idx="1473">
                  <c:v>4.195030576953287</c:v>
                </c:pt>
                <c:pt idx="1474">
                  <c:v>4.1938211516092805</c:v>
                </c:pt>
                <c:pt idx="1475">
                  <c:v>4.1617407264457631</c:v>
                </c:pt>
                <c:pt idx="1476">
                  <c:v>4.1625027448788066</c:v>
                </c:pt>
                <c:pt idx="1477">
                  <c:v>4.0348109310645768</c:v>
                </c:pt>
                <c:pt idx="1478">
                  <c:v>4.0018999324899314</c:v>
                </c:pt>
                <c:pt idx="1479">
                  <c:v>4.0030505042187308</c:v>
                </c:pt>
                <c:pt idx="1480">
                  <c:v>3.9046664631904275</c:v>
                </c:pt>
                <c:pt idx="1481">
                  <c:v>3.9130329298527955</c:v>
                </c:pt>
                <c:pt idx="1482">
                  <c:v>3.7585685794318211</c:v>
                </c:pt>
                <c:pt idx="1483">
                  <c:v>3.7588383264041756</c:v>
                </c:pt>
                <c:pt idx="1484">
                  <c:v>3.76048035839076</c:v>
                </c:pt>
                <c:pt idx="1485">
                  <c:v>3.7605145046025075</c:v>
                </c:pt>
                <c:pt idx="1486">
                  <c:v>3.7256177950852902</c:v>
                </c:pt>
                <c:pt idx="1487">
                  <c:v>3.7294402646564069</c:v>
                </c:pt>
                <c:pt idx="1488">
                  <c:v>3.7356791768511859</c:v>
                </c:pt>
                <c:pt idx="1489">
                  <c:v>3.7228394575869501</c:v>
                </c:pt>
                <c:pt idx="1490">
                  <c:v>3.7225861301827812</c:v>
                </c:pt>
                <c:pt idx="1491">
                  <c:v>3.7271294656789946</c:v>
                </c:pt>
                <c:pt idx="1492">
                  <c:v>3.7089069027791934</c:v>
                </c:pt>
                <c:pt idx="1493">
                  <c:v>3.7060864624851551</c:v>
                </c:pt>
                <c:pt idx="1494">
                  <c:v>3.710090798125711</c:v>
                </c:pt>
                <c:pt idx="1495">
                  <c:v>3.7257107036364228</c:v>
                </c:pt>
                <c:pt idx="1496">
                  <c:v>3.7676987689414796</c:v>
                </c:pt>
                <c:pt idx="1497">
                  <c:v>3.7824428394501703</c:v>
                </c:pt>
                <c:pt idx="1498">
                  <c:v>3.7898094150296253</c:v>
                </c:pt>
                <c:pt idx="1499">
                  <c:v>3.7735254746543272</c:v>
                </c:pt>
                <c:pt idx="1500">
                  <c:v>3.7713444179895741</c:v>
                </c:pt>
                <c:pt idx="1501">
                  <c:v>3.7705576823535076</c:v>
                </c:pt>
                <c:pt idx="1502">
                  <c:v>3.7958572260951642</c:v>
                </c:pt>
                <c:pt idx="1503">
                  <c:v>3.6855572426383563</c:v>
                </c:pt>
                <c:pt idx="1504">
                  <c:v>3.7055229547985973</c:v>
                </c:pt>
                <c:pt idx="1505">
                  <c:v>3.7183709420822115</c:v>
                </c:pt>
                <c:pt idx="1506">
                  <c:v>3.7120094875895799</c:v>
                </c:pt>
                <c:pt idx="1507">
                  <c:v>3.7445050917340832</c:v>
                </c:pt>
                <c:pt idx="1508">
                  <c:v>3.7355758920069908</c:v>
                </c:pt>
                <c:pt idx="1509">
                  <c:v>3.6600267574388776</c:v>
                </c:pt>
                <c:pt idx="1510">
                  <c:v>3.6263944039546652</c:v>
                </c:pt>
                <c:pt idx="1511">
                  <c:v>3.6663366543351357</c:v>
                </c:pt>
                <c:pt idx="1512">
                  <c:v>3.7027916022155782</c:v>
                </c:pt>
                <c:pt idx="1513">
                  <c:v>3.6881115340564818</c:v>
                </c:pt>
                <c:pt idx="1514">
                  <c:v>3.6650191850747924</c:v>
                </c:pt>
                <c:pt idx="1515">
                  <c:v>3.6531057237935891</c:v>
                </c:pt>
                <c:pt idx="1516">
                  <c:v>3.6063937155364334</c:v>
                </c:pt>
                <c:pt idx="1517">
                  <c:v>3.6014923548471507</c:v>
                </c:pt>
                <c:pt idx="1518">
                  <c:v>3.55166305910249</c:v>
                </c:pt>
                <c:pt idx="1519">
                  <c:v>3.5847151191403284</c:v>
                </c:pt>
                <c:pt idx="1520">
                  <c:v>3.6330968249312932</c:v>
                </c:pt>
                <c:pt idx="1521">
                  <c:v>3.6347911953381677</c:v>
                </c:pt>
                <c:pt idx="1522">
                  <c:v>3.6039427990572221</c:v>
                </c:pt>
                <c:pt idx="1523">
                  <c:v>3.6094139379241192</c:v>
                </c:pt>
                <c:pt idx="1524">
                  <c:v>3.6385091199185329</c:v>
                </c:pt>
                <c:pt idx="1525">
                  <c:v>3.593348744555696</c:v>
                </c:pt>
                <c:pt idx="1526">
                  <c:v>3.7111930665930175</c:v>
                </c:pt>
                <c:pt idx="1527">
                  <c:v>3.730234828888348</c:v>
                </c:pt>
                <c:pt idx="1528">
                  <c:v>3.7106696618435109</c:v>
                </c:pt>
                <c:pt idx="1529">
                  <c:v>3.6798016678357457</c:v>
                </c:pt>
                <c:pt idx="1530">
                  <c:v>3.7016470989201298</c:v>
                </c:pt>
                <c:pt idx="1531">
                  <c:v>3.7140477981834059</c:v>
                </c:pt>
                <c:pt idx="1532">
                  <c:v>3.7086976302146213</c:v>
                </c:pt>
                <c:pt idx="1533">
                  <c:v>3.691242516058725</c:v>
                </c:pt>
                <c:pt idx="1534">
                  <c:v>3.6927407360685671</c:v>
                </c:pt>
                <c:pt idx="1535">
                  <c:v>3.6909089425874364</c:v>
                </c:pt>
                <c:pt idx="1536">
                  <c:v>3.6593864942920069</c:v>
                </c:pt>
                <c:pt idx="1537">
                  <c:v>3.4229358395678053</c:v>
                </c:pt>
                <c:pt idx="1538">
                  <c:v>3.4529548147650284</c:v>
                </c:pt>
                <c:pt idx="1539">
                  <c:v>3.4543590849302936</c:v>
                </c:pt>
                <c:pt idx="1540">
                  <c:v>3.4151928545409951</c:v>
                </c:pt>
                <c:pt idx="1541">
                  <c:v>3.4151843795126813</c:v>
                </c:pt>
                <c:pt idx="1542">
                  <c:v>3.3576930516670944</c:v>
                </c:pt>
                <c:pt idx="1543">
                  <c:v>3.3590808714771359</c:v>
                </c:pt>
                <c:pt idx="1544">
                  <c:v>3.3556065892804647</c:v>
                </c:pt>
                <c:pt idx="1545">
                  <c:v>3.4644218720971569</c:v>
                </c:pt>
                <c:pt idx="1546">
                  <c:v>3.5067701532699815</c:v>
                </c:pt>
                <c:pt idx="1547">
                  <c:v>3.504477805271486</c:v>
                </c:pt>
                <c:pt idx="1548">
                  <c:v>3.5256267253839524</c:v>
                </c:pt>
                <c:pt idx="1549">
                  <c:v>3.4992440936531271</c:v>
                </c:pt>
                <c:pt idx="1550">
                  <c:v>3.6136334822198317</c:v>
                </c:pt>
                <c:pt idx="1551">
                  <c:v>3.6280935780704384</c:v>
                </c:pt>
                <c:pt idx="1552">
                  <c:v>3.5996794008305861</c:v>
                </c:pt>
                <c:pt idx="1553">
                  <c:v>3.6011574262990456</c:v>
                </c:pt>
                <c:pt idx="1554">
                  <c:v>3.5915370012657082</c:v>
                </c:pt>
                <c:pt idx="1555">
                  <c:v>3.4962503105052227</c:v>
                </c:pt>
                <c:pt idx="1556">
                  <c:v>3.4968495528840839</c:v>
                </c:pt>
                <c:pt idx="1557">
                  <c:v>3.5307753529867099</c:v>
                </c:pt>
                <c:pt idx="1558">
                  <c:v>3.6259719533859571</c:v>
                </c:pt>
                <c:pt idx="1559">
                  <c:v>3.608968608616252</c:v>
                </c:pt>
                <c:pt idx="1560">
                  <c:v>3.6091606120530999</c:v>
                </c:pt>
                <c:pt idx="1561">
                  <c:v>3.5981098702238437</c:v>
                </c:pt>
                <c:pt idx="1562">
                  <c:v>3.5977139701810583</c:v>
                </c:pt>
                <c:pt idx="1563">
                  <c:v>3.6770170024022266</c:v>
                </c:pt>
                <c:pt idx="1564">
                  <c:v>3.68742280635256</c:v>
                </c:pt>
                <c:pt idx="1565">
                  <c:v>3.6869075937015805</c:v>
                </c:pt>
                <c:pt idx="1566">
                  <c:v>3.6843810603346676</c:v>
                </c:pt>
                <c:pt idx="1567">
                  <c:v>3.6794416454771928</c:v>
                </c:pt>
                <c:pt idx="1568">
                  <c:v>3.6869914046519727</c:v>
                </c:pt>
                <c:pt idx="1569">
                  <c:v>3.6877494565022424</c:v>
                </c:pt>
                <c:pt idx="1570">
                  <c:v>3.7219832716116961</c:v>
                </c:pt>
                <c:pt idx="1571">
                  <c:v>3.7062483426678376</c:v>
                </c:pt>
                <c:pt idx="1572">
                  <c:v>3.6931355984196692</c:v>
                </c:pt>
                <c:pt idx="1573">
                  <c:v>3.6966410918288717</c:v>
                </c:pt>
                <c:pt idx="1574">
                  <c:v>3.7511281227463322</c:v>
                </c:pt>
                <c:pt idx="1575">
                  <c:v>3.7543269825808765</c:v>
                </c:pt>
                <c:pt idx="1576">
                  <c:v>3.7475856977256368</c:v>
                </c:pt>
                <c:pt idx="1577">
                  <c:v>3.7373127592796074</c:v>
                </c:pt>
                <c:pt idx="1578">
                  <c:v>3.7625733502126351</c:v>
                </c:pt>
                <c:pt idx="1579">
                  <c:v>3.7552727173964966</c:v>
                </c:pt>
                <c:pt idx="1580">
                  <c:v>3.7786450380520664</c:v>
                </c:pt>
                <c:pt idx="1581">
                  <c:v>3.8075985454280845</c:v>
                </c:pt>
                <c:pt idx="1582">
                  <c:v>3.8033978676080995</c:v>
                </c:pt>
                <c:pt idx="1583">
                  <c:v>3.8124227290751134</c:v>
                </c:pt>
                <c:pt idx="1584">
                  <c:v>3.7650879226345482</c:v>
                </c:pt>
                <c:pt idx="1585">
                  <c:v>3.7482302208861245</c:v>
                </c:pt>
                <c:pt idx="1586">
                  <c:v>3.710274528744697</c:v>
                </c:pt>
                <c:pt idx="1587">
                  <c:v>3.6858989652488399</c:v>
                </c:pt>
                <c:pt idx="1588">
                  <c:v>3.6694244982441879</c:v>
                </c:pt>
                <c:pt idx="1589">
                  <c:v>3.6823153408776554</c:v>
                </c:pt>
                <c:pt idx="1590">
                  <c:v>3.6822269293934835</c:v>
                </c:pt>
                <c:pt idx="1591">
                  <c:v>3.6824040919797509</c:v>
                </c:pt>
                <c:pt idx="1592">
                  <c:v>3.6327943372325957</c:v>
                </c:pt>
                <c:pt idx="1593">
                  <c:v>3.6297187776044555</c:v>
                </c:pt>
                <c:pt idx="1594">
                  <c:v>3.5945220413315009</c:v>
                </c:pt>
                <c:pt idx="1595">
                  <c:v>3.5537932815008326</c:v>
                </c:pt>
                <c:pt idx="1596">
                  <c:v>3.5682608057046639</c:v>
                </c:pt>
                <c:pt idx="1597">
                  <c:v>3.5117519063403946</c:v>
                </c:pt>
                <c:pt idx="1598">
                  <c:v>3.5157800496196256</c:v>
                </c:pt>
                <c:pt idx="1599">
                  <c:v>3.5269259824092241</c:v>
                </c:pt>
                <c:pt idx="1600">
                  <c:v>3.51713842571173</c:v>
                </c:pt>
                <c:pt idx="1601">
                  <c:v>3.4466058653421983</c:v>
                </c:pt>
                <c:pt idx="1602">
                  <c:v>3.4157268310375279</c:v>
                </c:pt>
                <c:pt idx="1603">
                  <c:v>3.4289293720055323</c:v>
                </c:pt>
                <c:pt idx="1604">
                  <c:v>3.4461833948603546</c:v>
                </c:pt>
                <c:pt idx="1605">
                  <c:v>3.4462444545402526</c:v>
                </c:pt>
                <c:pt idx="1606">
                  <c:v>3.4652395627093804</c:v>
                </c:pt>
                <c:pt idx="1607">
                  <c:v>3.4782711758909359</c:v>
                </c:pt>
                <c:pt idx="1608">
                  <c:v>3.4587944590727506</c:v>
                </c:pt>
                <c:pt idx="1609">
                  <c:v>3.4224591723666848</c:v>
                </c:pt>
                <c:pt idx="1610">
                  <c:v>3.4176315867748746</c:v>
                </c:pt>
                <c:pt idx="1611">
                  <c:v>3.4390050605867932</c:v>
                </c:pt>
                <c:pt idx="1612">
                  <c:v>3.4531507599273037</c:v>
                </c:pt>
                <c:pt idx="1613">
                  <c:v>3.4507747789852781</c:v>
                </c:pt>
                <c:pt idx="1614">
                  <c:v>3.4312351364774973</c:v>
                </c:pt>
                <c:pt idx="1615">
                  <c:v>3.4377356932476952</c:v>
                </c:pt>
                <c:pt idx="1616">
                  <c:v>3.3358173817663315</c:v>
                </c:pt>
                <c:pt idx="1617">
                  <c:v>3.3686459407538369</c:v>
                </c:pt>
                <c:pt idx="1618">
                  <c:v>3.4137632620011544</c:v>
                </c:pt>
                <c:pt idx="1619">
                  <c:v>3.4101446409074958</c:v>
                </c:pt>
                <c:pt idx="1620">
                  <c:v>3.3862660109077694</c:v>
                </c:pt>
                <c:pt idx="1621">
                  <c:v>3.3738914337514734</c:v>
                </c:pt>
                <c:pt idx="1622">
                  <c:v>3.3717270305496752</c:v>
                </c:pt>
                <c:pt idx="1623">
                  <c:v>3.3747989123615065</c:v>
                </c:pt>
                <c:pt idx="1624">
                  <c:v>3.3780259956025049</c:v>
                </c:pt>
                <c:pt idx="1625">
                  <c:v>3.3784943491762323</c:v>
                </c:pt>
                <c:pt idx="1626">
                  <c:v>3.3567936199208872</c:v>
                </c:pt>
                <c:pt idx="1627">
                  <c:v>3.3841566277137463</c:v>
                </c:pt>
                <c:pt idx="1628">
                  <c:v>3.3566059683803058</c:v>
                </c:pt>
                <c:pt idx="1629">
                  <c:v>3.3563338097836199</c:v>
                </c:pt>
                <c:pt idx="1630">
                  <c:v>3.3280155574398687</c:v>
                </c:pt>
                <c:pt idx="1631">
                  <c:v>3.3421304596003973</c:v>
                </c:pt>
                <c:pt idx="1632">
                  <c:v>3.3352180711345505</c:v>
                </c:pt>
                <c:pt idx="1633">
                  <c:v>3.3369159703622189</c:v>
                </c:pt>
                <c:pt idx="1634">
                  <c:v>3.3360473058645757</c:v>
                </c:pt>
                <c:pt idx="1635">
                  <c:v>3.2330096786156508</c:v>
                </c:pt>
                <c:pt idx="1636">
                  <c:v>3.1572262232407584</c:v>
                </c:pt>
                <c:pt idx="1637">
                  <c:v>3.159802948627858</c:v>
                </c:pt>
                <c:pt idx="1638">
                  <c:v>3.1378708504585244</c:v>
                </c:pt>
                <c:pt idx="1639">
                  <c:v>3.099382937498758</c:v>
                </c:pt>
                <c:pt idx="1640">
                  <c:v>3.0104256296926049</c:v>
                </c:pt>
                <c:pt idx="1641">
                  <c:v>2.9896430774152765</c:v>
                </c:pt>
                <c:pt idx="1642">
                  <c:v>2.93540079532821</c:v>
                </c:pt>
                <c:pt idx="1643">
                  <c:v>2.9670737371689562</c:v>
                </c:pt>
                <c:pt idx="1644">
                  <c:v>2.9708943964077124</c:v>
                </c:pt>
                <c:pt idx="1645">
                  <c:v>2.9614083257649755</c:v>
                </c:pt>
                <c:pt idx="1646">
                  <c:v>2.9986986480842779</c:v>
                </c:pt>
                <c:pt idx="1647">
                  <c:v>2.9798061191737242</c:v>
                </c:pt>
                <c:pt idx="1648">
                  <c:v>2.8969329523371923</c:v>
                </c:pt>
                <c:pt idx="1649">
                  <c:v>2.8808153028246655</c:v>
                </c:pt>
                <c:pt idx="1650">
                  <c:v>2.9091203836798463</c:v>
                </c:pt>
                <c:pt idx="1651">
                  <c:v>2.9173884673904715</c:v>
                </c:pt>
                <c:pt idx="1652">
                  <c:v>2.9146550989898308</c:v>
                </c:pt>
                <c:pt idx="1653">
                  <c:v>2.8469951729159546</c:v>
                </c:pt>
                <c:pt idx="1654">
                  <c:v>2.8212971460866823</c:v>
                </c:pt>
                <c:pt idx="1655">
                  <c:v>2.8402561262888519</c:v>
                </c:pt>
                <c:pt idx="1656">
                  <c:v>2.8763153044019849</c:v>
                </c:pt>
                <c:pt idx="1657">
                  <c:v>2.8982605267468422</c:v>
                </c:pt>
                <c:pt idx="1658">
                  <c:v>2.8891596476593198</c:v>
                </c:pt>
                <c:pt idx="1659">
                  <c:v>2.8870697146204582</c:v>
                </c:pt>
                <c:pt idx="1660">
                  <c:v>2.8456861797654125</c:v>
                </c:pt>
                <c:pt idx="1661">
                  <c:v>2.8497818406547979</c:v>
                </c:pt>
                <c:pt idx="1662">
                  <c:v>2.85979644675175</c:v>
                </c:pt>
                <c:pt idx="1663">
                  <c:v>2.8627665161243421</c:v>
                </c:pt>
                <c:pt idx="1664">
                  <c:v>2.7816018527847821</c:v>
                </c:pt>
                <c:pt idx="1665">
                  <c:v>2.7769758144710779</c:v>
                </c:pt>
                <c:pt idx="1666">
                  <c:v>2.7771454287783119</c:v>
                </c:pt>
                <c:pt idx="1667">
                  <c:v>2.8192335144483454</c:v>
                </c:pt>
                <c:pt idx="1668">
                  <c:v>2.79582858374095</c:v>
                </c:pt>
                <c:pt idx="1669">
                  <c:v>2.7954333321699423</c:v>
                </c:pt>
                <c:pt idx="1670">
                  <c:v>2.7646206680487384</c:v>
                </c:pt>
                <c:pt idx="1671">
                  <c:v>2.7187218841113689</c:v>
                </c:pt>
                <c:pt idx="1672">
                  <c:v>2.70859900350675</c:v>
                </c:pt>
                <c:pt idx="1673">
                  <c:v>2.8312376394055163</c:v>
                </c:pt>
                <c:pt idx="1674">
                  <c:v>2.8371526436897101</c:v>
                </c:pt>
                <c:pt idx="1675">
                  <c:v>2.8382269469242933</c:v>
                </c:pt>
                <c:pt idx="1676">
                  <c:v>2.8238105635605955</c:v>
                </c:pt>
                <c:pt idx="1677">
                  <c:v>2.8149496413161761</c:v>
                </c:pt>
                <c:pt idx="1678">
                  <c:v>2.7905201826698267</c:v>
                </c:pt>
                <c:pt idx="1679">
                  <c:v>2.7942804561131176</c:v>
                </c:pt>
                <c:pt idx="1680">
                  <c:v>2.8185537194921304</c:v>
                </c:pt>
                <c:pt idx="1681">
                  <c:v>2.8428110372056792</c:v>
                </c:pt>
                <c:pt idx="1682">
                  <c:v>2.8351200002346175</c:v>
                </c:pt>
                <c:pt idx="1683">
                  <c:v>2.8250071436719861</c:v>
                </c:pt>
                <c:pt idx="1684">
                  <c:v>2.8285254601384953</c:v>
                </c:pt>
                <c:pt idx="1685">
                  <c:v>2.8412146476740023</c:v>
                </c:pt>
                <c:pt idx="1686">
                  <c:v>2.8219917040147537</c:v>
                </c:pt>
                <c:pt idx="1687">
                  <c:v>2.8576367858774496</c:v>
                </c:pt>
                <c:pt idx="1688">
                  <c:v>2.8442895023245631</c:v>
                </c:pt>
                <c:pt idx="1689">
                  <c:v>2.8207247837422886</c:v>
                </c:pt>
                <c:pt idx="1690">
                  <c:v>2.8068407447327925</c:v>
                </c:pt>
                <c:pt idx="1691">
                  <c:v>2.7857583939052368</c:v>
                </c:pt>
                <c:pt idx="1692">
                  <c:v>2.8049798188703008</c:v>
                </c:pt>
                <c:pt idx="1693">
                  <c:v>2.7998574177180107</c:v>
                </c:pt>
                <c:pt idx="1694">
                  <c:v>2.8639810329859681</c:v>
                </c:pt>
                <c:pt idx="1695">
                  <c:v>2.8636622760829664</c:v>
                </c:pt>
                <c:pt idx="1696">
                  <c:v>2.8266560606825268</c:v>
                </c:pt>
                <c:pt idx="1697">
                  <c:v>2.8255726650350472</c:v>
                </c:pt>
                <c:pt idx="1698">
                  <c:v>2.8358861231316723</c:v>
                </c:pt>
                <c:pt idx="1699">
                  <c:v>2.840977593257866</c:v>
                </c:pt>
                <c:pt idx="1700">
                  <c:v>2.8069684578910938</c:v>
                </c:pt>
                <c:pt idx="1701">
                  <c:v>2.7748275273864453</c:v>
                </c:pt>
                <c:pt idx="1702">
                  <c:v>2.7793538591113776</c:v>
                </c:pt>
                <c:pt idx="1703">
                  <c:v>2.795435402962271</c:v>
                </c:pt>
                <c:pt idx="1704">
                  <c:v>2.7787036408360484</c:v>
                </c:pt>
                <c:pt idx="1705">
                  <c:v>2.8004085151429958</c:v>
                </c:pt>
                <c:pt idx="1706">
                  <c:v>2.7722470040898948</c:v>
                </c:pt>
                <c:pt idx="1707">
                  <c:v>2.7214050468854296</c:v>
                </c:pt>
                <c:pt idx="1708">
                  <c:v>2.6621736831208302</c:v>
                </c:pt>
                <c:pt idx="1709">
                  <c:v>2.6660856995421907</c:v>
                </c:pt>
                <c:pt idx="1710">
                  <c:v>2.7002788137357436</c:v>
                </c:pt>
                <c:pt idx="1711">
                  <c:v>2.7222587680086554</c:v>
                </c:pt>
                <c:pt idx="1712">
                  <c:v>2.721126315878462</c:v>
                </c:pt>
                <c:pt idx="1713">
                  <c:v>2.7215555424768603</c:v>
                </c:pt>
                <c:pt idx="1714">
                  <c:v>2.715734007593527</c:v>
                </c:pt>
                <c:pt idx="1715">
                  <c:v>2.7157280125598455</c:v>
                </c:pt>
                <c:pt idx="1716">
                  <c:v>2.7230717387505647</c:v>
                </c:pt>
                <c:pt idx="1717">
                  <c:v>2.6992716387528106</c:v>
                </c:pt>
                <c:pt idx="1718">
                  <c:v>2.6911482090635714</c:v>
                </c:pt>
                <c:pt idx="1719">
                  <c:v>2.6989141778363099</c:v>
                </c:pt>
                <c:pt idx="1720">
                  <c:v>2.7042172308194243</c:v>
                </c:pt>
                <c:pt idx="1721">
                  <c:v>2.7231614434680536</c:v>
                </c:pt>
                <c:pt idx="1722">
                  <c:v>2.7920486031312546</c:v>
                </c:pt>
                <c:pt idx="1723">
                  <c:v>2.9185873041054289</c:v>
                </c:pt>
                <c:pt idx="1724">
                  <c:v>2.9288884511962148</c:v>
                </c:pt>
                <c:pt idx="1725">
                  <c:v>2.929262038447165</c:v>
                </c:pt>
                <c:pt idx="1726">
                  <c:v>2.9735921454010823</c:v>
                </c:pt>
                <c:pt idx="1727">
                  <c:v>2.969037957152322</c:v>
                </c:pt>
                <c:pt idx="1728">
                  <c:v>3.038259451459342</c:v>
                </c:pt>
                <c:pt idx="1729">
                  <c:v>3.042638978757779</c:v>
                </c:pt>
                <c:pt idx="1730">
                  <c:v>3.0197369243255001</c:v>
                </c:pt>
                <c:pt idx="1731">
                  <c:v>3.0160991459875728</c:v>
                </c:pt>
                <c:pt idx="1732">
                  <c:v>3.0057215791280392</c:v>
                </c:pt>
                <c:pt idx="1733">
                  <c:v>2.9796148819845532</c:v>
                </c:pt>
                <c:pt idx="1734">
                  <c:v>2.9767414466912374</c:v>
                </c:pt>
                <c:pt idx="1735">
                  <c:v>2.9654526114930984</c:v>
                </c:pt>
                <c:pt idx="1736">
                  <c:v>2.9262264844338772</c:v>
                </c:pt>
                <c:pt idx="1737">
                  <c:v>2.8702511208305821</c:v>
                </c:pt>
                <c:pt idx="1738">
                  <c:v>2.8710278565017422</c:v>
                </c:pt>
                <c:pt idx="1739">
                  <c:v>2.8724918204282086</c:v>
                </c:pt>
                <c:pt idx="1740">
                  <c:v>2.8328838738459843</c:v>
                </c:pt>
                <c:pt idx="1741">
                  <c:v>2.853011236326759</c:v>
                </c:pt>
                <c:pt idx="1742">
                  <c:v>2.8538641550939912</c:v>
                </c:pt>
                <c:pt idx="1743">
                  <c:v>2.9933772043697484</c:v>
                </c:pt>
                <c:pt idx="1744">
                  <c:v>2.9977925174247955</c:v>
                </c:pt>
                <c:pt idx="1745">
                  <c:v>2.9778463396340502</c:v>
                </c:pt>
                <c:pt idx="1746">
                  <c:v>2.934746617318976</c:v>
                </c:pt>
                <c:pt idx="1747">
                  <c:v>2.914874467202758</c:v>
                </c:pt>
                <c:pt idx="1748">
                  <c:v>3.0415413005820038</c:v>
                </c:pt>
                <c:pt idx="1749">
                  <c:v>3.0416211732886387</c:v>
                </c:pt>
                <c:pt idx="1750">
                  <c:v>3.0391162398139895</c:v>
                </c:pt>
                <c:pt idx="1751">
                  <c:v>3.0355340222109195</c:v>
                </c:pt>
                <c:pt idx="1752">
                  <c:v>3.1088360501185739</c:v>
                </c:pt>
                <c:pt idx="1753">
                  <c:v>3.1975378730264015</c:v>
                </c:pt>
                <c:pt idx="1754">
                  <c:v>3.197348903933249</c:v>
                </c:pt>
                <c:pt idx="1755">
                  <c:v>3.1998523561445138</c:v>
                </c:pt>
                <c:pt idx="1756">
                  <c:v>3.2617210229356948</c:v>
                </c:pt>
                <c:pt idx="1757">
                  <c:v>3.2299425834114808</c:v>
                </c:pt>
                <c:pt idx="1758">
                  <c:v>3.2176654165068608</c:v>
                </c:pt>
                <c:pt idx="1759">
                  <c:v>3.2176654165068603</c:v>
                </c:pt>
                <c:pt idx="1760">
                  <c:v>3.4067858970464533</c:v>
                </c:pt>
                <c:pt idx="1761">
                  <c:v>3.4123912417125992</c:v>
                </c:pt>
                <c:pt idx="1762">
                  <c:v>3.4139285670139841</c:v>
                </c:pt>
                <c:pt idx="1763">
                  <c:v>3.345534690978309</c:v>
                </c:pt>
                <c:pt idx="1764">
                  <c:v>3.3436802357733204</c:v>
                </c:pt>
                <c:pt idx="1765">
                  <c:v>3.3566114748743905</c:v>
                </c:pt>
                <c:pt idx="1766">
                  <c:v>3.3498817171806423</c:v>
                </c:pt>
                <c:pt idx="1767">
                  <c:v>3.3501836240132787</c:v>
                </c:pt>
                <c:pt idx="1768">
                  <c:v>3.4361480053406814</c:v>
                </c:pt>
                <c:pt idx="1769">
                  <c:v>3.458405535061472</c:v>
                </c:pt>
                <c:pt idx="1770">
                  <c:v>3.4464434056451019</c:v>
                </c:pt>
                <c:pt idx="1771">
                  <c:v>3.4402047417513599</c:v>
                </c:pt>
                <c:pt idx="1772">
                  <c:v>3.4697504673417052</c:v>
                </c:pt>
                <c:pt idx="1773">
                  <c:v>3.5426167735862122</c:v>
                </c:pt>
                <c:pt idx="1774">
                  <c:v>3.5547887922214696</c:v>
                </c:pt>
                <c:pt idx="1775">
                  <c:v>3.543635058061017</c:v>
                </c:pt>
                <c:pt idx="1776">
                  <c:v>3.7099829806690403</c:v>
                </c:pt>
                <c:pt idx="1777">
                  <c:v>4.0994945218686984</c:v>
                </c:pt>
                <c:pt idx="1778">
                  <c:v>4.1786735291143957</c:v>
                </c:pt>
                <c:pt idx="1779">
                  <c:v>4.2480798422425421</c:v>
                </c:pt>
                <c:pt idx="1780">
                  <c:v>4.2495937889151856</c:v>
                </c:pt>
                <c:pt idx="1781">
                  <c:v>4.3080410871983066</c:v>
                </c:pt>
                <c:pt idx="1782">
                  <c:v>4.3521592084022966</c:v>
                </c:pt>
                <c:pt idx="1783">
                  <c:v>4.3659603455970428</c:v>
                </c:pt>
                <c:pt idx="1784">
                  <c:v>4.2995759142846444</c:v>
                </c:pt>
                <c:pt idx="1785">
                  <c:v>4.3024516674289091</c:v>
                </c:pt>
                <c:pt idx="1786">
                  <c:v>4.320141464079958</c:v>
                </c:pt>
                <c:pt idx="1787">
                  <c:v>4.3206280816826528</c:v>
                </c:pt>
                <c:pt idx="1788">
                  <c:v>4.309478833945553</c:v>
                </c:pt>
                <c:pt idx="1789">
                  <c:v>4.6537981298835751</c:v>
                </c:pt>
                <c:pt idx="1790">
                  <c:v>4.7270409491384209</c:v>
                </c:pt>
                <c:pt idx="1791">
                  <c:v>4.731812588536628</c:v>
                </c:pt>
                <c:pt idx="1792">
                  <c:v>4.7204743486650251</c:v>
                </c:pt>
                <c:pt idx="1793">
                  <c:v>4.8391401515911454</c:v>
                </c:pt>
                <c:pt idx="1794">
                  <c:v>4.8384012100757952</c:v>
                </c:pt>
                <c:pt idx="1795">
                  <c:v>4.858313492459212</c:v>
                </c:pt>
                <c:pt idx="1796">
                  <c:v>4.8774186062582476</c:v>
                </c:pt>
                <c:pt idx="1797">
                  <c:v>4.9006167477027995</c:v>
                </c:pt>
                <c:pt idx="1798">
                  <c:v>4.8912832419324257</c:v>
                </c:pt>
                <c:pt idx="1799">
                  <c:v>4.9191495633865712</c:v>
                </c:pt>
                <c:pt idx="1800">
                  <c:v>4.9055773362823647</c:v>
                </c:pt>
                <c:pt idx="1801">
                  <c:v>4.8966167967212391</c:v>
                </c:pt>
                <c:pt idx="1802">
                  <c:v>4.9330995862733076</c:v>
                </c:pt>
                <c:pt idx="1803">
                  <c:v>4.9332805244162081</c:v>
                </c:pt>
                <c:pt idx="1804">
                  <c:v>4.960508230123561</c:v>
                </c:pt>
                <c:pt idx="1805">
                  <c:v>4.9662911022572507</c:v>
                </c:pt>
                <c:pt idx="1806">
                  <c:v>4.952713428124385</c:v>
                </c:pt>
                <c:pt idx="1807">
                  <c:v>4.9522515024804852</c:v>
                </c:pt>
                <c:pt idx="1808">
                  <c:v>5.0529833675126561</c:v>
                </c:pt>
                <c:pt idx="1809">
                  <c:v>5.1577971201457959</c:v>
                </c:pt>
                <c:pt idx="1810">
                  <c:v>5.1632851975714713</c:v>
                </c:pt>
                <c:pt idx="1811">
                  <c:v>5.1354102985868089</c:v>
                </c:pt>
                <c:pt idx="1812">
                  <c:v>5.0986724718578369</c:v>
                </c:pt>
                <c:pt idx="1813">
                  <c:v>5.0164753385690952</c:v>
                </c:pt>
                <c:pt idx="1814">
                  <c:v>5.0146046712566257</c:v>
                </c:pt>
                <c:pt idx="1815">
                  <c:v>5.0177686374399935</c:v>
                </c:pt>
                <c:pt idx="1816">
                  <c:v>5.0734904426745615</c:v>
                </c:pt>
                <c:pt idx="1817">
                  <c:v>5.0683612417037223</c:v>
                </c:pt>
                <c:pt idx="1818">
                  <c:v>5.0339319932195696</c:v>
                </c:pt>
                <c:pt idx="1819">
                  <c:v>5.0520957724871005</c:v>
                </c:pt>
                <c:pt idx="1820">
                  <c:v>5.0686266947553476</c:v>
                </c:pt>
                <c:pt idx="1821">
                  <c:v>5.1006268043989271</c:v>
                </c:pt>
                <c:pt idx="1822">
                  <c:v>5.1062893561532583</c:v>
                </c:pt>
                <c:pt idx="1823">
                  <c:v>5.1101602529897203</c:v>
                </c:pt>
                <c:pt idx="1824">
                  <c:v>5.1867131749838036</c:v>
                </c:pt>
                <c:pt idx="1825">
                  <c:v>5.1984950596680637</c:v>
                </c:pt>
                <c:pt idx="1826">
                  <c:v>5.2617538956537082</c:v>
                </c:pt>
                <c:pt idx="1827">
                  <c:v>5.2809200011387194</c:v>
                </c:pt>
                <c:pt idx="1828">
                  <c:v>5.2723176248286343</c:v>
                </c:pt>
                <c:pt idx="1829">
                  <c:v>5.2786225305684367</c:v>
                </c:pt>
                <c:pt idx="1830">
                  <c:v>5.2787125290211581</c:v>
                </c:pt>
                <c:pt idx="1831">
                  <c:v>5.2535408164505926</c:v>
                </c:pt>
                <c:pt idx="1832">
                  <c:v>5.3102627624950518</c:v>
                </c:pt>
                <c:pt idx="1833">
                  <c:v>5.2420332632084925</c:v>
                </c:pt>
                <c:pt idx="1834">
                  <c:v>5.3046779385237599</c:v>
                </c:pt>
                <c:pt idx="1835">
                  <c:v>5.32261420394574</c:v>
                </c:pt>
                <c:pt idx="1836">
                  <c:v>5.3411130578400243</c:v>
                </c:pt>
                <c:pt idx="1837">
                  <c:v>5.3577128224308979</c:v>
                </c:pt>
                <c:pt idx="1838">
                  <c:v>5.3310601294086704</c:v>
                </c:pt>
                <c:pt idx="1839">
                  <c:v>5.3369714628715812</c:v>
                </c:pt>
                <c:pt idx="1840">
                  <c:v>5.3365229545972932</c:v>
                </c:pt>
                <c:pt idx="1841">
                  <c:v>5.3440261399313584</c:v>
                </c:pt>
                <c:pt idx="1842">
                  <c:v>5.2904685852659012</c:v>
                </c:pt>
                <c:pt idx="1843">
                  <c:v>5.3998930222445498</c:v>
                </c:pt>
                <c:pt idx="1844">
                  <c:v>5.3998134333147787</c:v>
                </c:pt>
                <c:pt idx="1845">
                  <c:v>5.4057917068203887</c:v>
                </c:pt>
                <c:pt idx="1846">
                  <c:v>5.3828149805289369</c:v>
                </c:pt>
                <c:pt idx="1847">
                  <c:v>5.4254356867454643</c:v>
                </c:pt>
                <c:pt idx="1848">
                  <c:v>5.4333858680394895</c:v>
                </c:pt>
                <c:pt idx="1849">
                  <c:v>5.4386935621453558</c:v>
                </c:pt>
                <c:pt idx="1850">
                  <c:v>5.3345624139487402</c:v>
                </c:pt>
                <c:pt idx="1851">
                  <c:v>5.3333725161013836</c:v>
                </c:pt>
                <c:pt idx="1852">
                  <c:v>5.3356342861889496</c:v>
                </c:pt>
                <c:pt idx="1853">
                  <c:v>5.3263246260880406</c:v>
                </c:pt>
                <c:pt idx="1854">
                  <c:v>5.3291805943073047</c:v>
                </c:pt>
                <c:pt idx="1855">
                  <c:v>5.3269912194113278</c:v>
                </c:pt>
                <c:pt idx="1856">
                  <c:v>5.3351208412754083</c:v>
                </c:pt>
                <c:pt idx="1857">
                  <c:v>5.3334661150137617</c:v>
                </c:pt>
                <c:pt idx="1858">
                  <c:v>5.2783272154403642</c:v>
                </c:pt>
                <c:pt idx="1859">
                  <c:v>5.256971009360659</c:v>
                </c:pt>
                <c:pt idx="1860">
                  <c:v>5.2575759989057369</c:v>
                </c:pt>
                <c:pt idx="1861">
                  <c:v>5.246731608847635</c:v>
                </c:pt>
                <c:pt idx="1862">
                  <c:v>5.2293008908210261</c:v>
                </c:pt>
                <c:pt idx="1863">
                  <c:v>5.2186265152449813</c:v>
                </c:pt>
                <c:pt idx="1864">
                  <c:v>5.2779010690218531</c:v>
                </c:pt>
                <c:pt idx="1865">
                  <c:v>5.2782996070299983</c:v>
                </c:pt>
                <c:pt idx="1866">
                  <c:v>5.1529747520733702</c:v>
                </c:pt>
                <c:pt idx="1867">
                  <c:v>4.8653524357024249</c:v>
                </c:pt>
                <c:pt idx="1868">
                  <c:v>4.7824639655749079</c:v>
                </c:pt>
                <c:pt idx="1869">
                  <c:v>4.7122056440122257</c:v>
                </c:pt>
                <c:pt idx="1870">
                  <c:v>4.7006313145210816</c:v>
                </c:pt>
                <c:pt idx="1871">
                  <c:v>4.6638437862905908</c:v>
                </c:pt>
                <c:pt idx="1872">
                  <c:v>4.6185665464319374</c:v>
                </c:pt>
                <c:pt idx="1873">
                  <c:v>4.6108192096708454</c:v>
                </c:pt>
                <c:pt idx="1874">
                  <c:v>4.611284595205281</c:v>
                </c:pt>
                <c:pt idx="1875">
                  <c:v>4.6579936019176351</c:v>
                </c:pt>
                <c:pt idx="1876">
                  <c:v>4.6470206122618531</c:v>
                </c:pt>
                <c:pt idx="1877">
                  <c:v>4.6706294429400455</c:v>
                </c:pt>
                <c:pt idx="1878">
                  <c:v>4.6711750151832163</c:v>
                </c:pt>
                <c:pt idx="1879">
                  <c:v>4.2880107868177264</c:v>
                </c:pt>
                <c:pt idx="1880">
                  <c:v>4.410436768098287</c:v>
                </c:pt>
                <c:pt idx="1881">
                  <c:v>4.4031057185286082</c:v>
                </c:pt>
                <c:pt idx="1882">
                  <c:v>4.4036481239990115</c:v>
                </c:pt>
                <c:pt idx="1883">
                  <c:v>4.2911763935370271</c:v>
                </c:pt>
                <c:pt idx="1884">
                  <c:v>4.3131682497396033</c:v>
                </c:pt>
                <c:pt idx="1885">
                  <c:v>4.2813143120077335</c:v>
                </c:pt>
                <c:pt idx="1886">
                  <c:v>4.301634542743705</c:v>
                </c:pt>
                <c:pt idx="1887">
                  <c:v>4.2941375390751491</c:v>
                </c:pt>
                <c:pt idx="1888">
                  <c:v>4.336906748342674</c:v>
                </c:pt>
                <c:pt idx="1889">
                  <c:v>4.2992294073041988</c:v>
                </c:pt>
                <c:pt idx="1890">
                  <c:v>4.3096922322920754</c:v>
                </c:pt>
                <c:pt idx="1891">
                  <c:v>4.3092053690163752</c:v>
                </c:pt>
                <c:pt idx="1892">
                  <c:v>4.2828657858174646</c:v>
                </c:pt>
                <c:pt idx="1893">
                  <c:v>4.2868952543009859</c:v>
                </c:pt>
                <c:pt idx="1894">
                  <c:v>4.2628419870717211</c:v>
                </c:pt>
                <c:pt idx="1895">
                  <c:v>4.251480613473567</c:v>
                </c:pt>
                <c:pt idx="1896">
                  <c:v>4.2495930337867636</c:v>
                </c:pt>
                <c:pt idx="1897">
                  <c:v>4.2835891152006127</c:v>
                </c:pt>
                <c:pt idx="1898">
                  <c:v>4.1482024849541483</c:v>
                </c:pt>
                <c:pt idx="1899">
                  <c:v>4.078432813683504</c:v>
                </c:pt>
                <c:pt idx="1900">
                  <c:v>4.0669559513366211</c:v>
                </c:pt>
                <c:pt idx="1901">
                  <c:v>4.0673450800245607</c:v>
                </c:pt>
                <c:pt idx="1902">
                  <c:v>4.0674679438389312</c:v>
                </c:pt>
                <c:pt idx="1903">
                  <c:v>4.1214198208051851</c:v>
                </c:pt>
                <c:pt idx="1904">
                  <c:v>4.138635519593981</c:v>
                </c:pt>
                <c:pt idx="1905">
                  <c:v>4.1361270529026077</c:v>
                </c:pt>
                <c:pt idx="1906">
                  <c:v>4.0265589692172981</c:v>
                </c:pt>
                <c:pt idx="1907">
                  <c:v>4.0265589692172981</c:v>
                </c:pt>
                <c:pt idx="1908">
                  <c:v>3.9990997593700084</c:v>
                </c:pt>
                <c:pt idx="1909">
                  <c:v>3.9503594391999832</c:v>
                </c:pt>
                <c:pt idx="1910">
                  <c:v>3.9109981271488485</c:v>
                </c:pt>
                <c:pt idx="1911">
                  <c:v>3.9131442456981382</c:v>
                </c:pt>
                <c:pt idx="1912">
                  <c:v>3.8892225357498216</c:v>
                </c:pt>
                <c:pt idx="1913">
                  <c:v>3.9097717281565356</c:v>
                </c:pt>
                <c:pt idx="1914">
                  <c:v>3.8361730626096806</c:v>
                </c:pt>
                <c:pt idx="1915">
                  <c:v>3.8301289484556205</c:v>
                </c:pt>
                <c:pt idx="1916">
                  <c:v>3.7921939977872885</c:v>
                </c:pt>
                <c:pt idx="1917">
                  <c:v>3.7578227709044629</c:v>
                </c:pt>
                <c:pt idx="1918">
                  <c:v>3.7502957558277696</c:v>
                </c:pt>
                <c:pt idx="1919">
                  <c:v>3.7488354967939683</c:v>
                </c:pt>
                <c:pt idx="1920">
                  <c:v>3.7729140783612647</c:v>
                </c:pt>
                <c:pt idx="1921">
                  <c:v>3.7775108283666072</c:v>
                </c:pt>
                <c:pt idx="1922">
                  <c:v>3.6942450080869418</c:v>
                </c:pt>
                <c:pt idx="1923">
                  <c:v>3.67750618236711</c:v>
                </c:pt>
                <c:pt idx="1924">
                  <c:v>3.6506575008844697</c:v>
                </c:pt>
                <c:pt idx="1925">
                  <c:v>3.6520053921468496</c:v>
                </c:pt>
                <c:pt idx="1926">
                  <c:v>3.6602863785547859</c:v>
                </c:pt>
                <c:pt idx="1927">
                  <c:v>3.6148286285082931</c:v>
                </c:pt>
                <c:pt idx="1928">
                  <c:v>3.6113641980263522</c:v>
                </c:pt>
                <c:pt idx="1929">
                  <c:v>3.6105786812480827</c:v>
                </c:pt>
                <c:pt idx="1930">
                  <c:v>3.610401510243499</c:v>
                </c:pt>
                <c:pt idx="1931">
                  <c:v>3.6056787514179587</c:v>
                </c:pt>
                <c:pt idx="1932">
                  <c:v>3.6245485533691419</c:v>
                </c:pt>
                <c:pt idx="1933">
                  <c:v>3.4982056344180457</c:v>
                </c:pt>
                <c:pt idx="1934">
                  <c:v>3.4965435517077097</c:v>
                </c:pt>
                <c:pt idx="1935">
                  <c:v>3.5044092496117014</c:v>
                </c:pt>
                <c:pt idx="1936">
                  <c:v>3.5056160111993915</c:v>
                </c:pt>
                <c:pt idx="1937">
                  <c:v>3.4883480878522541</c:v>
                </c:pt>
                <c:pt idx="1938">
                  <c:v>3.4862854176735372</c:v>
                </c:pt>
                <c:pt idx="1939">
                  <c:v>3.467907519210649</c:v>
                </c:pt>
                <c:pt idx="1940">
                  <c:v>3.5345725695532417</c:v>
                </c:pt>
                <c:pt idx="1941">
                  <c:v>3.5553672090251442</c:v>
                </c:pt>
                <c:pt idx="1942">
                  <c:v>3.5725820624946363</c:v>
                </c:pt>
                <c:pt idx="1943">
                  <c:v>3.5688492086605885</c:v>
                </c:pt>
                <c:pt idx="1944">
                  <c:v>3.5780329056839748</c:v>
                </c:pt>
                <c:pt idx="1945">
                  <c:v>3.56285629828754</c:v>
                </c:pt>
                <c:pt idx="1946">
                  <c:v>3.5646653687283516</c:v>
                </c:pt>
                <c:pt idx="1947">
                  <c:v>3.5839642247161101</c:v>
                </c:pt>
                <c:pt idx="1948">
                  <c:v>3.6191831762044528</c:v>
                </c:pt>
                <c:pt idx="1949">
                  <c:v>3.6185695677786733</c:v>
                </c:pt>
                <c:pt idx="1950">
                  <c:v>3.6149939860394134</c:v>
                </c:pt>
                <c:pt idx="1951">
                  <c:v>3.627262541031878</c:v>
                </c:pt>
                <c:pt idx="1952">
                  <c:v>3.6258340598010665</c:v>
                </c:pt>
                <c:pt idx="1953">
                  <c:v>3.5899388339442049</c:v>
                </c:pt>
                <c:pt idx="1954">
                  <c:v>3.5064270159205542</c:v>
                </c:pt>
                <c:pt idx="1955">
                  <c:v>3.5046264254585631</c:v>
                </c:pt>
                <c:pt idx="1956">
                  <c:v>3.5379801810917129</c:v>
                </c:pt>
                <c:pt idx="1957">
                  <c:v>3.4591179287419243</c:v>
                </c:pt>
                <c:pt idx="1958">
                  <c:v>3.4698368080008173</c:v>
                </c:pt>
                <c:pt idx="1959">
                  <c:v>3.4522484625517631</c:v>
                </c:pt>
                <c:pt idx="1960">
                  <c:v>3.4633922339654419</c:v>
                </c:pt>
                <c:pt idx="1961">
                  <c:v>3.5365405854251906</c:v>
                </c:pt>
                <c:pt idx="1962">
                  <c:v>3.5373601577155327</c:v>
                </c:pt>
                <c:pt idx="1963">
                  <c:v>3.5602473484327559</c:v>
                </c:pt>
                <c:pt idx="1964">
                  <c:v>3.6001464589433994</c:v>
                </c:pt>
                <c:pt idx="1965">
                  <c:v>3.5398980039899004</c:v>
                </c:pt>
                <c:pt idx="1966">
                  <c:v>3.5419410707004433</c:v>
                </c:pt>
                <c:pt idx="1967">
                  <c:v>3.4970235433753292</c:v>
                </c:pt>
                <c:pt idx="1968">
                  <c:v>3.5403232963525557</c:v>
                </c:pt>
                <c:pt idx="1969">
                  <c:v>3.5298446622090669</c:v>
                </c:pt>
                <c:pt idx="1970">
                  <c:v>3.3240243938314458</c:v>
                </c:pt>
                <c:pt idx="1971">
                  <c:v>3.3270666717398747</c:v>
                </c:pt>
                <c:pt idx="1972">
                  <c:v>3.3923358874135245</c:v>
                </c:pt>
                <c:pt idx="1973">
                  <c:v>3.376677249152459</c:v>
                </c:pt>
                <c:pt idx="1974">
                  <c:v>3.3641089856625821</c:v>
                </c:pt>
                <c:pt idx="1975">
                  <c:v>3.3704594178895624</c:v>
                </c:pt>
                <c:pt idx="1976">
                  <c:v>3.3285765436206471</c:v>
                </c:pt>
                <c:pt idx="1977">
                  <c:v>3.3287345721287833</c:v>
                </c:pt>
                <c:pt idx="1978">
                  <c:v>3.2655354039050479</c:v>
                </c:pt>
                <c:pt idx="1979">
                  <c:v>3.2827183056359415</c:v>
                </c:pt>
                <c:pt idx="1980">
                  <c:v>3.2660304656030377</c:v>
                </c:pt>
                <c:pt idx="1981">
                  <c:v>3.2727996275737983</c:v>
                </c:pt>
                <c:pt idx="1982">
                  <c:v>3.2686869108784826</c:v>
                </c:pt>
                <c:pt idx="1983">
                  <c:v>3.259501666605916</c:v>
                </c:pt>
                <c:pt idx="1984">
                  <c:v>3.3176003836535188</c:v>
                </c:pt>
                <c:pt idx="1985">
                  <c:v>3.3335439204640642</c:v>
                </c:pt>
                <c:pt idx="1986">
                  <c:v>3.3351842965771521</c:v>
                </c:pt>
                <c:pt idx="1987">
                  <c:v>3.2848738166041076</c:v>
                </c:pt>
                <c:pt idx="1988">
                  <c:v>3.332672149181882</c:v>
                </c:pt>
                <c:pt idx="1989">
                  <c:v>3.2624871797070423</c:v>
                </c:pt>
                <c:pt idx="1990">
                  <c:v>3.2634188504172168</c:v>
                </c:pt>
                <c:pt idx="1991">
                  <c:v>3.2612113913890712</c:v>
                </c:pt>
                <c:pt idx="1992">
                  <c:v>3.2550018291646423</c:v>
                </c:pt>
                <c:pt idx="1993">
                  <c:v>3.2601268431930475</c:v>
                </c:pt>
                <c:pt idx="1994">
                  <c:v>3.2330438491206825</c:v>
                </c:pt>
                <c:pt idx="1995">
                  <c:v>3.2214556748725474</c:v>
                </c:pt>
                <c:pt idx="1996">
                  <c:v>3.2339585872147811</c:v>
                </c:pt>
                <c:pt idx="1997">
                  <c:v>3.2337257824303931</c:v>
                </c:pt>
                <c:pt idx="1998">
                  <c:v>3.2193452973889314</c:v>
                </c:pt>
                <c:pt idx="1999">
                  <c:v>3.2127174363523943</c:v>
                </c:pt>
                <c:pt idx="2000">
                  <c:v>3.2195096890989863</c:v>
                </c:pt>
                <c:pt idx="2001">
                  <c:v>3.2112734167777388</c:v>
                </c:pt>
                <c:pt idx="2002">
                  <c:v>3.2286452775258367</c:v>
                </c:pt>
                <c:pt idx="2003">
                  <c:v>3.1815491047000957</c:v>
                </c:pt>
                <c:pt idx="2004">
                  <c:v>3.190537630718953</c:v>
                </c:pt>
                <c:pt idx="2005">
                  <c:v>3.1907355518434541</c:v>
                </c:pt>
                <c:pt idx="2006">
                  <c:v>3.1667035332370053</c:v>
                </c:pt>
                <c:pt idx="2007">
                  <c:v>3.1505674345346999</c:v>
                </c:pt>
                <c:pt idx="2008">
                  <c:v>3.1611175893160235</c:v>
                </c:pt>
                <c:pt idx="2009">
                  <c:v>3.1823453488113334</c:v>
                </c:pt>
                <c:pt idx="2010">
                  <c:v>3.1817307903831069</c:v>
                </c:pt>
                <c:pt idx="2011">
                  <c:v>3.2497411838172212</c:v>
                </c:pt>
                <c:pt idx="2012">
                  <c:v>3.2045079399306613</c:v>
                </c:pt>
                <c:pt idx="2013">
                  <c:v>3.2063320862304652</c:v>
                </c:pt>
                <c:pt idx="2014">
                  <c:v>3.0927098789743632</c:v>
                </c:pt>
                <c:pt idx="2015">
                  <c:v>3.082202787370083</c:v>
                </c:pt>
                <c:pt idx="2016">
                  <c:v>3.0761212757904701</c:v>
                </c:pt>
                <c:pt idx="2017">
                  <c:v>3.0810557996325612</c:v>
                </c:pt>
                <c:pt idx="2018">
                  <c:v>3.0752143054946757</c:v>
                </c:pt>
                <c:pt idx="2019">
                  <c:v>3.0740591121055401</c:v>
                </c:pt>
                <c:pt idx="2020">
                  <c:v>3.0786802075280115</c:v>
                </c:pt>
                <c:pt idx="2021">
                  <c:v>3.1604724742788308</c:v>
                </c:pt>
                <c:pt idx="2022">
                  <c:v>3.1343424792973869</c:v>
                </c:pt>
                <c:pt idx="2023">
                  <c:v>3.0827622138945014</c:v>
                </c:pt>
                <c:pt idx="2024">
                  <c:v>3.0820597249752648</c:v>
                </c:pt>
                <c:pt idx="2025">
                  <c:v>3.1540311733869451</c:v>
                </c:pt>
                <c:pt idx="2026">
                  <c:v>3.2068554179928523</c:v>
                </c:pt>
                <c:pt idx="2027">
                  <c:v>3.1793125587251434</c:v>
                </c:pt>
                <c:pt idx="2028">
                  <c:v>3.1746216711690511</c:v>
                </c:pt>
                <c:pt idx="2029">
                  <c:v>3.1737490303842817</c:v>
                </c:pt>
                <c:pt idx="2030">
                  <c:v>3.100819948104339</c:v>
                </c:pt>
                <c:pt idx="2031">
                  <c:v>3.0771028713546249</c:v>
                </c:pt>
                <c:pt idx="2032">
                  <c:v>3.0454929550609444</c:v>
                </c:pt>
                <c:pt idx="2033">
                  <c:v>3.0749388498532908</c:v>
                </c:pt>
                <c:pt idx="2034">
                  <c:v>3.0696454342700288</c:v>
                </c:pt>
                <c:pt idx="2035">
                  <c:v>3.0698184318448516</c:v>
                </c:pt>
                <c:pt idx="2036">
                  <c:v>3.1119360843787307</c:v>
                </c:pt>
                <c:pt idx="2037">
                  <c:v>3.1006395331619485</c:v>
                </c:pt>
                <c:pt idx="2038">
                  <c:v>3.0573308973237321</c:v>
                </c:pt>
                <c:pt idx="2039">
                  <c:v>3.0563477381720188</c:v>
                </c:pt>
                <c:pt idx="2040">
                  <c:v>3.0573018838493469</c:v>
                </c:pt>
                <c:pt idx="2041">
                  <c:v>3.0651143659583884</c:v>
                </c:pt>
                <c:pt idx="2042">
                  <c:v>3.0592571640033173</c:v>
                </c:pt>
                <c:pt idx="2043">
                  <c:v>3.0600764644922394</c:v>
                </c:pt>
                <c:pt idx="2044">
                  <c:v>3.0591373352556523</c:v>
                </c:pt>
                <c:pt idx="2045">
                  <c:v>3.0604112780819563</c:v>
                </c:pt>
                <c:pt idx="2046">
                  <c:v>3.0737737066999586</c:v>
                </c:pt>
                <c:pt idx="2047">
                  <c:v>3.1408695339369772</c:v>
                </c:pt>
                <c:pt idx="2048">
                  <c:v>3.1318083945581221</c:v>
                </c:pt>
                <c:pt idx="2049">
                  <c:v>3.1318533429580886</c:v>
                </c:pt>
                <c:pt idx="2050">
                  <c:v>3.1332702254382685</c:v>
                </c:pt>
                <c:pt idx="2051">
                  <c:v>3.0891730052199695</c:v>
                </c:pt>
                <c:pt idx="2052">
                  <c:v>3.0906114648991867</c:v>
                </c:pt>
                <c:pt idx="2053">
                  <c:v>3.0595821496304167</c:v>
                </c:pt>
                <c:pt idx="2054">
                  <c:v>3.0080038638512128</c:v>
                </c:pt>
                <c:pt idx="2055">
                  <c:v>3.0219169323572443</c:v>
                </c:pt>
                <c:pt idx="2056">
                  <c:v>3.0208793771410272</c:v>
                </c:pt>
                <c:pt idx="2057">
                  <c:v>3.0149494661015583</c:v>
                </c:pt>
                <c:pt idx="2058">
                  <c:v>3.0003857901755975</c:v>
                </c:pt>
                <c:pt idx="2059">
                  <c:v>3.0035756840618548</c:v>
                </c:pt>
                <c:pt idx="2060">
                  <c:v>2.9740102438184506</c:v>
                </c:pt>
                <c:pt idx="2061">
                  <c:v>2.9723248593757252</c:v>
                </c:pt>
                <c:pt idx="2062">
                  <c:v>2.8780597763779152</c:v>
                </c:pt>
                <c:pt idx="2063">
                  <c:v>2.9163304015896343</c:v>
                </c:pt>
                <c:pt idx="2064">
                  <c:v>2.9217943324861717</c:v>
                </c:pt>
                <c:pt idx="2065">
                  <c:v>2.9258454397111704</c:v>
                </c:pt>
                <c:pt idx="2066">
                  <c:v>2.9365628329579652</c:v>
                </c:pt>
                <c:pt idx="2067">
                  <c:v>3.0536839442648076</c:v>
                </c:pt>
                <c:pt idx="2068">
                  <c:v>3.043840530896468</c:v>
                </c:pt>
                <c:pt idx="2069">
                  <c:v>3.030463468095379</c:v>
                </c:pt>
                <c:pt idx="2070">
                  <c:v>3.0303664205334355</c:v>
                </c:pt>
                <c:pt idx="2071">
                  <c:v>3.0208590064878318</c:v>
                </c:pt>
                <c:pt idx="2072">
                  <c:v>2.9928860431723305</c:v>
                </c:pt>
                <c:pt idx="2073">
                  <c:v>3.0116675756990268</c:v>
                </c:pt>
                <c:pt idx="2074">
                  <c:v>2.9498945804816579</c:v>
                </c:pt>
                <c:pt idx="2075">
                  <c:v>2.9312789270751098</c:v>
                </c:pt>
                <c:pt idx="2076">
                  <c:v>2.9403623960703751</c:v>
                </c:pt>
                <c:pt idx="2077">
                  <c:v>2.9522463243351766</c:v>
                </c:pt>
                <c:pt idx="2078">
                  <c:v>2.9089875353632699</c:v>
                </c:pt>
                <c:pt idx="2079">
                  <c:v>2.9475647407857886</c:v>
                </c:pt>
                <c:pt idx="2080">
                  <c:v>2.9829598655614795</c:v>
                </c:pt>
                <c:pt idx="2081">
                  <c:v>2.989505488399133</c:v>
                </c:pt>
                <c:pt idx="2082">
                  <c:v>2.9947683123981088</c:v>
                </c:pt>
                <c:pt idx="2083">
                  <c:v>2.9334889056464077</c:v>
                </c:pt>
                <c:pt idx="2084">
                  <c:v>2.9353077805048198</c:v>
                </c:pt>
                <c:pt idx="2085">
                  <c:v>2.9387019124669784</c:v>
                </c:pt>
                <c:pt idx="2086">
                  <c:v>2.919652913803052</c:v>
                </c:pt>
                <c:pt idx="2087">
                  <c:v>2.9382198784183227</c:v>
                </c:pt>
                <c:pt idx="2088">
                  <c:v>2.9472748357259402</c:v>
                </c:pt>
                <c:pt idx="2089">
                  <c:v>2.9449825302318491</c:v>
                </c:pt>
                <c:pt idx="2090">
                  <c:v>2.9357458788472375</c:v>
                </c:pt>
                <c:pt idx="2091">
                  <c:v>2.9094757642008138</c:v>
                </c:pt>
                <c:pt idx="2092">
                  <c:v>2.9935046628144968</c:v>
                </c:pt>
                <c:pt idx="2093">
                  <c:v>2.9892401108725672</c:v>
                </c:pt>
                <c:pt idx="2094">
                  <c:v>3.0141479963366469</c:v>
                </c:pt>
                <c:pt idx="2095">
                  <c:v>3.0142618900110576</c:v>
                </c:pt>
                <c:pt idx="2096">
                  <c:v>3.0142922831967254</c:v>
                </c:pt>
                <c:pt idx="2097">
                  <c:v>3.028295165433641</c:v>
                </c:pt>
                <c:pt idx="2098">
                  <c:v>3.049963783170496</c:v>
                </c:pt>
                <c:pt idx="2099">
                  <c:v>3.0319420053153237</c:v>
                </c:pt>
                <c:pt idx="2100">
                  <c:v>3.1227777839033712</c:v>
                </c:pt>
                <c:pt idx="2101">
                  <c:v>3.0360951466193948</c:v>
                </c:pt>
                <c:pt idx="2102">
                  <c:v>3.0192508535817186</c:v>
                </c:pt>
                <c:pt idx="2103">
                  <c:v>3.0194204034936427</c:v>
                </c:pt>
                <c:pt idx="2104">
                  <c:v>3.0187400362968613</c:v>
                </c:pt>
                <c:pt idx="2105">
                  <c:v>3.0517335416102056</c:v>
                </c:pt>
                <c:pt idx="2106">
                  <c:v>3.0402513224026055</c:v>
                </c:pt>
                <c:pt idx="2107">
                  <c:v>3.0461367295774666</c:v>
                </c:pt>
                <c:pt idx="2108">
                  <c:v>3.0590739841411883</c:v>
                </c:pt>
                <c:pt idx="2109">
                  <c:v>3.0973693535578795</c:v>
                </c:pt>
                <c:pt idx="2110">
                  <c:v>3.1072773934748734</c:v>
                </c:pt>
                <c:pt idx="2111">
                  <c:v>3.0128522989487729</c:v>
                </c:pt>
                <c:pt idx="2112">
                  <c:v>3.0237874925331649</c:v>
                </c:pt>
                <c:pt idx="2113">
                  <c:v>3.1647963052829464</c:v>
                </c:pt>
                <c:pt idx="2114">
                  <c:v>3.1845903749430287</c:v>
                </c:pt>
                <c:pt idx="2115">
                  <c:v>3.1082683556582626</c:v>
                </c:pt>
                <c:pt idx="2116">
                  <c:v>3.074386508637843</c:v>
                </c:pt>
                <c:pt idx="2117">
                  <c:v>3.1460952877417054</c:v>
                </c:pt>
                <c:pt idx="2118">
                  <c:v>3.1417535753285759</c:v>
                </c:pt>
                <c:pt idx="2119">
                  <c:v>3.1417672891028077</c:v>
                </c:pt>
                <c:pt idx="2120">
                  <c:v>3.1410963605192723</c:v>
                </c:pt>
                <c:pt idx="2121">
                  <c:v>3.1354014527111076</c:v>
                </c:pt>
                <c:pt idx="2122">
                  <c:v>3.2307602771699617</c:v>
                </c:pt>
                <c:pt idx="2123">
                  <c:v>3.2371793020634283</c:v>
                </c:pt>
                <c:pt idx="2124">
                  <c:v>3.3081704587686627</c:v>
                </c:pt>
                <c:pt idx="2125">
                  <c:v>3.3199088758308148</c:v>
                </c:pt>
                <c:pt idx="2126">
                  <c:v>3.2768851248324702</c:v>
                </c:pt>
                <c:pt idx="2127">
                  <c:v>3.2679503331255333</c:v>
                </c:pt>
                <c:pt idx="2128">
                  <c:v>3.2744181526192175</c:v>
                </c:pt>
                <c:pt idx="2129">
                  <c:v>3.3145300729506717</c:v>
                </c:pt>
                <c:pt idx="2130">
                  <c:v>3.3133903360608037</c:v>
                </c:pt>
                <c:pt idx="2131">
                  <c:v>3.2942725019120584</c:v>
                </c:pt>
                <c:pt idx="2132">
                  <c:v>3.2976019942314978</c:v>
                </c:pt>
                <c:pt idx="2133">
                  <c:v>3.2865090300339022</c:v>
                </c:pt>
                <c:pt idx="2134">
                  <c:v>3.2832886603170142</c:v>
                </c:pt>
                <c:pt idx="2135">
                  <c:v>3.2882001005297101</c:v>
                </c:pt>
                <c:pt idx="2136">
                  <c:v>3.2479207710212794</c:v>
                </c:pt>
                <c:pt idx="2137">
                  <c:v>3.1799306811750867</c:v>
                </c:pt>
                <c:pt idx="2138">
                  <c:v>3.1755601880400839</c:v>
                </c:pt>
                <c:pt idx="2139">
                  <c:v>3.1944584510532641</c:v>
                </c:pt>
                <c:pt idx="2140">
                  <c:v>3.209467194396932</c:v>
                </c:pt>
                <c:pt idx="2141">
                  <c:v>3.1937749303321268</c:v>
                </c:pt>
                <c:pt idx="2142">
                  <c:v>3.1891805999153462</c:v>
                </c:pt>
                <c:pt idx="2143">
                  <c:v>3.1893266007563632</c:v>
                </c:pt>
                <c:pt idx="2144">
                  <c:v>3.1865642460779013</c:v>
                </c:pt>
                <c:pt idx="2145">
                  <c:v>3.1780875402485611</c:v>
                </c:pt>
                <c:pt idx="2146">
                  <c:v>3.1922980148680264</c:v>
                </c:pt>
                <c:pt idx="2147">
                  <c:v>3.1912014623075291</c:v>
                </c:pt>
                <c:pt idx="2148">
                  <c:v>3.169934357240459</c:v>
                </c:pt>
                <c:pt idx="2149">
                  <c:v>3.1710769467559738</c:v>
                </c:pt>
                <c:pt idx="2150">
                  <c:v>3.1958152637472654</c:v>
                </c:pt>
                <c:pt idx="2151">
                  <c:v>3.1948835241029165</c:v>
                </c:pt>
                <c:pt idx="2152">
                  <c:v>3.2412427821799636</c:v>
                </c:pt>
                <c:pt idx="2153">
                  <c:v>3.2246502815347666</c:v>
                </c:pt>
                <c:pt idx="2154">
                  <c:v>3.1986887587386335</c:v>
                </c:pt>
                <c:pt idx="2155">
                  <c:v>3.2033791063307517</c:v>
                </c:pt>
                <c:pt idx="2156">
                  <c:v>3.1900252564954172</c:v>
                </c:pt>
                <c:pt idx="2157">
                  <c:v>3.1020287004518456</c:v>
                </c:pt>
                <c:pt idx="2158">
                  <c:v>3.1827926342771673</c:v>
                </c:pt>
                <c:pt idx="2159">
                  <c:v>3.1762959050448201</c:v>
                </c:pt>
                <c:pt idx="2160">
                  <c:v>3.1865104579894923</c:v>
                </c:pt>
                <c:pt idx="2161">
                  <c:v>3.217504949316536</c:v>
                </c:pt>
                <c:pt idx="2162">
                  <c:v>3.2395736735744802</c:v>
                </c:pt>
                <c:pt idx="2163">
                  <c:v>3.2135219839878228</c:v>
                </c:pt>
                <c:pt idx="2164">
                  <c:v>3.2271706187072273</c:v>
                </c:pt>
                <c:pt idx="2165">
                  <c:v>3.2330930874875148</c:v>
                </c:pt>
                <c:pt idx="2166">
                  <c:v>3.257812864587859</c:v>
                </c:pt>
                <c:pt idx="2167">
                  <c:v>3.2671898050881443</c:v>
                </c:pt>
                <c:pt idx="2168">
                  <c:v>3.2453045043327902</c:v>
                </c:pt>
                <c:pt idx="2169">
                  <c:v>3.2589030483663803</c:v>
                </c:pt>
                <c:pt idx="2170">
                  <c:v>3.2319004128610902</c:v>
                </c:pt>
                <c:pt idx="2171">
                  <c:v>3.2513254431198746</c:v>
                </c:pt>
                <c:pt idx="2172">
                  <c:v>3.263294462741877</c:v>
                </c:pt>
                <c:pt idx="2173">
                  <c:v>3.3632276445052072</c:v>
                </c:pt>
                <c:pt idx="2174">
                  <c:v>3.3606618308858498</c:v>
                </c:pt>
                <c:pt idx="2175">
                  <c:v>3.3580017513095126</c:v>
                </c:pt>
                <c:pt idx="2176">
                  <c:v>3.3953507220672647</c:v>
                </c:pt>
                <c:pt idx="2177">
                  <c:v>3.3808755251937233</c:v>
                </c:pt>
                <c:pt idx="2178">
                  <c:v>3.3700200966293057</c:v>
                </c:pt>
                <c:pt idx="2179">
                  <c:v>3.4075913269764899</c:v>
                </c:pt>
                <c:pt idx="2180">
                  <c:v>3.4622941040473947</c:v>
                </c:pt>
                <c:pt idx="2181">
                  <c:v>3.5173134921765494</c:v>
                </c:pt>
                <c:pt idx="2182">
                  <c:v>3.4215047008556816</c:v>
                </c:pt>
                <c:pt idx="2183">
                  <c:v>3.4603534319715528</c:v>
                </c:pt>
                <c:pt idx="2184">
                  <c:v>3.4559391529964008</c:v>
                </c:pt>
                <c:pt idx="2185">
                  <c:v>3.490906483480257</c:v>
                </c:pt>
                <c:pt idx="2186">
                  <c:v>3.4909831943052012</c:v>
                </c:pt>
                <c:pt idx="2187">
                  <c:v>3.4807306006938741</c:v>
                </c:pt>
                <c:pt idx="2188">
                  <c:v>3.4744797415091231</c:v>
                </c:pt>
                <c:pt idx="2189">
                  <c:v>3.5246883154895148</c:v>
                </c:pt>
                <c:pt idx="2190">
                  <c:v>3.4071840051490936</c:v>
                </c:pt>
                <c:pt idx="2191">
                  <c:v>3.4093642677356084</c:v>
                </c:pt>
                <c:pt idx="2192">
                  <c:v>3.441060113630388</c:v>
                </c:pt>
                <c:pt idx="2193">
                  <c:v>3.4469024035756046</c:v>
                </c:pt>
                <c:pt idx="2194">
                  <c:v>3.5331865790313408</c:v>
                </c:pt>
                <c:pt idx="2195">
                  <c:v>3.5088079732664803</c:v>
                </c:pt>
                <c:pt idx="2196">
                  <c:v>3.5048996760714628</c:v>
                </c:pt>
                <c:pt idx="2197">
                  <c:v>3.6219380267562453</c:v>
                </c:pt>
                <c:pt idx="2198">
                  <c:v>3.6169729898063609</c:v>
                </c:pt>
                <c:pt idx="2199">
                  <c:v>3.6383864228250631</c:v>
                </c:pt>
                <c:pt idx="2200">
                  <c:v>3.6174346363569043</c:v>
                </c:pt>
                <c:pt idx="2201">
                  <c:v>3.6153088276247054</c:v>
                </c:pt>
                <c:pt idx="2202">
                  <c:v>3.7535527937250199</c:v>
                </c:pt>
                <c:pt idx="2203">
                  <c:v>3.6476636869417813</c:v>
                </c:pt>
                <c:pt idx="2204">
                  <c:v>3.630400669997611</c:v>
                </c:pt>
                <c:pt idx="2205">
                  <c:v>3.7776413615084978</c:v>
                </c:pt>
                <c:pt idx="2206">
                  <c:v>3.7663408475303028</c:v>
                </c:pt>
                <c:pt idx="2207">
                  <c:v>3.7374048215305757</c:v>
                </c:pt>
                <c:pt idx="2208">
                  <c:v>3.737079321032053</c:v>
                </c:pt>
                <c:pt idx="2209">
                  <c:v>3.7390293326693484</c:v>
                </c:pt>
                <c:pt idx="2210">
                  <c:v>3.7566170862338719</c:v>
                </c:pt>
                <c:pt idx="2211">
                  <c:v>3.7566170862338719</c:v>
                </c:pt>
                <c:pt idx="2212">
                  <c:v>3.8128974785617391</c:v>
                </c:pt>
                <c:pt idx="2213">
                  <c:v>3.877571756665489</c:v>
                </c:pt>
                <c:pt idx="2214">
                  <c:v>3.8364809876421027</c:v>
                </c:pt>
                <c:pt idx="2215">
                  <c:v>3.8285194674128995</c:v>
                </c:pt>
                <c:pt idx="2216">
                  <c:v>3.9162458588508327</c:v>
                </c:pt>
                <c:pt idx="2217">
                  <c:v>3.988711224939085</c:v>
                </c:pt>
                <c:pt idx="2218">
                  <c:v>3.9857927986421804</c:v>
                </c:pt>
                <c:pt idx="2219">
                  <c:v>3.9739095984470021</c:v>
                </c:pt>
                <c:pt idx="2220">
                  <c:v>3.9744952683582664</c:v>
                </c:pt>
                <c:pt idx="2221">
                  <c:v>3.9713263558563283</c:v>
                </c:pt>
                <c:pt idx="2222">
                  <c:v>4.043851713792936</c:v>
                </c:pt>
                <c:pt idx="2223">
                  <c:v>4.0519617482139143</c:v>
                </c:pt>
                <c:pt idx="2224">
                  <c:v>4.0520729121516634</c:v>
                </c:pt>
                <c:pt idx="2225">
                  <c:v>4.0453105979279096</c:v>
                </c:pt>
                <c:pt idx="2226">
                  <c:v>4.2252224078154299</c:v>
                </c:pt>
                <c:pt idx="2227">
                  <c:v>4.2436468565016847</c:v>
                </c:pt>
                <c:pt idx="2228">
                  <c:v>4.2739201382705554</c:v>
                </c:pt>
                <c:pt idx="2229">
                  <c:v>4.2609406014386968</c:v>
                </c:pt>
                <c:pt idx="2230">
                  <c:v>4.2368104496799068</c:v>
                </c:pt>
                <c:pt idx="2231">
                  <c:v>4.228050408956137</c:v>
                </c:pt>
                <c:pt idx="2232">
                  <c:v>4.2280867801199067</c:v>
                </c:pt>
                <c:pt idx="2233">
                  <c:v>4.2323464376796149</c:v>
                </c:pt>
                <c:pt idx="2234">
                  <c:v>4.3298243885814891</c:v>
                </c:pt>
                <c:pt idx="2235">
                  <c:v>4.3330047140160595</c:v>
                </c:pt>
                <c:pt idx="2236">
                  <c:v>4.342631463923766</c:v>
                </c:pt>
                <c:pt idx="2237">
                  <c:v>4.3438000072943952</c:v>
                </c:pt>
                <c:pt idx="2238">
                  <c:v>4.339761678849829</c:v>
                </c:pt>
                <c:pt idx="2239">
                  <c:v>4.3629955342013211</c:v>
                </c:pt>
                <c:pt idx="2240">
                  <c:v>4.457801706943342</c:v>
                </c:pt>
                <c:pt idx="2241">
                  <c:v>4.5096163094466224</c:v>
                </c:pt>
                <c:pt idx="2242">
                  <c:v>4.483792509908338</c:v>
                </c:pt>
                <c:pt idx="2243">
                  <c:v>4.4840738815591461</c:v>
                </c:pt>
                <c:pt idx="2244">
                  <c:v>4.5283570510751989</c:v>
                </c:pt>
                <c:pt idx="2245">
                  <c:v>4.5365332465032386</c:v>
                </c:pt>
                <c:pt idx="2246">
                  <c:v>4.5368147589805092</c:v>
                </c:pt>
                <c:pt idx="2247">
                  <c:v>4.5199107776815968</c:v>
                </c:pt>
                <c:pt idx="2248">
                  <c:v>4.4575254242533688</c:v>
                </c:pt>
                <c:pt idx="2249">
                  <c:v>4.5125541236755407</c:v>
                </c:pt>
                <c:pt idx="2250">
                  <c:v>4.5065349179044576</c:v>
                </c:pt>
                <c:pt idx="2251">
                  <c:v>4.4825247660946266</c:v>
                </c:pt>
                <c:pt idx="2252">
                  <c:v>4.4794450639447376</c:v>
                </c:pt>
                <c:pt idx="2253">
                  <c:v>4.4792646903584679</c:v>
                </c:pt>
                <c:pt idx="2254">
                  <c:v>4.4730642414194293</c:v>
                </c:pt>
                <c:pt idx="2255">
                  <c:v>4.473420505633773</c:v>
                </c:pt>
                <c:pt idx="2256">
                  <c:v>4.488813805425135</c:v>
                </c:pt>
                <c:pt idx="2257">
                  <c:v>4.4729993370961862</c:v>
                </c:pt>
                <c:pt idx="2258">
                  <c:v>4.5147616399062027</c:v>
                </c:pt>
                <c:pt idx="2259">
                  <c:v>4.4707296677161947</c:v>
                </c:pt>
                <c:pt idx="2260">
                  <c:v>4.4721976333688698</c:v>
                </c:pt>
                <c:pt idx="2261">
                  <c:v>4.4593390712984569</c:v>
                </c:pt>
                <c:pt idx="2262">
                  <c:v>4.4998153804825112</c:v>
                </c:pt>
                <c:pt idx="2263">
                  <c:v>4.4869372587595819</c:v>
                </c:pt>
                <c:pt idx="2264">
                  <c:v>4.4932486298265548</c:v>
                </c:pt>
                <c:pt idx="2265">
                  <c:v>4.5603863994577871</c:v>
                </c:pt>
                <c:pt idx="2266">
                  <c:v>4.5405652709519861</c:v>
                </c:pt>
                <c:pt idx="2267">
                  <c:v>4.5577364616586369</c:v>
                </c:pt>
                <c:pt idx="2268">
                  <c:v>4.5997285469490459</c:v>
                </c:pt>
                <c:pt idx="2269">
                  <c:v>4.6006648210346324</c:v>
                </c:pt>
                <c:pt idx="2270">
                  <c:v>4.5711025626430928</c:v>
                </c:pt>
                <c:pt idx="2271">
                  <c:v>4.6619453349023718</c:v>
                </c:pt>
                <c:pt idx="2272">
                  <c:v>4.6603829263510876</c:v>
                </c:pt>
                <c:pt idx="2273">
                  <c:v>4.6390940431913048</c:v>
                </c:pt>
                <c:pt idx="2274">
                  <c:v>4.6282635698402181</c:v>
                </c:pt>
                <c:pt idx="2275">
                  <c:v>4.7153043144136619</c:v>
                </c:pt>
                <c:pt idx="2276">
                  <c:v>4.7827190437747227</c:v>
                </c:pt>
                <c:pt idx="2277">
                  <c:v>4.7882165303558519</c:v>
                </c:pt>
                <c:pt idx="2278">
                  <c:v>4.7591532260701053</c:v>
                </c:pt>
                <c:pt idx="2279">
                  <c:v>4.7692602587540067</c:v>
                </c:pt>
                <c:pt idx="2280">
                  <c:v>4.7807683116250477</c:v>
                </c:pt>
                <c:pt idx="2281">
                  <c:v>4.8627928272648919</c:v>
                </c:pt>
                <c:pt idx="2282">
                  <c:v>4.8460917254253406</c:v>
                </c:pt>
                <c:pt idx="2283">
                  <c:v>4.8412893760311331</c:v>
                </c:pt>
                <c:pt idx="2284">
                  <c:v>4.7708731200997052</c:v>
                </c:pt>
                <c:pt idx="2285">
                  <c:v>4.7709731714029999</c:v>
                </c:pt>
                <c:pt idx="2286">
                  <c:v>4.8859468977507792</c:v>
                </c:pt>
                <c:pt idx="2287">
                  <c:v>4.8233777562798563</c:v>
                </c:pt>
                <c:pt idx="2288">
                  <c:v>4.8771977987917738</c:v>
                </c:pt>
                <c:pt idx="2289">
                  <c:v>4.8672511403174337</c:v>
                </c:pt>
                <c:pt idx="2290">
                  <c:v>4.9343919730621559</c:v>
                </c:pt>
                <c:pt idx="2291">
                  <c:v>4.9407859571284121</c:v>
                </c:pt>
                <c:pt idx="2292">
                  <c:v>4.873085908299065</c:v>
                </c:pt>
                <c:pt idx="2293">
                  <c:v>4.9042085971178819</c:v>
                </c:pt>
                <c:pt idx="2294">
                  <c:v>5.0034192475038646</c:v>
                </c:pt>
                <c:pt idx="2295">
                  <c:v>4.9124009498548498</c:v>
                </c:pt>
                <c:pt idx="2296">
                  <c:v>4.9138496535789056</c:v>
                </c:pt>
                <c:pt idx="2297">
                  <c:v>4.9061128002715924</c:v>
                </c:pt>
                <c:pt idx="2298">
                  <c:v>4.9058932810848273</c:v>
                </c:pt>
                <c:pt idx="2299">
                  <c:v>4.9265052508362208</c:v>
                </c:pt>
                <c:pt idx="2300">
                  <c:v>4.9854208964345963</c:v>
                </c:pt>
                <c:pt idx="2301">
                  <c:v>5.0506584832679735</c:v>
                </c:pt>
                <c:pt idx="2302">
                  <c:v>4.968966038989322</c:v>
                </c:pt>
                <c:pt idx="2303">
                  <c:v>4.9014771449275578</c:v>
                </c:pt>
                <c:pt idx="2304">
                  <c:v>4.8924700698389225</c:v>
                </c:pt>
                <c:pt idx="2305">
                  <c:v>4.9524846956526947</c:v>
                </c:pt>
                <c:pt idx="2306">
                  <c:v>5.0508187130315934</c:v>
                </c:pt>
                <c:pt idx="2307">
                  <c:v>4.9811631997427988</c:v>
                </c:pt>
                <c:pt idx="2308">
                  <c:v>5.0231409946054075</c:v>
                </c:pt>
                <c:pt idx="2309">
                  <c:v>5.0241980620087165</c:v>
                </c:pt>
                <c:pt idx="2310">
                  <c:v>5.0217714050864393</c:v>
                </c:pt>
                <c:pt idx="2311">
                  <c:v>5.1591318523238892</c:v>
                </c:pt>
                <c:pt idx="2312">
                  <c:v>5.1199813829542151</c:v>
                </c:pt>
                <c:pt idx="2313">
                  <c:v>5.1170937709479354</c:v>
                </c:pt>
                <c:pt idx="2314">
                  <c:v>5.2101237937372868</c:v>
                </c:pt>
                <c:pt idx="2315">
                  <c:v>5.3153846597305527</c:v>
                </c:pt>
                <c:pt idx="2316">
                  <c:v>5.1868343162972836</c:v>
                </c:pt>
                <c:pt idx="2317">
                  <c:v>5.1719776931486257</c:v>
                </c:pt>
                <c:pt idx="2318">
                  <c:v>5.1621619493203852</c:v>
                </c:pt>
                <c:pt idx="2319">
                  <c:v>5.1589043898264668</c:v>
                </c:pt>
                <c:pt idx="2320">
                  <c:v>5.1614053011894026</c:v>
                </c:pt>
                <c:pt idx="2321">
                  <c:v>5.1615725676179851</c:v>
                </c:pt>
                <c:pt idx="2322">
                  <c:v>5.169682299585892</c:v>
                </c:pt>
                <c:pt idx="2323">
                  <c:v>5.1661205521697386</c:v>
                </c:pt>
                <c:pt idx="2324">
                  <c:v>5.09051748544909</c:v>
                </c:pt>
                <c:pt idx="2325">
                  <c:v>5.0900573109949843</c:v>
                </c:pt>
                <c:pt idx="2326">
                  <c:v>5.0707249766442715</c:v>
                </c:pt>
                <c:pt idx="2327">
                  <c:v>5.0715043443347998</c:v>
                </c:pt>
                <c:pt idx="2328">
                  <c:v>5.0519488476775543</c:v>
                </c:pt>
                <c:pt idx="2329">
                  <c:v>5.0450116655581665</c:v>
                </c:pt>
                <c:pt idx="2330">
                  <c:v>4.9861926782585435</c:v>
                </c:pt>
                <c:pt idx="2331">
                  <c:v>4.9643639478528945</c:v>
                </c:pt>
                <c:pt idx="2332">
                  <c:v>4.9925866727973061</c:v>
                </c:pt>
                <c:pt idx="2333">
                  <c:v>5.00924762791308</c:v>
                </c:pt>
                <c:pt idx="2334">
                  <c:v>4.9637907913433184</c:v>
                </c:pt>
                <c:pt idx="2335">
                  <c:v>4.9923575174482933</c:v>
                </c:pt>
                <c:pt idx="2336">
                  <c:v>5.0341280400478015</c:v>
                </c:pt>
                <c:pt idx="2337">
                  <c:v>5.1078791073478733</c:v>
                </c:pt>
                <c:pt idx="2338">
                  <c:v>5.1069906453493132</c:v>
                </c:pt>
                <c:pt idx="2339">
                  <c:v>5.0980519421142025</c:v>
                </c:pt>
                <c:pt idx="2340">
                  <c:v>5.0961267085124069</c:v>
                </c:pt>
                <c:pt idx="2341">
                  <c:v>5.1172107781793219</c:v>
                </c:pt>
                <c:pt idx="2342">
                  <c:v>5.1253130294098348</c:v>
                </c:pt>
                <c:pt idx="2343">
                  <c:v>5.1484441319465919</c:v>
                </c:pt>
                <c:pt idx="2344">
                  <c:v>5.1601507002643059</c:v>
                </c:pt>
                <c:pt idx="2345">
                  <c:v>5.149773700711453</c:v>
                </c:pt>
                <c:pt idx="2346">
                  <c:v>5.1302471557081626</c:v>
                </c:pt>
                <c:pt idx="2347">
                  <c:v>5.2924165937922156</c:v>
                </c:pt>
                <c:pt idx="2348">
                  <c:v>5.2914620260409793</c:v>
                </c:pt>
                <c:pt idx="2349">
                  <c:v>5.3067856849149262</c:v>
                </c:pt>
                <c:pt idx="2350">
                  <c:v>5.2958362559125831</c:v>
                </c:pt>
                <c:pt idx="2351">
                  <c:v>5.2960076852519009</c:v>
                </c:pt>
                <c:pt idx="2352">
                  <c:v>5.2713963815326919</c:v>
                </c:pt>
                <c:pt idx="2353">
                  <c:v>5.2231140752138119</c:v>
                </c:pt>
                <c:pt idx="2354">
                  <c:v>5.2378085682614266</c:v>
                </c:pt>
                <c:pt idx="2355">
                  <c:v>5.2174364220350142</c:v>
                </c:pt>
                <c:pt idx="2356">
                  <c:v>5.2155266652089534</c:v>
                </c:pt>
                <c:pt idx="2357">
                  <c:v>5.2310128535645273</c:v>
                </c:pt>
                <c:pt idx="2358">
                  <c:v>5.206743040293083</c:v>
                </c:pt>
                <c:pt idx="2359">
                  <c:v>5.1899405045192406</c:v>
                </c:pt>
                <c:pt idx="2360">
                  <c:v>5.1927870839151877</c:v>
                </c:pt>
                <c:pt idx="2361">
                  <c:v>5.0741578456623353</c:v>
                </c:pt>
                <c:pt idx="2362">
                  <c:v>5.1808003906385398</c:v>
                </c:pt>
                <c:pt idx="2363">
                  <c:v>5.1787289937793846</c:v>
                </c:pt>
                <c:pt idx="2364">
                  <c:v>5.2544123899866237</c:v>
                </c:pt>
                <c:pt idx="2365">
                  <c:v>5.2339310459021551</c:v>
                </c:pt>
                <c:pt idx="2366">
                  <c:v>5.2386489844255149</c:v>
                </c:pt>
                <c:pt idx="2367">
                  <c:v>5.2883575717552969</c:v>
                </c:pt>
                <c:pt idx="2368">
                  <c:v>5.2910286963093061</c:v>
                </c:pt>
                <c:pt idx="2369">
                  <c:v>5.2589101618004133</c:v>
                </c:pt>
                <c:pt idx="2370">
                  <c:v>5.2731883739314966</c:v>
                </c:pt>
                <c:pt idx="2371">
                  <c:v>5.209699903798727</c:v>
                </c:pt>
                <c:pt idx="2372">
                  <c:v>5.2093241762280185</c:v>
                </c:pt>
                <c:pt idx="2373">
                  <c:v>5.2117668508736248</c:v>
                </c:pt>
                <c:pt idx="2374">
                  <c:v>5.2046544799995882</c:v>
                </c:pt>
                <c:pt idx="2375">
                  <c:v>5.2282082384187474</c:v>
                </c:pt>
                <c:pt idx="2376">
                  <c:v>5.136683023206599</c:v>
                </c:pt>
                <c:pt idx="2377">
                  <c:v>5.1055426426976886</c:v>
                </c:pt>
                <c:pt idx="2378">
                  <c:v>5.037754808901159</c:v>
                </c:pt>
                <c:pt idx="2379">
                  <c:v>5.0246344581673066</c:v>
                </c:pt>
                <c:pt idx="2380">
                  <c:v>4.9542480525597563</c:v>
                </c:pt>
                <c:pt idx="2381">
                  <c:v>4.9499866394099579</c:v>
                </c:pt>
                <c:pt idx="2382">
                  <c:v>4.9406896629992278</c:v>
                </c:pt>
                <c:pt idx="2383">
                  <c:v>4.9321826255406851</c:v>
                </c:pt>
                <c:pt idx="2384">
                  <c:v>4.8607686117145317</c:v>
                </c:pt>
                <c:pt idx="2385">
                  <c:v>4.8611960959362737</c:v>
                </c:pt>
                <c:pt idx="2386">
                  <c:v>4.8603203149632996</c:v>
                </c:pt>
                <c:pt idx="2387">
                  <c:v>4.8649413576612766</c:v>
                </c:pt>
                <c:pt idx="2388">
                  <c:v>4.8902922166313276</c:v>
                </c:pt>
                <c:pt idx="2389">
                  <c:v>4.8641072740055504</c:v>
                </c:pt>
                <c:pt idx="2390">
                  <c:v>4.8148134153588025</c:v>
                </c:pt>
                <c:pt idx="2391">
                  <c:v>4.7525761704763632</c:v>
                </c:pt>
                <c:pt idx="2392">
                  <c:v>4.7305496214867375</c:v>
                </c:pt>
                <c:pt idx="2393">
                  <c:v>4.7438935831329401</c:v>
                </c:pt>
                <c:pt idx="2394">
                  <c:v>4.8199284637332136</c:v>
                </c:pt>
                <c:pt idx="2395">
                  <c:v>4.7524092019176862</c:v>
                </c:pt>
                <c:pt idx="2396">
                  <c:v>4.5768786242998658</c:v>
                </c:pt>
                <c:pt idx="2397">
                  <c:v>4.5821045888239329</c:v>
                </c:pt>
                <c:pt idx="2398">
                  <c:v>4.5307903360962225</c:v>
                </c:pt>
                <c:pt idx="2399">
                  <c:v>4.5226990067456372</c:v>
                </c:pt>
                <c:pt idx="2400">
                  <c:v>4.5241394250264486</c:v>
                </c:pt>
                <c:pt idx="2401">
                  <c:v>4.4518364184490435</c:v>
                </c:pt>
                <c:pt idx="2402">
                  <c:v>4.4362907813430361</c:v>
                </c:pt>
                <c:pt idx="2403">
                  <c:v>4.437329758342246</c:v>
                </c:pt>
                <c:pt idx="2404">
                  <c:v>4.3236808663114656</c:v>
                </c:pt>
                <c:pt idx="2405">
                  <c:v>4.1796626109738853</c:v>
                </c:pt>
                <c:pt idx="2406">
                  <c:v>4.185652230865915</c:v>
                </c:pt>
                <c:pt idx="2407">
                  <c:v>4.1817176660078612</c:v>
                </c:pt>
                <c:pt idx="2408">
                  <c:v>4.1631588546965386</c:v>
                </c:pt>
                <c:pt idx="2409">
                  <c:v>4.163463009768174</c:v>
                </c:pt>
                <c:pt idx="2410">
                  <c:v>4.1710900183972326</c:v>
                </c:pt>
                <c:pt idx="2411">
                  <c:v>4.162660853861345</c:v>
                </c:pt>
                <c:pt idx="2412">
                  <c:v>4.1565531436461933</c:v>
                </c:pt>
                <c:pt idx="2413">
                  <c:v>4.1540145315212706</c:v>
                </c:pt>
                <c:pt idx="2414">
                  <c:v>4.1332304790875645</c:v>
                </c:pt>
                <c:pt idx="2415">
                  <c:v>4.1322275234572903</c:v>
                </c:pt>
                <c:pt idx="2416">
                  <c:v>4.1244617751691495</c:v>
                </c:pt>
                <c:pt idx="2417">
                  <c:v>4.1167155076330584</c:v>
                </c:pt>
                <c:pt idx="2418">
                  <c:v>4.163117552124727</c:v>
                </c:pt>
                <c:pt idx="2419">
                  <c:v>4.1617275086410661</c:v>
                </c:pt>
                <c:pt idx="2420">
                  <c:v>4.4158534579170245</c:v>
                </c:pt>
                <c:pt idx="2421">
                  <c:v>4.4160764949204356</c:v>
                </c:pt>
                <c:pt idx="2422">
                  <c:v>4.4064933088453531</c:v>
                </c:pt>
                <c:pt idx="2423">
                  <c:v>4.3896014981270843</c:v>
                </c:pt>
                <c:pt idx="2424">
                  <c:v>4.3906717870472889</c:v>
                </c:pt>
                <c:pt idx="2425">
                  <c:v>4.3720903493033978</c:v>
                </c:pt>
                <c:pt idx="2426">
                  <c:v>4.3597154545846006</c:v>
                </c:pt>
                <c:pt idx="2427">
                  <c:v>4.4340562564533688</c:v>
                </c:pt>
                <c:pt idx="2428">
                  <c:v>4.4390553666646921</c:v>
                </c:pt>
                <c:pt idx="2429">
                  <c:v>4.4060635721976587</c:v>
                </c:pt>
                <c:pt idx="2430">
                  <c:v>4.433714980221743</c:v>
                </c:pt>
                <c:pt idx="2431">
                  <c:v>4.4124679201176544</c:v>
                </c:pt>
                <c:pt idx="2432">
                  <c:v>4.3797681432655828</c:v>
                </c:pt>
                <c:pt idx="2433">
                  <c:v>4.3720706471671091</c:v>
                </c:pt>
                <c:pt idx="2434">
                  <c:v>4.360956092985095</c:v>
                </c:pt>
                <c:pt idx="2435">
                  <c:v>4.3691141801400795</c:v>
                </c:pt>
                <c:pt idx="2436">
                  <c:v>4.3760864215117286</c:v>
                </c:pt>
                <c:pt idx="2437">
                  <c:v>4.2390222017543495</c:v>
                </c:pt>
                <c:pt idx="2438">
                  <c:v>4.2039586587518185</c:v>
                </c:pt>
                <c:pt idx="2439">
                  <c:v>4.1873426691893139</c:v>
                </c:pt>
                <c:pt idx="2440">
                  <c:v>4.2016687658569101</c:v>
                </c:pt>
                <c:pt idx="2441">
                  <c:v>4.1989536112242876</c:v>
                </c:pt>
                <c:pt idx="2442">
                  <c:v>4.2523683833148489</c:v>
                </c:pt>
                <c:pt idx="2443">
                  <c:v>4.2470937119108658</c:v>
                </c:pt>
                <c:pt idx="2444">
                  <c:v>4.2319406592980755</c:v>
                </c:pt>
                <c:pt idx="2445">
                  <c:v>4.2133741518906476</c:v>
                </c:pt>
                <c:pt idx="2446">
                  <c:v>4.2346218737312489</c:v>
                </c:pt>
                <c:pt idx="2447">
                  <c:v>4.2083500105428442</c:v>
                </c:pt>
                <c:pt idx="2448">
                  <c:v>4.282235577017997</c:v>
                </c:pt>
                <c:pt idx="2449">
                  <c:v>4.2685203330554575</c:v>
                </c:pt>
                <c:pt idx="2450">
                  <c:v>4.2525032242092564</c:v>
                </c:pt>
                <c:pt idx="2451">
                  <c:v>4.2560292725190845</c:v>
                </c:pt>
                <c:pt idx="2452">
                  <c:v>4.1281107505176413</c:v>
                </c:pt>
                <c:pt idx="2453">
                  <c:v>4.1392613508133405</c:v>
                </c:pt>
                <c:pt idx="2454">
                  <c:v>4.0348420071264135</c:v>
                </c:pt>
                <c:pt idx="2455">
                  <c:v>3.9190919855256312</c:v>
                </c:pt>
                <c:pt idx="2456">
                  <c:v>3.8309854207999829</c:v>
                </c:pt>
                <c:pt idx="2457">
                  <c:v>3.7474546885448294</c:v>
                </c:pt>
                <c:pt idx="2458">
                  <c:v>3.7438800446547487</c:v>
                </c:pt>
                <c:pt idx="2459">
                  <c:v>3.7673479647678478</c:v>
                </c:pt>
                <c:pt idx="2460">
                  <c:v>3.7300402184776331</c:v>
                </c:pt>
                <c:pt idx="2461">
                  <c:v>3.7345157308304673</c:v>
                </c:pt>
                <c:pt idx="2462">
                  <c:v>3.8141513807210345</c:v>
                </c:pt>
                <c:pt idx="2463">
                  <c:v>3.8287620101459785</c:v>
                </c:pt>
                <c:pt idx="2464">
                  <c:v>3.8326718113455973</c:v>
                </c:pt>
                <c:pt idx="2465">
                  <c:v>3.8038605061912816</c:v>
                </c:pt>
                <c:pt idx="2466">
                  <c:v>3.851039018122397</c:v>
                </c:pt>
                <c:pt idx="2467">
                  <c:v>3.8413616101878136</c:v>
                </c:pt>
                <c:pt idx="2468">
                  <c:v>3.8442891208835754</c:v>
                </c:pt>
                <c:pt idx="2469">
                  <c:v>3.8188629756730328</c:v>
                </c:pt>
                <c:pt idx="2470">
                  <c:v>3.9249843472098962</c:v>
                </c:pt>
                <c:pt idx="2471">
                  <c:v>3.9249843472098962</c:v>
                </c:pt>
                <c:pt idx="2472">
                  <c:v>3.9009957634003416</c:v>
                </c:pt>
                <c:pt idx="2473">
                  <c:v>3.8543119102018188</c:v>
                </c:pt>
                <c:pt idx="2474">
                  <c:v>3.9213231514919764</c:v>
                </c:pt>
                <c:pt idx="2475">
                  <c:v>3.9231555557493181</c:v>
                </c:pt>
                <c:pt idx="2476">
                  <c:v>3.9233146860585491</c:v>
                </c:pt>
                <c:pt idx="2477">
                  <c:v>3.9231376688231738</c:v>
                </c:pt>
                <c:pt idx="2478">
                  <c:v>3.8879618368682349</c:v>
                </c:pt>
                <c:pt idx="2479">
                  <c:v>3.9149670137947683</c:v>
                </c:pt>
                <c:pt idx="2480">
                  <c:v>3.9314586777469072</c:v>
                </c:pt>
                <c:pt idx="2481">
                  <c:v>3.937229774997085</c:v>
                </c:pt>
                <c:pt idx="2482">
                  <c:v>3.9790979583063497</c:v>
                </c:pt>
                <c:pt idx="2483">
                  <c:v>3.9568953895188468</c:v>
                </c:pt>
                <c:pt idx="2484">
                  <c:v>3.8928994231936085</c:v>
                </c:pt>
                <c:pt idx="2485">
                  <c:v>3.8901028275598017</c:v>
                </c:pt>
                <c:pt idx="2486">
                  <c:v>3.893658885816929</c:v>
                </c:pt>
                <c:pt idx="2487">
                  <c:v>3.9741899503921245</c:v>
                </c:pt>
                <c:pt idx="2488">
                  <c:v>3.9798812398294081</c:v>
                </c:pt>
                <c:pt idx="2489">
                  <c:v>3.9802356928687677</c:v>
                </c:pt>
                <c:pt idx="2490">
                  <c:v>3.9787458630448649</c:v>
                </c:pt>
                <c:pt idx="2491">
                  <c:v>3.9318339192467588</c:v>
                </c:pt>
                <c:pt idx="2492">
                  <c:v>3.9358413500272431</c:v>
                </c:pt>
                <c:pt idx="2493">
                  <c:v>3.9388027422932255</c:v>
                </c:pt>
                <c:pt idx="2494">
                  <c:v>3.9876723153215616</c:v>
                </c:pt>
                <c:pt idx="2495">
                  <c:v>4.0208215673422387</c:v>
                </c:pt>
                <c:pt idx="2496">
                  <c:v>4.0316432426437556</c:v>
                </c:pt>
                <c:pt idx="2497">
                  <c:v>4.0322718736366658</c:v>
                </c:pt>
                <c:pt idx="2498">
                  <c:v>4.0918042173115987</c:v>
                </c:pt>
                <c:pt idx="2499">
                  <c:v>4.1029773196294004</c:v>
                </c:pt>
                <c:pt idx="2500">
                  <c:v>4.1019330669079981</c:v>
                </c:pt>
                <c:pt idx="2501">
                  <c:v>4.1342116594272014</c:v>
                </c:pt>
                <c:pt idx="2502">
                  <c:v>4.1375337836972346</c:v>
                </c:pt>
                <c:pt idx="2503">
                  <c:v>4.1615273276618527</c:v>
                </c:pt>
                <c:pt idx="2504">
                  <c:v>4.162034266552241</c:v>
                </c:pt>
                <c:pt idx="2505">
                  <c:v>4.1682796963455191</c:v>
                </c:pt>
                <c:pt idx="2506">
                  <c:v>4.1947816120787156</c:v>
                </c:pt>
                <c:pt idx="2507">
                  <c:v>4.205495210322435</c:v>
                </c:pt>
                <c:pt idx="2508">
                  <c:v>4.2062207264954603</c:v>
                </c:pt>
                <c:pt idx="2509">
                  <c:v>4.2239000286092701</c:v>
                </c:pt>
                <c:pt idx="2510">
                  <c:v>3.9084187227521503</c:v>
                </c:pt>
                <c:pt idx="2511">
                  <c:v>3.9065065355582793</c:v>
                </c:pt>
                <c:pt idx="2512">
                  <c:v>3.8999440750815957</c:v>
                </c:pt>
                <c:pt idx="2513">
                  <c:v>3.8696644850640847</c:v>
                </c:pt>
                <c:pt idx="2514">
                  <c:v>3.8848092168966795</c:v>
                </c:pt>
                <c:pt idx="2515">
                  <c:v>3.8623405042521202</c:v>
                </c:pt>
                <c:pt idx="2516">
                  <c:v>3.8249529276680523</c:v>
                </c:pt>
                <c:pt idx="2517">
                  <c:v>3.632576444751892</c:v>
                </c:pt>
                <c:pt idx="2518">
                  <c:v>3.6121937061551006</c:v>
                </c:pt>
                <c:pt idx="2519">
                  <c:v>3.6055901709566052</c:v>
                </c:pt>
                <c:pt idx="2520">
                  <c:v>3.5862630188609201</c:v>
                </c:pt>
                <c:pt idx="2521">
                  <c:v>3.5901553927121634</c:v>
                </c:pt>
                <c:pt idx="2522">
                  <c:v>3.6345391881382101</c:v>
                </c:pt>
                <c:pt idx="2523">
                  <c:v>3.6113915566275701</c:v>
                </c:pt>
                <c:pt idx="2524">
                  <c:v>3.6037433939499914</c:v>
                </c:pt>
                <c:pt idx="2525">
                  <c:v>3.6004190442755446</c:v>
                </c:pt>
                <c:pt idx="2526">
                  <c:v>3.6342546014093693</c:v>
                </c:pt>
                <c:pt idx="2527">
                  <c:v>3.5531922207084961</c:v>
                </c:pt>
                <c:pt idx="2528">
                  <c:v>3.5534136440671666</c:v>
                </c:pt>
                <c:pt idx="2529">
                  <c:v>3.5580199518170343</c:v>
                </c:pt>
                <c:pt idx="2530">
                  <c:v>3.5803134305077484</c:v>
                </c:pt>
                <c:pt idx="2531">
                  <c:v>3.5768521638791833</c:v>
                </c:pt>
                <c:pt idx="2532">
                  <c:v>3.5260197046107633</c:v>
                </c:pt>
                <c:pt idx="2533">
                  <c:v>3.5291990293498681</c:v>
                </c:pt>
                <c:pt idx="2534">
                  <c:v>3.5587207365707809</c:v>
                </c:pt>
                <c:pt idx="2535">
                  <c:v>3.5565918467045035</c:v>
                </c:pt>
                <c:pt idx="2536">
                  <c:v>3.5849644945196171</c:v>
                </c:pt>
                <c:pt idx="2537">
                  <c:v>3.5741530106894173</c:v>
                </c:pt>
                <c:pt idx="2538">
                  <c:v>3.6725438405380761</c:v>
                </c:pt>
                <c:pt idx="2539">
                  <c:v>3.6800189954321669</c:v>
                </c:pt>
                <c:pt idx="2540">
                  <c:v>3.6817303528383554</c:v>
                </c:pt>
                <c:pt idx="2541">
                  <c:v>3.6731698235732297</c:v>
                </c:pt>
                <c:pt idx="2542">
                  <c:v>3.6611464791200365</c:v>
                </c:pt>
                <c:pt idx="2543">
                  <c:v>3.641143830653442</c:v>
                </c:pt>
                <c:pt idx="2544">
                  <c:v>3.6749856457718604</c:v>
                </c:pt>
                <c:pt idx="2545">
                  <c:v>3.6779196898442228</c:v>
                </c:pt>
                <c:pt idx="2546">
                  <c:v>3.6777816396251763</c:v>
                </c:pt>
                <c:pt idx="2547">
                  <c:v>3.6715383054095856</c:v>
                </c:pt>
                <c:pt idx="2548">
                  <c:v>3.6747470367726898</c:v>
                </c:pt>
                <c:pt idx="2549">
                  <c:v>3.6712801012756398</c:v>
                </c:pt>
                <c:pt idx="2550">
                  <c:v>3.7769682223721435</c:v>
                </c:pt>
                <c:pt idx="2551">
                  <c:v>3.7409628412716538</c:v>
                </c:pt>
                <c:pt idx="2552">
                  <c:v>3.682402396091657</c:v>
                </c:pt>
                <c:pt idx="2553">
                  <c:v>3.6519385721601978</c:v>
                </c:pt>
                <c:pt idx="2554">
                  <c:v>3.6568002142230274</c:v>
                </c:pt>
                <c:pt idx="2555">
                  <c:v>3.6609144575049206</c:v>
                </c:pt>
                <c:pt idx="2556">
                  <c:v>3.605359582808394</c:v>
                </c:pt>
                <c:pt idx="2557">
                  <c:v>3.5926650387837276</c:v>
                </c:pt>
                <c:pt idx="2558">
                  <c:v>3.5920862299151546</c:v>
                </c:pt>
                <c:pt idx="2559">
                  <c:v>3.5913871421074037</c:v>
                </c:pt>
                <c:pt idx="2560">
                  <c:v>3.4726873005844414</c:v>
                </c:pt>
                <c:pt idx="2561">
                  <c:v>3.4829102592741759</c:v>
                </c:pt>
                <c:pt idx="2562">
                  <c:v>3.4777449932682316</c:v>
                </c:pt>
                <c:pt idx="2563">
                  <c:v>3.4670114080243222</c:v>
                </c:pt>
                <c:pt idx="2564">
                  <c:v>3.4341422087782516</c:v>
                </c:pt>
                <c:pt idx="2565">
                  <c:v>3.5090570454631558</c:v>
                </c:pt>
                <c:pt idx="2566">
                  <c:v>3.6418110619904436</c:v>
                </c:pt>
                <c:pt idx="2567">
                  <c:v>3.6376317447086874</c:v>
                </c:pt>
                <c:pt idx="2568">
                  <c:v>3.6354483036538059</c:v>
                </c:pt>
                <c:pt idx="2569">
                  <c:v>3.616051333905288</c:v>
                </c:pt>
                <c:pt idx="2570">
                  <c:v>3.593696066131685</c:v>
                </c:pt>
                <c:pt idx="2571">
                  <c:v>3.5780745653920669</c:v>
                </c:pt>
                <c:pt idx="2572">
                  <c:v>3.6355982417314636</c:v>
                </c:pt>
                <c:pt idx="2573">
                  <c:v>3.642124017287629</c:v>
                </c:pt>
                <c:pt idx="2574">
                  <c:v>3.6279707932127154</c:v>
                </c:pt>
                <c:pt idx="2575">
                  <c:v>3.6301227440788635</c:v>
                </c:pt>
                <c:pt idx="2576">
                  <c:v>3.653667409203889</c:v>
                </c:pt>
                <c:pt idx="2577">
                  <c:v>3.6470860155053089</c:v>
                </c:pt>
                <c:pt idx="2578">
                  <c:v>3.643035916325895</c:v>
                </c:pt>
                <c:pt idx="2579">
                  <c:v>3.6966270492941318</c:v>
                </c:pt>
                <c:pt idx="2580">
                  <c:v>3.7490360630763737</c:v>
                </c:pt>
                <c:pt idx="2581">
                  <c:v>3.7203369709648739</c:v>
                </c:pt>
                <c:pt idx="2582">
                  <c:v>3.7228978727312034</c:v>
                </c:pt>
                <c:pt idx="2583">
                  <c:v>3.7293995196985921</c:v>
                </c:pt>
                <c:pt idx="2584">
                  <c:v>3.6886645627082677</c:v>
                </c:pt>
                <c:pt idx="2585">
                  <c:v>3.6575409507948877</c:v>
                </c:pt>
                <c:pt idx="2586">
                  <c:v>3.6366414107747538</c:v>
                </c:pt>
                <c:pt idx="2587">
                  <c:v>3.6386101279089167</c:v>
                </c:pt>
                <c:pt idx="2588">
                  <c:v>3.594704869822221</c:v>
                </c:pt>
                <c:pt idx="2589">
                  <c:v>3.5789281572918132</c:v>
                </c:pt>
                <c:pt idx="2590">
                  <c:v>3.5901214401543826</c:v>
                </c:pt>
                <c:pt idx="2591">
                  <c:v>3.5558075856993234</c:v>
                </c:pt>
                <c:pt idx="2592">
                  <c:v>3.5871631976732772</c:v>
                </c:pt>
                <c:pt idx="2593">
                  <c:v>3.6196717586611955</c:v>
                </c:pt>
                <c:pt idx="2594">
                  <c:v>3.6231608944974725</c:v>
                </c:pt>
                <c:pt idx="2595">
                  <c:v>3.6433998340234073</c:v>
                </c:pt>
                <c:pt idx="2596">
                  <c:v>3.6821478416937414</c:v>
                </c:pt>
                <c:pt idx="2597">
                  <c:v>3.6712370354945083</c:v>
                </c:pt>
                <c:pt idx="2598">
                  <c:v>3.6564287162890738</c:v>
                </c:pt>
                <c:pt idx="2599">
                  <c:v>3.6501610166115963</c:v>
                </c:pt>
                <c:pt idx="2600">
                  <c:v>3.7164831630351283</c:v>
                </c:pt>
                <c:pt idx="2601">
                  <c:v>3.7223430291909274</c:v>
                </c:pt>
                <c:pt idx="2602">
                  <c:v>3.7196333273439253</c:v>
                </c:pt>
                <c:pt idx="2603">
                  <c:v>3.7270204697616665</c:v>
                </c:pt>
                <c:pt idx="2604">
                  <c:v>3.7127062040112158</c:v>
                </c:pt>
                <c:pt idx="2605">
                  <c:v>3.7192536450751104</c:v>
                </c:pt>
                <c:pt idx="2606">
                  <c:v>3.7379084026988001</c:v>
                </c:pt>
                <c:pt idx="2607">
                  <c:v>3.7338413554161263</c:v>
                </c:pt>
                <c:pt idx="2608">
                  <c:v>3.73405219717614</c:v>
                </c:pt>
                <c:pt idx="2609">
                  <c:v>3.7338798780652045</c:v>
                </c:pt>
                <c:pt idx="2610">
                  <c:v>3.7417029632466212</c:v>
                </c:pt>
                <c:pt idx="2611">
                  <c:v>3.7845887461556629</c:v>
                </c:pt>
                <c:pt idx="2612">
                  <c:v>3.8189729915400501</c:v>
                </c:pt>
                <c:pt idx="2613">
                  <c:v>3.8175393115861453</c:v>
                </c:pt>
                <c:pt idx="2614">
                  <c:v>3.8127082633114742</c:v>
                </c:pt>
                <c:pt idx="2615">
                  <c:v>3.813043623721672</c:v>
                </c:pt>
                <c:pt idx="2616">
                  <c:v>3.8014883560716477</c:v>
                </c:pt>
                <c:pt idx="2617">
                  <c:v>3.7697595828327772</c:v>
                </c:pt>
                <c:pt idx="2618">
                  <c:v>3.7973071949190884</c:v>
                </c:pt>
                <c:pt idx="2619">
                  <c:v>3.7903849853383833</c:v>
                </c:pt>
                <c:pt idx="2620">
                  <c:v>3.882183971814221</c:v>
                </c:pt>
                <c:pt idx="2621">
                  <c:v>3.9583448021911529</c:v>
                </c:pt>
                <c:pt idx="2622">
                  <c:v>3.9599809601176608</c:v>
                </c:pt>
                <c:pt idx="2623">
                  <c:v>4.0374464969495687</c:v>
                </c:pt>
                <c:pt idx="2624">
                  <c:v>4.0304131708907827</c:v>
                </c:pt>
                <c:pt idx="2625">
                  <c:v>4.0113059180944219</c:v>
                </c:pt>
                <c:pt idx="2626">
                  <c:v>3.9777348683825164</c:v>
                </c:pt>
                <c:pt idx="2627">
                  <c:v>3.9787235528637028</c:v>
                </c:pt>
                <c:pt idx="2628">
                  <c:v>3.785583325540034</c:v>
                </c:pt>
                <c:pt idx="2629">
                  <c:v>3.7804588818427018</c:v>
                </c:pt>
                <c:pt idx="2630">
                  <c:v>3.8153629453165241</c:v>
                </c:pt>
                <c:pt idx="2631">
                  <c:v>3.8187246697517727</c:v>
                </c:pt>
                <c:pt idx="2632">
                  <c:v>3.8164237627756501</c:v>
                </c:pt>
                <c:pt idx="2633">
                  <c:v>3.8205704780213243</c:v>
                </c:pt>
                <c:pt idx="2634">
                  <c:v>3.7833121402498366</c:v>
                </c:pt>
                <c:pt idx="2635">
                  <c:v>3.7821063794093019</c:v>
                </c:pt>
                <c:pt idx="2636">
                  <c:v>3.8288591330413504</c:v>
                </c:pt>
                <c:pt idx="2637">
                  <c:v>3.8300145873515739</c:v>
                </c:pt>
                <c:pt idx="2638">
                  <c:v>3.8808055158285626</c:v>
                </c:pt>
                <c:pt idx="2639">
                  <c:v>3.8789862494723422</c:v>
                </c:pt>
                <c:pt idx="2640">
                  <c:v>3.7656747113181024</c:v>
                </c:pt>
                <c:pt idx="2641">
                  <c:v>3.7632148508267695</c:v>
                </c:pt>
                <c:pt idx="2642">
                  <c:v>3.7597087545581407</c:v>
                </c:pt>
                <c:pt idx="2643">
                  <c:v>3.7617844247679808</c:v>
                </c:pt>
                <c:pt idx="2644">
                  <c:v>3.7536678332328761</c:v>
                </c:pt>
                <c:pt idx="2645">
                  <c:v>3.7699853854811658</c:v>
                </c:pt>
                <c:pt idx="2646">
                  <c:v>3.8219048018765123</c:v>
                </c:pt>
                <c:pt idx="2647">
                  <c:v>3.8312002449433433</c:v>
                </c:pt>
                <c:pt idx="2648">
                  <c:v>3.8367178898496221</c:v>
                </c:pt>
                <c:pt idx="2649">
                  <c:v>3.8345823715295184</c:v>
                </c:pt>
                <c:pt idx="2650">
                  <c:v>3.8081841041087441</c:v>
                </c:pt>
                <c:pt idx="2651">
                  <c:v>3.8027170930648579</c:v>
                </c:pt>
                <c:pt idx="2652">
                  <c:v>3.8069056755417399</c:v>
                </c:pt>
                <c:pt idx="2653">
                  <c:v>3.8036985785422712</c:v>
                </c:pt>
                <c:pt idx="2654">
                  <c:v>3.8147317439961208</c:v>
                </c:pt>
                <c:pt idx="2655">
                  <c:v>3.7797043413295128</c:v>
                </c:pt>
                <c:pt idx="2656">
                  <c:v>3.6262993499269887</c:v>
                </c:pt>
                <c:pt idx="2657">
                  <c:v>3.6283981441036532</c:v>
                </c:pt>
                <c:pt idx="2658">
                  <c:v>3.627173962922563</c:v>
                </c:pt>
                <c:pt idx="2659">
                  <c:v>3.6271749170189853</c:v>
                </c:pt>
                <c:pt idx="2660">
                  <c:v>3.5921233825560086</c:v>
                </c:pt>
                <c:pt idx="2661">
                  <c:v>3.6011456279506207</c:v>
                </c:pt>
                <c:pt idx="2662">
                  <c:v>3.4285102290953193</c:v>
                </c:pt>
                <c:pt idx="2663">
                  <c:v>3.4361999732523976</c:v>
                </c:pt>
                <c:pt idx="2664">
                  <c:v>3.9940511623714157</c:v>
                </c:pt>
                <c:pt idx="2665">
                  <c:v>3.9697547723768767</c:v>
                </c:pt>
                <c:pt idx="2666">
                  <c:v>3.9633775784314933</c:v>
                </c:pt>
                <c:pt idx="2667">
                  <c:v>4.0679658544853137</c:v>
                </c:pt>
                <c:pt idx="2668">
                  <c:v>4.0187667670679623</c:v>
                </c:pt>
                <c:pt idx="2669">
                  <c:v>4.0057680114801641</c:v>
                </c:pt>
                <c:pt idx="2670">
                  <c:v>4.0111528198038302</c:v>
                </c:pt>
                <c:pt idx="2671">
                  <c:v>4.0439287338545391</c:v>
                </c:pt>
                <c:pt idx="2672">
                  <c:v>4.0280345043878816</c:v>
                </c:pt>
                <c:pt idx="2673">
                  <c:v>4.0314313152326191</c:v>
                </c:pt>
                <c:pt idx="2674">
                  <c:v>4.0303416533461069</c:v>
                </c:pt>
                <c:pt idx="2675">
                  <c:v>4.029105581734493</c:v>
                </c:pt>
                <c:pt idx="2676">
                  <c:v>4.0288002128495002</c:v>
                </c:pt>
                <c:pt idx="2677">
                  <c:v>4.0728606268068219</c:v>
                </c:pt>
                <c:pt idx="2678">
                  <c:v>4.0541565115600458</c:v>
                </c:pt>
                <c:pt idx="2679">
                  <c:v>4.0784709009489868</c:v>
                </c:pt>
                <c:pt idx="2680">
                  <c:v>4.0838787291198182</c:v>
                </c:pt>
                <c:pt idx="2681">
                  <c:v>4.127242232949043</c:v>
                </c:pt>
                <c:pt idx="2682">
                  <c:v>4.1156800456549396</c:v>
                </c:pt>
                <c:pt idx="2683">
                  <c:v>4.0859403923561635</c:v>
                </c:pt>
                <c:pt idx="2684">
                  <c:v>4.1373508339993972</c:v>
                </c:pt>
                <c:pt idx="2685">
                  <c:v>4.1108887510604699</c:v>
                </c:pt>
                <c:pt idx="2686">
                  <c:v>4.1123011316965599</c:v>
                </c:pt>
                <c:pt idx="2687">
                  <c:v>4.1051570280220826</c:v>
                </c:pt>
                <c:pt idx="2688">
                  <c:v>4.062415635493938</c:v>
                </c:pt>
                <c:pt idx="2689">
                  <c:v>4.031742583074938</c:v>
                </c:pt>
                <c:pt idx="2690">
                  <c:v>4.0014239729421268</c:v>
                </c:pt>
                <c:pt idx="2691">
                  <c:v>3.9429540987334732</c:v>
                </c:pt>
                <c:pt idx="2692">
                  <c:v>4.0070313974593113</c:v>
                </c:pt>
                <c:pt idx="2693">
                  <c:v>4.0081600295487094</c:v>
                </c:pt>
                <c:pt idx="2694">
                  <c:v>4.0142934436442728</c:v>
                </c:pt>
                <c:pt idx="2695">
                  <c:v>3.9928356531178424</c:v>
                </c:pt>
                <c:pt idx="2696">
                  <c:v>3.9931871796455258</c:v>
                </c:pt>
                <c:pt idx="2697">
                  <c:v>3.9501611584248164</c:v>
                </c:pt>
                <c:pt idx="2698">
                  <c:v>4.0059724849980931</c:v>
                </c:pt>
                <c:pt idx="2699">
                  <c:v>4.0217316187785501</c:v>
                </c:pt>
                <c:pt idx="2700">
                  <c:v>4.0438278022663159</c:v>
                </c:pt>
                <c:pt idx="2701">
                  <c:v>4.01637650323402</c:v>
                </c:pt>
                <c:pt idx="2702">
                  <c:v>3.913389566746913</c:v>
                </c:pt>
                <c:pt idx="2703">
                  <c:v>3.9177093628401516</c:v>
                </c:pt>
                <c:pt idx="2704">
                  <c:v>4.0382410966974431</c:v>
                </c:pt>
                <c:pt idx="2705">
                  <c:v>4.0625954354218079</c:v>
                </c:pt>
                <c:pt idx="2706">
                  <c:v>4.0800509332577608</c:v>
                </c:pt>
                <c:pt idx="2707">
                  <c:v>4.0789045500097059</c:v>
                </c:pt>
                <c:pt idx="2708">
                  <c:v>4.0406525488124716</c:v>
                </c:pt>
                <c:pt idx="2709">
                  <c:v>4.0426033174209017</c:v>
                </c:pt>
                <c:pt idx="2710">
                  <c:v>3.956570743073327</c:v>
                </c:pt>
                <c:pt idx="2711">
                  <c:v>3.8983506065623947</c:v>
                </c:pt>
                <c:pt idx="2712">
                  <c:v>3.9436731608996198</c:v>
                </c:pt>
                <c:pt idx="2713">
                  <c:v>3.9254463809721871</c:v>
                </c:pt>
                <c:pt idx="2714">
                  <c:v>3.9460005654993702</c:v>
                </c:pt>
                <c:pt idx="2715">
                  <c:v>3.9442810597942541</c:v>
                </c:pt>
                <c:pt idx="2716">
                  <c:v>4.0129023215992472</c:v>
                </c:pt>
                <c:pt idx="2717">
                  <c:v>4.0572771225833471</c:v>
                </c:pt>
                <c:pt idx="2718">
                  <c:v>4.073907771456919</c:v>
                </c:pt>
                <c:pt idx="2719">
                  <c:v>4.0751932883089914</c:v>
                </c:pt>
                <c:pt idx="2720">
                  <c:v>4.0419853142854052</c:v>
                </c:pt>
                <c:pt idx="2721">
                  <c:v>4.0323714560479864</c:v>
                </c:pt>
                <c:pt idx="2722">
                  <c:v>4.0341193712040306</c:v>
                </c:pt>
                <c:pt idx="2723">
                  <c:v>4.0229031118324254</c:v>
                </c:pt>
                <c:pt idx="2724">
                  <c:v>4.0256505131385394</c:v>
                </c:pt>
                <c:pt idx="2725">
                  <c:v>4.020367332985237</c:v>
                </c:pt>
                <c:pt idx="2726">
                  <c:v>4.080938988115248</c:v>
                </c:pt>
                <c:pt idx="2727">
                  <c:v>4.0905212173039125</c:v>
                </c:pt>
                <c:pt idx="2728">
                  <c:v>4.0765259013919071</c:v>
                </c:pt>
                <c:pt idx="2729">
                  <c:v>4.0995137574096532</c:v>
                </c:pt>
                <c:pt idx="2730">
                  <c:v>4.0994468067470171</c:v>
                </c:pt>
                <c:pt idx="2731">
                  <c:v>4.0983439088863225</c:v>
                </c:pt>
                <c:pt idx="2732">
                  <c:v>4.1037868179513195</c:v>
                </c:pt>
                <c:pt idx="2733">
                  <c:v>4.1077011843882607</c:v>
                </c:pt>
                <c:pt idx="2734">
                  <c:v>4.1505084367033964</c:v>
                </c:pt>
                <c:pt idx="2735">
                  <c:v>4.1308260114750235</c:v>
                </c:pt>
                <c:pt idx="2736">
                  <c:v>4.0922245525831116</c:v>
                </c:pt>
                <c:pt idx="2737">
                  <c:v>4.0696427952461471</c:v>
                </c:pt>
                <c:pt idx="2738">
                  <c:v>4.0614634518590123</c:v>
                </c:pt>
                <c:pt idx="2739">
                  <c:v>4.0751190362430609</c:v>
                </c:pt>
                <c:pt idx="2740">
                  <c:v>4.1492958909929811</c:v>
                </c:pt>
                <c:pt idx="2741">
                  <c:v>4.1618112673112773</c:v>
                </c:pt>
                <c:pt idx="2742">
                  <c:v>4.1641156326700628</c:v>
                </c:pt>
                <c:pt idx="2743">
                  <c:v>4.277432933825005</c:v>
                </c:pt>
                <c:pt idx="2744">
                  <c:v>4.2588153609485921</c:v>
                </c:pt>
                <c:pt idx="2745">
                  <c:v>4.2248200557385633</c:v>
                </c:pt>
                <c:pt idx="2746">
                  <c:v>4.2237213449753046</c:v>
                </c:pt>
                <c:pt idx="2747">
                  <c:v>4.2280976847112557</c:v>
                </c:pt>
                <c:pt idx="2748">
                  <c:v>4.2550361896558417</c:v>
                </c:pt>
                <c:pt idx="2749">
                  <c:v>4.3004861747627849</c:v>
                </c:pt>
                <c:pt idx="2750">
                  <c:v>4.3001869998533637</c:v>
                </c:pt>
                <c:pt idx="2751">
                  <c:v>4.2937561817497993</c:v>
                </c:pt>
                <c:pt idx="2752">
                  <c:v>4.2907796284853319</c:v>
                </c:pt>
                <c:pt idx="2753">
                  <c:v>4.3882007999491268</c:v>
                </c:pt>
                <c:pt idx="2754">
                  <c:v>3.8752295746419692</c:v>
                </c:pt>
                <c:pt idx="2755">
                  <c:v>3.8716338205529515</c:v>
                </c:pt>
                <c:pt idx="2756">
                  <c:v>3.8850581370283108</c:v>
                </c:pt>
                <c:pt idx="2757">
                  <c:v>3.7448169586686855</c:v>
                </c:pt>
                <c:pt idx="2758">
                  <c:v>3.7585846505407989</c:v>
                </c:pt>
                <c:pt idx="2759">
                  <c:v>3.7541846272833115</c:v>
                </c:pt>
                <c:pt idx="2760">
                  <c:v>3.7150089315905754</c:v>
                </c:pt>
                <c:pt idx="2761">
                  <c:v>3.6674493282499352</c:v>
                </c:pt>
                <c:pt idx="2762">
                  <c:v>3.6823666028456219</c:v>
                </c:pt>
                <c:pt idx="2763">
                  <c:v>3.6898663311254287</c:v>
                </c:pt>
                <c:pt idx="2764">
                  <c:v>3.690142025219644</c:v>
                </c:pt>
                <c:pt idx="2765">
                  <c:v>3.6916447100403009</c:v>
                </c:pt>
                <c:pt idx="2766">
                  <c:v>3.715798538339786</c:v>
                </c:pt>
                <c:pt idx="2767">
                  <c:v>3.6837581738146259</c:v>
                </c:pt>
                <c:pt idx="2768">
                  <c:v>3.6767349676679046</c:v>
                </c:pt>
                <c:pt idx="2769">
                  <c:v>3.6384701365864549</c:v>
                </c:pt>
                <c:pt idx="2770">
                  <c:v>3.5883785578109366</c:v>
                </c:pt>
                <c:pt idx="2771">
                  <c:v>3.5587952607399558</c:v>
                </c:pt>
                <c:pt idx="2772">
                  <c:v>3.610176946082071</c:v>
                </c:pt>
                <c:pt idx="2773">
                  <c:v>3.6083530059752102</c:v>
                </c:pt>
                <c:pt idx="2774">
                  <c:v>3.6080975739814445</c:v>
                </c:pt>
                <c:pt idx="2775">
                  <c:v>3.5915258458103283</c:v>
                </c:pt>
                <c:pt idx="2776">
                  <c:v>3.5841218773167673</c:v>
                </c:pt>
                <c:pt idx="2777">
                  <c:v>3.5957407106779775</c:v>
                </c:pt>
                <c:pt idx="2778">
                  <c:v>3.6160254939689942</c:v>
                </c:pt>
                <c:pt idx="2779">
                  <c:v>3.603284476727409</c:v>
                </c:pt>
                <c:pt idx="2780">
                  <c:v>3.5965296431639904</c:v>
                </c:pt>
                <c:pt idx="2781">
                  <c:v>3.627990889821695</c:v>
                </c:pt>
                <c:pt idx="2782">
                  <c:v>3.5812662897643128</c:v>
                </c:pt>
                <c:pt idx="2783">
                  <c:v>3.5728610963040737</c:v>
                </c:pt>
                <c:pt idx="2784">
                  <c:v>3.5632412514072542</c:v>
                </c:pt>
                <c:pt idx="2785">
                  <c:v>3.5630271229183319</c:v>
                </c:pt>
                <c:pt idx="2786">
                  <c:v>3.6000570607213209</c:v>
                </c:pt>
                <c:pt idx="2787">
                  <c:v>3.610114571931466</c:v>
                </c:pt>
                <c:pt idx="2788">
                  <c:v>3.5682591481441772</c:v>
                </c:pt>
                <c:pt idx="2789">
                  <c:v>3.5935452070422298</c:v>
                </c:pt>
                <c:pt idx="2790">
                  <c:v>3.5774037305964494</c:v>
                </c:pt>
                <c:pt idx="2791">
                  <c:v>3.5821605005478738</c:v>
                </c:pt>
                <c:pt idx="2792">
                  <c:v>3.589392730084926</c:v>
                </c:pt>
                <c:pt idx="2793">
                  <c:v>3.588129099677861</c:v>
                </c:pt>
                <c:pt idx="2794">
                  <c:v>3.4774202933538554</c:v>
                </c:pt>
                <c:pt idx="2795">
                  <c:v>3.4971674875468937</c:v>
                </c:pt>
                <c:pt idx="2796">
                  <c:v>3.4760412327366588</c:v>
                </c:pt>
                <c:pt idx="2797">
                  <c:v>3.4812075445941635</c:v>
                </c:pt>
                <c:pt idx="2798">
                  <c:v>3.6144282622458213</c:v>
                </c:pt>
                <c:pt idx="2799">
                  <c:v>3.6255550722644481</c:v>
                </c:pt>
                <c:pt idx="2800">
                  <c:v>3.6206601390763851</c:v>
                </c:pt>
                <c:pt idx="2801">
                  <c:v>3.6211177534387997</c:v>
                </c:pt>
                <c:pt idx="2802">
                  <c:v>3.5989889735119602</c:v>
                </c:pt>
                <c:pt idx="2803">
                  <c:v>3.5314681945316679</c:v>
                </c:pt>
                <c:pt idx="2804">
                  <c:v>3.4710540800981899</c:v>
                </c:pt>
                <c:pt idx="2805">
                  <c:v>3.4706629402671498</c:v>
                </c:pt>
                <c:pt idx="2806">
                  <c:v>3.406775628035295</c:v>
                </c:pt>
                <c:pt idx="2807">
                  <c:v>3.344543310387261</c:v>
                </c:pt>
                <c:pt idx="2808">
                  <c:v>3.3069993099417272</c:v>
                </c:pt>
                <c:pt idx="2809">
                  <c:v>3.3095051071017534</c:v>
                </c:pt>
                <c:pt idx="2810">
                  <c:v>3.3479896580727067</c:v>
                </c:pt>
                <c:pt idx="2811">
                  <c:v>3.3558733319695966</c:v>
                </c:pt>
                <c:pt idx="2812">
                  <c:v>3.3668380091378443</c:v>
                </c:pt>
                <c:pt idx="2813">
                  <c:v>3.3684551155045157</c:v>
                </c:pt>
                <c:pt idx="2814">
                  <c:v>3.3773007771482013</c:v>
                </c:pt>
                <c:pt idx="2815">
                  <c:v>3.3725492428585264</c:v>
                </c:pt>
                <c:pt idx="2816">
                  <c:v>3.2935013594189364</c:v>
                </c:pt>
                <c:pt idx="2817">
                  <c:v>3.2888865914220808</c:v>
                </c:pt>
                <c:pt idx="2818">
                  <c:v>3.3693194771831658</c:v>
                </c:pt>
                <c:pt idx="2819">
                  <c:v>3.3294792844554508</c:v>
                </c:pt>
                <c:pt idx="2820">
                  <c:v>3.3269574533842801</c:v>
                </c:pt>
                <c:pt idx="2821">
                  <c:v>3.3293420661233393</c:v>
                </c:pt>
                <c:pt idx="2822">
                  <c:v>3.3342183909653675</c:v>
                </c:pt>
                <c:pt idx="2823">
                  <c:v>3.3176824861116061</c:v>
                </c:pt>
                <c:pt idx="2824">
                  <c:v>3.2816096262849186</c:v>
                </c:pt>
                <c:pt idx="2825">
                  <c:v>3.2765533192567742</c:v>
                </c:pt>
                <c:pt idx="2826">
                  <c:v>3.2807500807185592</c:v>
                </c:pt>
                <c:pt idx="2827">
                  <c:v>3.3282788965895191</c:v>
                </c:pt>
                <c:pt idx="2828">
                  <c:v>3.3349727273449825</c:v>
                </c:pt>
                <c:pt idx="2829">
                  <c:v>3.346665718175851</c:v>
                </c:pt>
                <c:pt idx="2830">
                  <c:v>3.2801021085778155</c:v>
                </c:pt>
                <c:pt idx="2831">
                  <c:v>3.274659905490831</c:v>
                </c:pt>
                <c:pt idx="2832">
                  <c:v>3.2702558110433695</c:v>
                </c:pt>
                <c:pt idx="2833">
                  <c:v>3.0986215877096437</c:v>
                </c:pt>
                <c:pt idx="2834">
                  <c:v>3.1154435412035588</c:v>
                </c:pt>
                <c:pt idx="2835">
                  <c:v>3.1245821236112543</c:v>
                </c:pt>
                <c:pt idx="2836">
                  <c:v>3.1331653520992968</c:v>
                </c:pt>
                <c:pt idx="2837">
                  <c:v>3.1160285260698277</c:v>
                </c:pt>
                <c:pt idx="2838">
                  <c:v>3.084948200901791</c:v>
                </c:pt>
                <c:pt idx="2839">
                  <c:v>3.0070970009352394</c:v>
                </c:pt>
                <c:pt idx="2840">
                  <c:v>3.0123905375236135</c:v>
                </c:pt>
                <c:pt idx="2841">
                  <c:v>3.0020889715760313</c:v>
                </c:pt>
                <c:pt idx="2842">
                  <c:v>3.0328924029859503</c:v>
                </c:pt>
                <c:pt idx="2843">
                  <c:v>2.915394332223268</c:v>
                </c:pt>
                <c:pt idx="2844">
                  <c:v>2.9123024313565713</c:v>
                </c:pt>
                <c:pt idx="2845">
                  <c:v>2.9237330877731171</c:v>
                </c:pt>
                <c:pt idx="2846">
                  <c:v>2.9262612968646682</c:v>
                </c:pt>
                <c:pt idx="2847">
                  <c:v>3.0124236388289214</c:v>
                </c:pt>
                <c:pt idx="2848">
                  <c:v>3.0230465673413978</c:v>
                </c:pt>
                <c:pt idx="2849">
                  <c:v>3.0296851521813806</c:v>
                </c:pt>
                <c:pt idx="2850">
                  <c:v>3.0339139870633907</c:v>
                </c:pt>
                <c:pt idx="2851">
                  <c:v>3.0293452550274469</c:v>
                </c:pt>
                <c:pt idx="2852">
                  <c:v>3.039978287178521</c:v>
                </c:pt>
                <c:pt idx="2853">
                  <c:v>3.0330156336075595</c:v>
                </c:pt>
                <c:pt idx="2854">
                  <c:v>3.0254622193062395</c:v>
                </c:pt>
                <c:pt idx="2855">
                  <c:v>3.0690882502203243</c:v>
                </c:pt>
                <c:pt idx="2856">
                  <c:v>3.0405239554385206</c:v>
                </c:pt>
                <c:pt idx="2857">
                  <c:v>3.0683414126721789</c:v>
                </c:pt>
                <c:pt idx="2858">
                  <c:v>3.073863391290284</c:v>
                </c:pt>
                <c:pt idx="2859">
                  <c:v>3.0719826654180866</c:v>
                </c:pt>
                <c:pt idx="2860">
                  <c:v>3.058668156222188</c:v>
                </c:pt>
                <c:pt idx="2861">
                  <c:v>3.06032790708388</c:v>
                </c:pt>
                <c:pt idx="2862">
                  <c:v>3.0272900589675236</c:v>
                </c:pt>
                <c:pt idx="2863">
                  <c:v>3.0586416188904817</c:v>
                </c:pt>
                <c:pt idx="2864">
                  <c:v>3.0149240622482671</c:v>
                </c:pt>
                <c:pt idx="2865">
                  <c:v>3.0044755731513142</c:v>
                </c:pt>
                <c:pt idx="2866">
                  <c:v>2.9295181795040866</c:v>
                </c:pt>
                <c:pt idx="2867">
                  <c:v>2.9356557738385991</c:v>
                </c:pt>
                <c:pt idx="2868">
                  <c:v>2.9361428094956157</c:v>
                </c:pt>
                <c:pt idx="2869">
                  <c:v>2.9468555970919845</c:v>
                </c:pt>
                <c:pt idx="2870">
                  <c:v>2.9390359896256126</c:v>
                </c:pt>
                <c:pt idx="2871">
                  <c:v>2.8903615014369333</c:v>
                </c:pt>
                <c:pt idx="2872">
                  <c:v>2.8870420522112168</c:v>
                </c:pt>
                <c:pt idx="2873">
                  <c:v>2.8871139728342605</c:v>
                </c:pt>
              </c:numCache>
            </c:numRef>
          </c:val>
          <c:smooth val="0"/>
        </c:ser>
        <c:ser>
          <c:idx val="5"/>
          <c:order val="4"/>
          <c:tx>
            <c:strRef>
              <c:f>Vol!$G$2</c:f>
              <c:strCache>
                <c:ptCount val="1"/>
                <c:pt idx="0">
                  <c:v>US High Yield Index</c:v>
                </c:pt>
              </c:strCache>
            </c:strRef>
          </c:tx>
          <c:spPr>
            <a:ln w="28575" cap="rnd">
              <a:solidFill>
                <a:schemeClr val="accent6"/>
              </a:solidFill>
              <a:round/>
            </a:ln>
            <a:effectLst/>
          </c:spPr>
          <c:marker>
            <c:symbol val="none"/>
          </c:marker>
          <c:cat>
            <c:numRef>
              <c:f>Vol!$A$3:$A$2876</c:f>
              <c:numCache>
                <c:formatCode>m/d/yyyy</c:formatCode>
                <c:ptCount val="2874"/>
                <c:pt idx="0">
                  <c:v>38961</c:v>
                </c:pt>
                <c:pt idx="1">
                  <c:v>38964</c:v>
                </c:pt>
                <c:pt idx="2">
                  <c:v>38965</c:v>
                </c:pt>
                <c:pt idx="3">
                  <c:v>38966</c:v>
                </c:pt>
                <c:pt idx="4">
                  <c:v>38967</c:v>
                </c:pt>
                <c:pt idx="5">
                  <c:v>38968</c:v>
                </c:pt>
                <c:pt idx="6">
                  <c:v>38971</c:v>
                </c:pt>
                <c:pt idx="7">
                  <c:v>38972</c:v>
                </c:pt>
                <c:pt idx="8">
                  <c:v>38973</c:v>
                </c:pt>
                <c:pt idx="9">
                  <c:v>38974</c:v>
                </c:pt>
                <c:pt idx="10">
                  <c:v>38975</c:v>
                </c:pt>
                <c:pt idx="11">
                  <c:v>38978</c:v>
                </c:pt>
                <c:pt idx="12">
                  <c:v>38979</c:v>
                </c:pt>
                <c:pt idx="13">
                  <c:v>38980</c:v>
                </c:pt>
                <c:pt idx="14">
                  <c:v>38981</c:v>
                </c:pt>
                <c:pt idx="15">
                  <c:v>38982</c:v>
                </c:pt>
                <c:pt idx="16">
                  <c:v>38985</c:v>
                </c:pt>
                <c:pt idx="17">
                  <c:v>38986</c:v>
                </c:pt>
                <c:pt idx="18">
                  <c:v>38987</c:v>
                </c:pt>
                <c:pt idx="19">
                  <c:v>38988</c:v>
                </c:pt>
                <c:pt idx="20">
                  <c:v>38989</c:v>
                </c:pt>
                <c:pt idx="21">
                  <c:v>38990</c:v>
                </c:pt>
                <c:pt idx="22">
                  <c:v>38992</c:v>
                </c:pt>
                <c:pt idx="23">
                  <c:v>38993</c:v>
                </c:pt>
                <c:pt idx="24">
                  <c:v>38994</c:v>
                </c:pt>
                <c:pt idx="25">
                  <c:v>38995</c:v>
                </c:pt>
                <c:pt idx="26">
                  <c:v>38996</c:v>
                </c:pt>
                <c:pt idx="27">
                  <c:v>38999</c:v>
                </c:pt>
                <c:pt idx="28">
                  <c:v>39000</c:v>
                </c:pt>
                <c:pt idx="29">
                  <c:v>39001</c:v>
                </c:pt>
                <c:pt idx="30">
                  <c:v>39002</c:v>
                </c:pt>
                <c:pt idx="31">
                  <c:v>39003</c:v>
                </c:pt>
                <c:pt idx="32">
                  <c:v>39006</c:v>
                </c:pt>
                <c:pt idx="33">
                  <c:v>39007</c:v>
                </c:pt>
                <c:pt idx="34">
                  <c:v>39008</c:v>
                </c:pt>
                <c:pt idx="35">
                  <c:v>39009</c:v>
                </c:pt>
                <c:pt idx="36">
                  <c:v>39010</c:v>
                </c:pt>
                <c:pt idx="37">
                  <c:v>39013</c:v>
                </c:pt>
                <c:pt idx="38">
                  <c:v>39014</c:v>
                </c:pt>
                <c:pt idx="39">
                  <c:v>39015</c:v>
                </c:pt>
                <c:pt idx="40">
                  <c:v>39016</c:v>
                </c:pt>
                <c:pt idx="41">
                  <c:v>39017</c:v>
                </c:pt>
                <c:pt idx="42">
                  <c:v>39020</c:v>
                </c:pt>
                <c:pt idx="43">
                  <c:v>39021</c:v>
                </c:pt>
                <c:pt idx="44">
                  <c:v>39022</c:v>
                </c:pt>
                <c:pt idx="45">
                  <c:v>39023</c:v>
                </c:pt>
                <c:pt idx="46">
                  <c:v>39024</c:v>
                </c:pt>
                <c:pt idx="47">
                  <c:v>39027</c:v>
                </c:pt>
                <c:pt idx="48">
                  <c:v>39028</c:v>
                </c:pt>
                <c:pt idx="49">
                  <c:v>39029</c:v>
                </c:pt>
                <c:pt idx="50">
                  <c:v>39030</c:v>
                </c:pt>
                <c:pt idx="51">
                  <c:v>39031</c:v>
                </c:pt>
                <c:pt idx="52">
                  <c:v>39034</c:v>
                </c:pt>
                <c:pt idx="53">
                  <c:v>39035</c:v>
                </c:pt>
                <c:pt idx="54">
                  <c:v>39036</c:v>
                </c:pt>
                <c:pt idx="55">
                  <c:v>39037</c:v>
                </c:pt>
                <c:pt idx="56">
                  <c:v>39038</c:v>
                </c:pt>
                <c:pt idx="57">
                  <c:v>39041</c:v>
                </c:pt>
                <c:pt idx="58">
                  <c:v>39042</c:v>
                </c:pt>
                <c:pt idx="59">
                  <c:v>39043</c:v>
                </c:pt>
                <c:pt idx="60">
                  <c:v>39044</c:v>
                </c:pt>
                <c:pt idx="61">
                  <c:v>39045</c:v>
                </c:pt>
                <c:pt idx="62">
                  <c:v>39048</c:v>
                </c:pt>
                <c:pt idx="63">
                  <c:v>39049</c:v>
                </c:pt>
                <c:pt idx="64">
                  <c:v>39050</c:v>
                </c:pt>
                <c:pt idx="65">
                  <c:v>39051</c:v>
                </c:pt>
                <c:pt idx="66">
                  <c:v>39052</c:v>
                </c:pt>
                <c:pt idx="67">
                  <c:v>39055</c:v>
                </c:pt>
                <c:pt idx="68">
                  <c:v>39056</c:v>
                </c:pt>
                <c:pt idx="69">
                  <c:v>39057</c:v>
                </c:pt>
                <c:pt idx="70">
                  <c:v>39058</c:v>
                </c:pt>
                <c:pt idx="71">
                  <c:v>39059</c:v>
                </c:pt>
                <c:pt idx="72">
                  <c:v>39062</c:v>
                </c:pt>
                <c:pt idx="73">
                  <c:v>39063</c:v>
                </c:pt>
                <c:pt idx="74">
                  <c:v>39064</c:v>
                </c:pt>
                <c:pt idx="75">
                  <c:v>39065</c:v>
                </c:pt>
                <c:pt idx="76">
                  <c:v>39066</c:v>
                </c:pt>
                <c:pt idx="77">
                  <c:v>39069</c:v>
                </c:pt>
                <c:pt idx="78">
                  <c:v>39070</c:v>
                </c:pt>
                <c:pt idx="79">
                  <c:v>39071</c:v>
                </c:pt>
                <c:pt idx="80">
                  <c:v>39072</c:v>
                </c:pt>
                <c:pt idx="81">
                  <c:v>39073</c:v>
                </c:pt>
                <c:pt idx="82">
                  <c:v>39077</c:v>
                </c:pt>
                <c:pt idx="83">
                  <c:v>39078</c:v>
                </c:pt>
                <c:pt idx="84">
                  <c:v>39079</c:v>
                </c:pt>
                <c:pt idx="85">
                  <c:v>39080</c:v>
                </c:pt>
                <c:pt idx="86">
                  <c:v>39082</c:v>
                </c:pt>
                <c:pt idx="87">
                  <c:v>39084</c:v>
                </c:pt>
                <c:pt idx="88">
                  <c:v>39085</c:v>
                </c:pt>
                <c:pt idx="89">
                  <c:v>39086</c:v>
                </c:pt>
                <c:pt idx="90">
                  <c:v>39087</c:v>
                </c:pt>
                <c:pt idx="91">
                  <c:v>39090</c:v>
                </c:pt>
                <c:pt idx="92">
                  <c:v>39091</c:v>
                </c:pt>
                <c:pt idx="93">
                  <c:v>39092</c:v>
                </c:pt>
                <c:pt idx="94">
                  <c:v>39093</c:v>
                </c:pt>
                <c:pt idx="95">
                  <c:v>39094</c:v>
                </c:pt>
                <c:pt idx="96">
                  <c:v>39097</c:v>
                </c:pt>
                <c:pt idx="97">
                  <c:v>39098</c:v>
                </c:pt>
                <c:pt idx="98">
                  <c:v>39099</c:v>
                </c:pt>
                <c:pt idx="99">
                  <c:v>39100</c:v>
                </c:pt>
                <c:pt idx="100">
                  <c:v>39101</c:v>
                </c:pt>
                <c:pt idx="101">
                  <c:v>39104</c:v>
                </c:pt>
                <c:pt idx="102">
                  <c:v>39105</c:v>
                </c:pt>
                <c:pt idx="103">
                  <c:v>39106</c:v>
                </c:pt>
                <c:pt idx="104">
                  <c:v>39107</c:v>
                </c:pt>
                <c:pt idx="105">
                  <c:v>39108</c:v>
                </c:pt>
                <c:pt idx="106">
                  <c:v>39111</c:v>
                </c:pt>
                <c:pt idx="107">
                  <c:v>39112</c:v>
                </c:pt>
                <c:pt idx="108">
                  <c:v>39113</c:v>
                </c:pt>
                <c:pt idx="109">
                  <c:v>39114</c:v>
                </c:pt>
                <c:pt idx="110">
                  <c:v>39115</c:v>
                </c:pt>
                <c:pt idx="111">
                  <c:v>39118</c:v>
                </c:pt>
                <c:pt idx="112">
                  <c:v>39119</c:v>
                </c:pt>
                <c:pt idx="113">
                  <c:v>39120</c:v>
                </c:pt>
                <c:pt idx="114">
                  <c:v>39121</c:v>
                </c:pt>
                <c:pt idx="115">
                  <c:v>39122</c:v>
                </c:pt>
                <c:pt idx="116">
                  <c:v>39125</c:v>
                </c:pt>
                <c:pt idx="117">
                  <c:v>39126</c:v>
                </c:pt>
                <c:pt idx="118">
                  <c:v>39127</c:v>
                </c:pt>
                <c:pt idx="119">
                  <c:v>39128</c:v>
                </c:pt>
                <c:pt idx="120">
                  <c:v>39129</c:v>
                </c:pt>
                <c:pt idx="121">
                  <c:v>39132</c:v>
                </c:pt>
                <c:pt idx="122">
                  <c:v>39133</c:v>
                </c:pt>
                <c:pt idx="123">
                  <c:v>39134</c:v>
                </c:pt>
                <c:pt idx="124">
                  <c:v>39135</c:v>
                </c:pt>
                <c:pt idx="125">
                  <c:v>39136</c:v>
                </c:pt>
                <c:pt idx="126">
                  <c:v>39139</c:v>
                </c:pt>
                <c:pt idx="127">
                  <c:v>39140</c:v>
                </c:pt>
                <c:pt idx="128">
                  <c:v>39141</c:v>
                </c:pt>
                <c:pt idx="129">
                  <c:v>39142</c:v>
                </c:pt>
                <c:pt idx="130">
                  <c:v>39143</c:v>
                </c:pt>
                <c:pt idx="131">
                  <c:v>39146</c:v>
                </c:pt>
                <c:pt idx="132">
                  <c:v>39147</c:v>
                </c:pt>
                <c:pt idx="133">
                  <c:v>39148</c:v>
                </c:pt>
                <c:pt idx="134">
                  <c:v>39149</c:v>
                </c:pt>
                <c:pt idx="135">
                  <c:v>39150</c:v>
                </c:pt>
                <c:pt idx="136">
                  <c:v>39153</c:v>
                </c:pt>
                <c:pt idx="137">
                  <c:v>39154</c:v>
                </c:pt>
                <c:pt idx="138">
                  <c:v>39155</c:v>
                </c:pt>
                <c:pt idx="139">
                  <c:v>39156</c:v>
                </c:pt>
                <c:pt idx="140">
                  <c:v>39157</c:v>
                </c:pt>
                <c:pt idx="141">
                  <c:v>39160</c:v>
                </c:pt>
                <c:pt idx="142">
                  <c:v>39161</c:v>
                </c:pt>
                <c:pt idx="143">
                  <c:v>39162</c:v>
                </c:pt>
                <c:pt idx="144">
                  <c:v>39163</c:v>
                </c:pt>
                <c:pt idx="145">
                  <c:v>39164</c:v>
                </c:pt>
                <c:pt idx="146">
                  <c:v>39167</c:v>
                </c:pt>
                <c:pt idx="147">
                  <c:v>39168</c:v>
                </c:pt>
                <c:pt idx="148">
                  <c:v>39169</c:v>
                </c:pt>
                <c:pt idx="149">
                  <c:v>39170</c:v>
                </c:pt>
                <c:pt idx="150">
                  <c:v>39171</c:v>
                </c:pt>
                <c:pt idx="151">
                  <c:v>39172</c:v>
                </c:pt>
                <c:pt idx="152">
                  <c:v>39174</c:v>
                </c:pt>
                <c:pt idx="153">
                  <c:v>39175</c:v>
                </c:pt>
                <c:pt idx="154">
                  <c:v>39176</c:v>
                </c:pt>
                <c:pt idx="155">
                  <c:v>39177</c:v>
                </c:pt>
                <c:pt idx="156">
                  <c:v>39181</c:v>
                </c:pt>
                <c:pt idx="157">
                  <c:v>39182</c:v>
                </c:pt>
                <c:pt idx="158">
                  <c:v>39183</c:v>
                </c:pt>
                <c:pt idx="159">
                  <c:v>39184</c:v>
                </c:pt>
                <c:pt idx="160">
                  <c:v>39185</c:v>
                </c:pt>
                <c:pt idx="161">
                  <c:v>39188</c:v>
                </c:pt>
                <c:pt idx="162">
                  <c:v>39189</c:v>
                </c:pt>
                <c:pt idx="163">
                  <c:v>39190</c:v>
                </c:pt>
                <c:pt idx="164">
                  <c:v>39191</c:v>
                </c:pt>
                <c:pt idx="165">
                  <c:v>39192</c:v>
                </c:pt>
                <c:pt idx="166">
                  <c:v>39195</c:v>
                </c:pt>
                <c:pt idx="167">
                  <c:v>39196</c:v>
                </c:pt>
                <c:pt idx="168">
                  <c:v>39197</c:v>
                </c:pt>
                <c:pt idx="169">
                  <c:v>39198</c:v>
                </c:pt>
                <c:pt idx="170">
                  <c:v>39199</c:v>
                </c:pt>
                <c:pt idx="171">
                  <c:v>39202</c:v>
                </c:pt>
                <c:pt idx="172">
                  <c:v>39203</c:v>
                </c:pt>
                <c:pt idx="173">
                  <c:v>39204</c:v>
                </c:pt>
                <c:pt idx="174">
                  <c:v>39205</c:v>
                </c:pt>
                <c:pt idx="175">
                  <c:v>39206</c:v>
                </c:pt>
                <c:pt idx="176">
                  <c:v>39209</c:v>
                </c:pt>
                <c:pt idx="177">
                  <c:v>39210</c:v>
                </c:pt>
                <c:pt idx="178">
                  <c:v>39211</c:v>
                </c:pt>
                <c:pt idx="179">
                  <c:v>39212</c:v>
                </c:pt>
                <c:pt idx="180">
                  <c:v>39213</c:v>
                </c:pt>
                <c:pt idx="181">
                  <c:v>39216</c:v>
                </c:pt>
                <c:pt idx="182">
                  <c:v>39217</c:v>
                </c:pt>
                <c:pt idx="183">
                  <c:v>39218</c:v>
                </c:pt>
                <c:pt idx="184">
                  <c:v>39219</c:v>
                </c:pt>
                <c:pt idx="185">
                  <c:v>39220</c:v>
                </c:pt>
                <c:pt idx="186">
                  <c:v>39223</c:v>
                </c:pt>
                <c:pt idx="187">
                  <c:v>39224</c:v>
                </c:pt>
                <c:pt idx="188">
                  <c:v>39225</c:v>
                </c:pt>
                <c:pt idx="189">
                  <c:v>39226</c:v>
                </c:pt>
                <c:pt idx="190">
                  <c:v>39227</c:v>
                </c:pt>
                <c:pt idx="191">
                  <c:v>39231</c:v>
                </c:pt>
                <c:pt idx="192">
                  <c:v>39232</c:v>
                </c:pt>
                <c:pt idx="193">
                  <c:v>39233</c:v>
                </c:pt>
                <c:pt idx="194">
                  <c:v>39234</c:v>
                </c:pt>
                <c:pt idx="195">
                  <c:v>39237</c:v>
                </c:pt>
                <c:pt idx="196">
                  <c:v>39238</c:v>
                </c:pt>
                <c:pt idx="197">
                  <c:v>39239</c:v>
                </c:pt>
                <c:pt idx="198">
                  <c:v>39240</c:v>
                </c:pt>
                <c:pt idx="199">
                  <c:v>39241</c:v>
                </c:pt>
                <c:pt idx="200">
                  <c:v>39244</c:v>
                </c:pt>
                <c:pt idx="201">
                  <c:v>39245</c:v>
                </c:pt>
                <c:pt idx="202">
                  <c:v>39246</c:v>
                </c:pt>
                <c:pt idx="203">
                  <c:v>39247</c:v>
                </c:pt>
                <c:pt idx="204">
                  <c:v>39248</c:v>
                </c:pt>
                <c:pt idx="205">
                  <c:v>39251</c:v>
                </c:pt>
                <c:pt idx="206">
                  <c:v>39252</c:v>
                </c:pt>
                <c:pt idx="207">
                  <c:v>39253</c:v>
                </c:pt>
                <c:pt idx="208">
                  <c:v>39254</c:v>
                </c:pt>
                <c:pt idx="209">
                  <c:v>39255</c:v>
                </c:pt>
                <c:pt idx="210">
                  <c:v>39258</c:v>
                </c:pt>
                <c:pt idx="211">
                  <c:v>39259</c:v>
                </c:pt>
                <c:pt idx="212">
                  <c:v>39260</c:v>
                </c:pt>
                <c:pt idx="213">
                  <c:v>39261</c:v>
                </c:pt>
                <c:pt idx="214">
                  <c:v>39262</c:v>
                </c:pt>
                <c:pt idx="215">
                  <c:v>39263</c:v>
                </c:pt>
                <c:pt idx="216">
                  <c:v>39265</c:v>
                </c:pt>
                <c:pt idx="217">
                  <c:v>39266</c:v>
                </c:pt>
                <c:pt idx="218">
                  <c:v>39267</c:v>
                </c:pt>
                <c:pt idx="219">
                  <c:v>39268</c:v>
                </c:pt>
                <c:pt idx="220">
                  <c:v>39269</c:v>
                </c:pt>
                <c:pt idx="221">
                  <c:v>39272</c:v>
                </c:pt>
                <c:pt idx="222">
                  <c:v>39273</c:v>
                </c:pt>
                <c:pt idx="223">
                  <c:v>39274</c:v>
                </c:pt>
                <c:pt idx="224">
                  <c:v>39275</c:v>
                </c:pt>
                <c:pt idx="225">
                  <c:v>39276</c:v>
                </c:pt>
                <c:pt idx="226">
                  <c:v>39279</c:v>
                </c:pt>
                <c:pt idx="227">
                  <c:v>39280</c:v>
                </c:pt>
                <c:pt idx="228">
                  <c:v>39281</c:v>
                </c:pt>
                <c:pt idx="229">
                  <c:v>39282</c:v>
                </c:pt>
                <c:pt idx="230">
                  <c:v>39283</c:v>
                </c:pt>
                <c:pt idx="231">
                  <c:v>39286</c:v>
                </c:pt>
                <c:pt idx="232">
                  <c:v>39287</c:v>
                </c:pt>
                <c:pt idx="233">
                  <c:v>39288</c:v>
                </c:pt>
                <c:pt idx="234">
                  <c:v>39289</c:v>
                </c:pt>
                <c:pt idx="235">
                  <c:v>39290</c:v>
                </c:pt>
                <c:pt idx="236">
                  <c:v>39293</c:v>
                </c:pt>
                <c:pt idx="237">
                  <c:v>39294</c:v>
                </c:pt>
                <c:pt idx="238">
                  <c:v>39295</c:v>
                </c:pt>
                <c:pt idx="239">
                  <c:v>39296</c:v>
                </c:pt>
                <c:pt idx="240">
                  <c:v>39297</c:v>
                </c:pt>
                <c:pt idx="241">
                  <c:v>39300</c:v>
                </c:pt>
                <c:pt idx="242">
                  <c:v>39301</c:v>
                </c:pt>
                <c:pt idx="243">
                  <c:v>39302</c:v>
                </c:pt>
                <c:pt idx="244">
                  <c:v>39303</c:v>
                </c:pt>
                <c:pt idx="245">
                  <c:v>39304</c:v>
                </c:pt>
                <c:pt idx="246">
                  <c:v>39307</c:v>
                </c:pt>
                <c:pt idx="247">
                  <c:v>39308</c:v>
                </c:pt>
                <c:pt idx="248">
                  <c:v>39309</c:v>
                </c:pt>
                <c:pt idx="249">
                  <c:v>39310</c:v>
                </c:pt>
                <c:pt idx="250">
                  <c:v>39311</c:v>
                </c:pt>
                <c:pt idx="251">
                  <c:v>39314</c:v>
                </c:pt>
                <c:pt idx="252">
                  <c:v>39315</c:v>
                </c:pt>
                <c:pt idx="253">
                  <c:v>39316</c:v>
                </c:pt>
                <c:pt idx="254">
                  <c:v>39317</c:v>
                </c:pt>
                <c:pt idx="255">
                  <c:v>39318</c:v>
                </c:pt>
                <c:pt idx="256">
                  <c:v>39321</c:v>
                </c:pt>
                <c:pt idx="257">
                  <c:v>39322</c:v>
                </c:pt>
                <c:pt idx="258">
                  <c:v>39323</c:v>
                </c:pt>
                <c:pt idx="259">
                  <c:v>39324</c:v>
                </c:pt>
                <c:pt idx="260">
                  <c:v>39325</c:v>
                </c:pt>
                <c:pt idx="261">
                  <c:v>39328</c:v>
                </c:pt>
                <c:pt idx="262">
                  <c:v>39329</c:v>
                </c:pt>
                <c:pt idx="263">
                  <c:v>39330</c:v>
                </c:pt>
                <c:pt idx="264">
                  <c:v>39331</c:v>
                </c:pt>
                <c:pt idx="265">
                  <c:v>39332</c:v>
                </c:pt>
                <c:pt idx="266">
                  <c:v>39335</c:v>
                </c:pt>
                <c:pt idx="267">
                  <c:v>39336</c:v>
                </c:pt>
                <c:pt idx="268">
                  <c:v>39337</c:v>
                </c:pt>
                <c:pt idx="269">
                  <c:v>39338</c:v>
                </c:pt>
                <c:pt idx="270">
                  <c:v>39339</c:v>
                </c:pt>
                <c:pt idx="271">
                  <c:v>39342</c:v>
                </c:pt>
                <c:pt idx="272">
                  <c:v>39343</c:v>
                </c:pt>
                <c:pt idx="273">
                  <c:v>39344</c:v>
                </c:pt>
                <c:pt idx="274">
                  <c:v>39345</c:v>
                </c:pt>
                <c:pt idx="275">
                  <c:v>39346</c:v>
                </c:pt>
                <c:pt idx="276">
                  <c:v>39349</c:v>
                </c:pt>
                <c:pt idx="277">
                  <c:v>39350</c:v>
                </c:pt>
                <c:pt idx="278">
                  <c:v>39351</c:v>
                </c:pt>
                <c:pt idx="279">
                  <c:v>39352</c:v>
                </c:pt>
                <c:pt idx="280">
                  <c:v>39353</c:v>
                </c:pt>
                <c:pt idx="281">
                  <c:v>39355</c:v>
                </c:pt>
                <c:pt idx="282">
                  <c:v>39356</c:v>
                </c:pt>
                <c:pt idx="283">
                  <c:v>39357</c:v>
                </c:pt>
                <c:pt idx="284">
                  <c:v>39358</c:v>
                </c:pt>
                <c:pt idx="285">
                  <c:v>39359</c:v>
                </c:pt>
                <c:pt idx="286">
                  <c:v>39360</c:v>
                </c:pt>
                <c:pt idx="287">
                  <c:v>39363</c:v>
                </c:pt>
                <c:pt idx="288">
                  <c:v>39364</c:v>
                </c:pt>
                <c:pt idx="289">
                  <c:v>39365</c:v>
                </c:pt>
                <c:pt idx="290">
                  <c:v>39366</c:v>
                </c:pt>
                <c:pt idx="291">
                  <c:v>39367</c:v>
                </c:pt>
                <c:pt idx="292">
                  <c:v>39370</c:v>
                </c:pt>
                <c:pt idx="293">
                  <c:v>39371</c:v>
                </c:pt>
                <c:pt idx="294">
                  <c:v>39372</c:v>
                </c:pt>
                <c:pt idx="295">
                  <c:v>39373</c:v>
                </c:pt>
                <c:pt idx="296">
                  <c:v>39374</c:v>
                </c:pt>
                <c:pt idx="297">
                  <c:v>39377</c:v>
                </c:pt>
                <c:pt idx="298">
                  <c:v>39378</c:v>
                </c:pt>
                <c:pt idx="299">
                  <c:v>39379</c:v>
                </c:pt>
                <c:pt idx="300">
                  <c:v>39380</c:v>
                </c:pt>
                <c:pt idx="301">
                  <c:v>39381</c:v>
                </c:pt>
                <c:pt idx="302">
                  <c:v>39384</c:v>
                </c:pt>
                <c:pt idx="303">
                  <c:v>39385</c:v>
                </c:pt>
                <c:pt idx="304">
                  <c:v>39386</c:v>
                </c:pt>
                <c:pt idx="305">
                  <c:v>39387</c:v>
                </c:pt>
                <c:pt idx="306">
                  <c:v>39388</c:v>
                </c:pt>
                <c:pt idx="307">
                  <c:v>39391</c:v>
                </c:pt>
                <c:pt idx="308">
                  <c:v>39392</c:v>
                </c:pt>
                <c:pt idx="309">
                  <c:v>39393</c:v>
                </c:pt>
                <c:pt idx="310">
                  <c:v>39394</c:v>
                </c:pt>
                <c:pt idx="311">
                  <c:v>39395</c:v>
                </c:pt>
                <c:pt idx="312">
                  <c:v>39398</c:v>
                </c:pt>
                <c:pt idx="313">
                  <c:v>39399</c:v>
                </c:pt>
                <c:pt idx="314">
                  <c:v>39400</c:v>
                </c:pt>
                <c:pt idx="315">
                  <c:v>39401</c:v>
                </c:pt>
                <c:pt idx="316">
                  <c:v>39402</c:v>
                </c:pt>
                <c:pt idx="317">
                  <c:v>39405</c:v>
                </c:pt>
                <c:pt idx="318">
                  <c:v>39406</c:v>
                </c:pt>
                <c:pt idx="319">
                  <c:v>39407</c:v>
                </c:pt>
                <c:pt idx="320">
                  <c:v>39408</c:v>
                </c:pt>
                <c:pt idx="321">
                  <c:v>39409</c:v>
                </c:pt>
                <c:pt idx="322">
                  <c:v>39412</c:v>
                </c:pt>
                <c:pt idx="323">
                  <c:v>39413</c:v>
                </c:pt>
                <c:pt idx="324">
                  <c:v>39414</c:v>
                </c:pt>
                <c:pt idx="325">
                  <c:v>39415</c:v>
                </c:pt>
                <c:pt idx="326">
                  <c:v>39416</c:v>
                </c:pt>
                <c:pt idx="327">
                  <c:v>39419</c:v>
                </c:pt>
                <c:pt idx="328">
                  <c:v>39420</c:v>
                </c:pt>
                <c:pt idx="329">
                  <c:v>39421</c:v>
                </c:pt>
                <c:pt idx="330">
                  <c:v>39422</c:v>
                </c:pt>
                <c:pt idx="331">
                  <c:v>39423</c:v>
                </c:pt>
                <c:pt idx="332">
                  <c:v>39426</c:v>
                </c:pt>
                <c:pt idx="333">
                  <c:v>39427</c:v>
                </c:pt>
                <c:pt idx="334">
                  <c:v>39428</c:v>
                </c:pt>
                <c:pt idx="335">
                  <c:v>39429</c:v>
                </c:pt>
                <c:pt idx="336">
                  <c:v>39430</c:v>
                </c:pt>
                <c:pt idx="337">
                  <c:v>39433</c:v>
                </c:pt>
                <c:pt idx="338">
                  <c:v>39434</c:v>
                </c:pt>
                <c:pt idx="339">
                  <c:v>39435</c:v>
                </c:pt>
                <c:pt idx="340">
                  <c:v>39436</c:v>
                </c:pt>
                <c:pt idx="341">
                  <c:v>39437</c:v>
                </c:pt>
                <c:pt idx="342">
                  <c:v>39440</c:v>
                </c:pt>
                <c:pt idx="343">
                  <c:v>39442</c:v>
                </c:pt>
                <c:pt idx="344">
                  <c:v>39443</c:v>
                </c:pt>
                <c:pt idx="345">
                  <c:v>39444</c:v>
                </c:pt>
                <c:pt idx="346">
                  <c:v>39447</c:v>
                </c:pt>
                <c:pt idx="347">
                  <c:v>39449</c:v>
                </c:pt>
                <c:pt idx="348">
                  <c:v>39450</c:v>
                </c:pt>
                <c:pt idx="349">
                  <c:v>39451</c:v>
                </c:pt>
                <c:pt idx="350">
                  <c:v>39454</c:v>
                </c:pt>
                <c:pt idx="351">
                  <c:v>39455</c:v>
                </c:pt>
                <c:pt idx="352">
                  <c:v>39456</c:v>
                </c:pt>
                <c:pt idx="353">
                  <c:v>39457</c:v>
                </c:pt>
                <c:pt idx="354">
                  <c:v>39458</c:v>
                </c:pt>
                <c:pt idx="355">
                  <c:v>39461</c:v>
                </c:pt>
                <c:pt idx="356">
                  <c:v>39462</c:v>
                </c:pt>
                <c:pt idx="357">
                  <c:v>39463</c:v>
                </c:pt>
                <c:pt idx="358">
                  <c:v>39464</c:v>
                </c:pt>
                <c:pt idx="359">
                  <c:v>39465</c:v>
                </c:pt>
                <c:pt idx="360">
                  <c:v>39468</c:v>
                </c:pt>
                <c:pt idx="361">
                  <c:v>39469</c:v>
                </c:pt>
                <c:pt idx="362">
                  <c:v>39470</c:v>
                </c:pt>
                <c:pt idx="363">
                  <c:v>39471</c:v>
                </c:pt>
                <c:pt idx="364">
                  <c:v>39472</c:v>
                </c:pt>
                <c:pt idx="365">
                  <c:v>39475</c:v>
                </c:pt>
                <c:pt idx="366">
                  <c:v>39476</c:v>
                </c:pt>
                <c:pt idx="367">
                  <c:v>39477</c:v>
                </c:pt>
                <c:pt idx="368">
                  <c:v>39478</c:v>
                </c:pt>
                <c:pt idx="369">
                  <c:v>39479</c:v>
                </c:pt>
                <c:pt idx="370">
                  <c:v>39482</c:v>
                </c:pt>
                <c:pt idx="371">
                  <c:v>39483</c:v>
                </c:pt>
                <c:pt idx="372">
                  <c:v>39484</c:v>
                </c:pt>
                <c:pt idx="373">
                  <c:v>39485</c:v>
                </c:pt>
                <c:pt idx="374">
                  <c:v>39486</c:v>
                </c:pt>
                <c:pt idx="375">
                  <c:v>39489</c:v>
                </c:pt>
                <c:pt idx="376">
                  <c:v>39490</c:v>
                </c:pt>
                <c:pt idx="377">
                  <c:v>39491</c:v>
                </c:pt>
                <c:pt idx="378">
                  <c:v>39492</c:v>
                </c:pt>
                <c:pt idx="379">
                  <c:v>39493</c:v>
                </c:pt>
                <c:pt idx="380">
                  <c:v>39496</c:v>
                </c:pt>
                <c:pt idx="381">
                  <c:v>39497</c:v>
                </c:pt>
                <c:pt idx="382">
                  <c:v>39498</c:v>
                </c:pt>
                <c:pt idx="383">
                  <c:v>39499</c:v>
                </c:pt>
                <c:pt idx="384">
                  <c:v>39500</c:v>
                </c:pt>
                <c:pt idx="385">
                  <c:v>39503</c:v>
                </c:pt>
                <c:pt idx="386">
                  <c:v>39504</c:v>
                </c:pt>
                <c:pt idx="387">
                  <c:v>39505</c:v>
                </c:pt>
                <c:pt idx="388">
                  <c:v>39506</c:v>
                </c:pt>
                <c:pt idx="389">
                  <c:v>39507</c:v>
                </c:pt>
                <c:pt idx="390">
                  <c:v>39510</c:v>
                </c:pt>
                <c:pt idx="391">
                  <c:v>39511</c:v>
                </c:pt>
                <c:pt idx="392">
                  <c:v>39512</c:v>
                </c:pt>
                <c:pt idx="393">
                  <c:v>39513</c:v>
                </c:pt>
                <c:pt idx="394">
                  <c:v>39514</c:v>
                </c:pt>
                <c:pt idx="395">
                  <c:v>39517</c:v>
                </c:pt>
                <c:pt idx="396">
                  <c:v>39518</c:v>
                </c:pt>
                <c:pt idx="397">
                  <c:v>39519</c:v>
                </c:pt>
                <c:pt idx="398">
                  <c:v>39520</c:v>
                </c:pt>
                <c:pt idx="399">
                  <c:v>39521</c:v>
                </c:pt>
                <c:pt idx="400">
                  <c:v>39524</c:v>
                </c:pt>
                <c:pt idx="401">
                  <c:v>39525</c:v>
                </c:pt>
                <c:pt idx="402">
                  <c:v>39526</c:v>
                </c:pt>
                <c:pt idx="403">
                  <c:v>39527</c:v>
                </c:pt>
                <c:pt idx="404">
                  <c:v>39531</c:v>
                </c:pt>
                <c:pt idx="405">
                  <c:v>39532</c:v>
                </c:pt>
                <c:pt idx="406">
                  <c:v>39533</c:v>
                </c:pt>
                <c:pt idx="407">
                  <c:v>39534</c:v>
                </c:pt>
                <c:pt idx="408">
                  <c:v>39535</c:v>
                </c:pt>
                <c:pt idx="409">
                  <c:v>39538</c:v>
                </c:pt>
                <c:pt idx="410">
                  <c:v>39539</c:v>
                </c:pt>
                <c:pt idx="411">
                  <c:v>39540</c:v>
                </c:pt>
                <c:pt idx="412">
                  <c:v>39541</c:v>
                </c:pt>
                <c:pt idx="413">
                  <c:v>39542</c:v>
                </c:pt>
                <c:pt idx="414">
                  <c:v>39545</c:v>
                </c:pt>
                <c:pt idx="415">
                  <c:v>39546</c:v>
                </c:pt>
                <c:pt idx="416">
                  <c:v>39547</c:v>
                </c:pt>
                <c:pt idx="417">
                  <c:v>39548</c:v>
                </c:pt>
                <c:pt idx="418">
                  <c:v>39549</c:v>
                </c:pt>
                <c:pt idx="419">
                  <c:v>39552</c:v>
                </c:pt>
                <c:pt idx="420">
                  <c:v>39553</c:v>
                </c:pt>
                <c:pt idx="421">
                  <c:v>39554</c:v>
                </c:pt>
                <c:pt idx="422">
                  <c:v>39555</c:v>
                </c:pt>
                <c:pt idx="423">
                  <c:v>39556</c:v>
                </c:pt>
                <c:pt idx="424">
                  <c:v>39559</c:v>
                </c:pt>
                <c:pt idx="425">
                  <c:v>39560</c:v>
                </c:pt>
                <c:pt idx="426">
                  <c:v>39561</c:v>
                </c:pt>
                <c:pt idx="427">
                  <c:v>39562</c:v>
                </c:pt>
                <c:pt idx="428">
                  <c:v>39563</c:v>
                </c:pt>
                <c:pt idx="429">
                  <c:v>39566</c:v>
                </c:pt>
                <c:pt idx="430">
                  <c:v>39567</c:v>
                </c:pt>
                <c:pt idx="431">
                  <c:v>39568</c:v>
                </c:pt>
                <c:pt idx="432">
                  <c:v>39569</c:v>
                </c:pt>
                <c:pt idx="433">
                  <c:v>39570</c:v>
                </c:pt>
                <c:pt idx="434">
                  <c:v>39573</c:v>
                </c:pt>
                <c:pt idx="435">
                  <c:v>39574</c:v>
                </c:pt>
                <c:pt idx="436">
                  <c:v>39575</c:v>
                </c:pt>
                <c:pt idx="437">
                  <c:v>39576</c:v>
                </c:pt>
                <c:pt idx="438">
                  <c:v>39577</c:v>
                </c:pt>
                <c:pt idx="439">
                  <c:v>39580</c:v>
                </c:pt>
                <c:pt idx="440">
                  <c:v>39581</c:v>
                </c:pt>
                <c:pt idx="441">
                  <c:v>39582</c:v>
                </c:pt>
                <c:pt idx="442">
                  <c:v>39583</c:v>
                </c:pt>
                <c:pt idx="443">
                  <c:v>39584</c:v>
                </c:pt>
                <c:pt idx="444">
                  <c:v>39587</c:v>
                </c:pt>
                <c:pt idx="445">
                  <c:v>39588</c:v>
                </c:pt>
                <c:pt idx="446">
                  <c:v>39589</c:v>
                </c:pt>
                <c:pt idx="447">
                  <c:v>39590</c:v>
                </c:pt>
                <c:pt idx="448">
                  <c:v>39591</c:v>
                </c:pt>
                <c:pt idx="449">
                  <c:v>39594</c:v>
                </c:pt>
                <c:pt idx="450">
                  <c:v>39595</c:v>
                </c:pt>
                <c:pt idx="451">
                  <c:v>39596</c:v>
                </c:pt>
                <c:pt idx="452">
                  <c:v>39597</c:v>
                </c:pt>
                <c:pt idx="453">
                  <c:v>39598</c:v>
                </c:pt>
                <c:pt idx="454">
                  <c:v>39599</c:v>
                </c:pt>
                <c:pt idx="455">
                  <c:v>39601</c:v>
                </c:pt>
                <c:pt idx="456">
                  <c:v>39602</c:v>
                </c:pt>
                <c:pt idx="457">
                  <c:v>39603</c:v>
                </c:pt>
                <c:pt idx="458">
                  <c:v>39604</c:v>
                </c:pt>
                <c:pt idx="459">
                  <c:v>39605</c:v>
                </c:pt>
                <c:pt idx="460">
                  <c:v>39608</c:v>
                </c:pt>
                <c:pt idx="461">
                  <c:v>39609</c:v>
                </c:pt>
                <c:pt idx="462">
                  <c:v>39610</c:v>
                </c:pt>
                <c:pt idx="463">
                  <c:v>39611</c:v>
                </c:pt>
                <c:pt idx="464">
                  <c:v>39612</c:v>
                </c:pt>
                <c:pt idx="465">
                  <c:v>39615</c:v>
                </c:pt>
                <c:pt idx="466">
                  <c:v>39616</c:v>
                </c:pt>
                <c:pt idx="467">
                  <c:v>39617</c:v>
                </c:pt>
                <c:pt idx="468">
                  <c:v>39618</c:v>
                </c:pt>
                <c:pt idx="469">
                  <c:v>39619</c:v>
                </c:pt>
                <c:pt idx="470">
                  <c:v>39622</c:v>
                </c:pt>
                <c:pt idx="471">
                  <c:v>39623</c:v>
                </c:pt>
                <c:pt idx="472">
                  <c:v>39624</c:v>
                </c:pt>
                <c:pt idx="473">
                  <c:v>39625</c:v>
                </c:pt>
                <c:pt idx="474">
                  <c:v>39626</c:v>
                </c:pt>
                <c:pt idx="475">
                  <c:v>39629</c:v>
                </c:pt>
                <c:pt idx="476">
                  <c:v>39630</c:v>
                </c:pt>
                <c:pt idx="477">
                  <c:v>39631</c:v>
                </c:pt>
                <c:pt idx="478">
                  <c:v>39632</c:v>
                </c:pt>
                <c:pt idx="479">
                  <c:v>39633</c:v>
                </c:pt>
                <c:pt idx="480">
                  <c:v>39636</c:v>
                </c:pt>
                <c:pt idx="481">
                  <c:v>39637</c:v>
                </c:pt>
                <c:pt idx="482">
                  <c:v>39638</c:v>
                </c:pt>
                <c:pt idx="483">
                  <c:v>39639</c:v>
                </c:pt>
                <c:pt idx="484">
                  <c:v>39640</c:v>
                </c:pt>
                <c:pt idx="485">
                  <c:v>39643</c:v>
                </c:pt>
                <c:pt idx="486">
                  <c:v>39644</c:v>
                </c:pt>
                <c:pt idx="487">
                  <c:v>39645</c:v>
                </c:pt>
                <c:pt idx="488">
                  <c:v>39646</c:v>
                </c:pt>
                <c:pt idx="489">
                  <c:v>39647</c:v>
                </c:pt>
                <c:pt idx="490">
                  <c:v>39650</c:v>
                </c:pt>
                <c:pt idx="491">
                  <c:v>39651</c:v>
                </c:pt>
                <c:pt idx="492">
                  <c:v>39652</c:v>
                </c:pt>
                <c:pt idx="493">
                  <c:v>39653</c:v>
                </c:pt>
                <c:pt idx="494">
                  <c:v>39654</c:v>
                </c:pt>
                <c:pt idx="495">
                  <c:v>39657</c:v>
                </c:pt>
                <c:pt idx="496">
                  <c:v>39658</c:v>
                </c:pt>
                <c:pt idx="497">
                  <c:v>39659</c:v>
                </c:pt>
                <c:pt idx="498">
                  <c:v>39660</c:v>
                </c:pt>
                <c:pt idx="499">
                  <c:v>39661</c:v>
                </c:pt>
                <c:pt idx="500">
                  <c:v>39664</c:v>
                </c:pt>
                <c:pt idx="501">
                  <c:v>39665</c:v>
                </c:pt>
                <c:pt idx="502">
                  <c:v>39666</c:v>
                </c:pt>
                <c:pt idx="503">
                  <c:v>39667</c:v>
                </c:pt>
                <c:pt idx="504">
                  <c:v>39668</c:v>
                </c:pt>
                <c:pt idx="505">
                  <c:v>39671</c:v>
                </c:pt>
                <c:pt idx="506">
                  <c:v>39672</c:v>
                </c:pt>
                <c:pt idx="507">
                  <c:v>39673</c:v>
                </c:pt>
                <c:pt idx="508">
                  <c:v>39674</c:v>
                </c:pt>
                <c:pt idx="509">
                  <c:v>39675</c:v>
                </c:pt>
                <c:pt idx="510">
                  <c:v>39678</c:v>
                </c:pt>
                <c:pt idx="511">
                  <c:v>39679</c:v>
                </c:pt>
                <c:pt idx="512">
                  <c:v>39680</c:v>
                </c:pt>
                <c:pt idx="513">
                  <c:v>39681</c:v>
                </c:pt>
                <c:pt idx="514">
                  <c:v>39682</c:v>
                </c:pt>
                <c:pt idx="515">
                  <c:v>39685</c:v>
                </c:pt>
                <c:pt idx="516">
                  <c:v>39686</c:v>
                </c:pt>
                <c:pt idx="517">
                  <c:v>39687</c:v>
                </c:pt>
                <c:pt idx="518">
                  <c:v>39688</c:v>
                </c:pt>
                <c:pt idx="519">
                  <c:v>39689</c:v>
                </c:pt>
                <c:pt idx="520">
                  <c:v>39691</c:v>
                </c:pt>
                <c:pt idx="521">
                  <c:v>39692</c:v>
                </c:pt>
                <c:pt idx="522">
                  <c:v>39693</c:v>
                </c:pt>
                <c:pt idx="523">
                  <c:v>39694</c:v>
                </c:pt>
                <c:pt idx="524">
                  <c:v>39695</c:v>
                </c:pt>
                <c:pt idx="525">
                  <c:v>39696</c:v>
                </c:pt>
                <c:pt idx="526">
                  <c:v>39699</c:v>
                </c:pt>
                <c:pt idx="527">
                  <c:v>39700</c:v>
                </c:pt>
                <c:pt idx="528">
                  <c:v>39701</c:v>
                </c:pt>
                <c:pt idx="529">
                  <c:v>39702</c:v>
                </c:pt>
                <c:pt idx="530">
                  <c:v>39703</c:v>
                </c:pt>
                <c:pt idx="531">
                  <c:v>39706</c:v>
                </c:pt>
                <c:pt idx="532">
                  <c:v>39707</c:v>
                </c:pt>
                <c:pt idx="533">
                  <c:v>39708</c:v>
                </c:pt>
                <c:pt idx="534">
                  <c:v>39709</c:v>
                </c:pt>
                <c:pt idx="535">
                  <c:v>39710</c:v>
                </c:pt>
                <c:pt idx="536">
                  <c:v>39713</c:v>
                </c:pt>
                <c:pt idx="537">
                  <c:v>39714</c:v>
                </c:pt>
                <c:pt idx="538">
                  <c:v>39715</c:v>
                </c:pt>
                <c:pt idx="539">
                  <c:v>39716</c:v>
                </c:pt>
                <c:pt idx="540">
                  <c:v>39717</c:v>
                </c:pt>
                <c:pt idx="541">
                  <c:v>39720</c:v>
                </c:pt>
                <c:pt idx="542">
                  <c:v>39721</c:v>
                </c:pt>
                <c:pt idx="543">
                  <c:v>39722</c:v>
                </c:pt>
                <c:pt idx="544">
                  <c:v>39723</c:v>
                </c:pt>
                <c:pt idx="545">
                  <c:v>39724</c:v>
                </c:pt>
                <c:pt idx="546">
                  <c:v>39727</c:v>
                </c:pt>
                <c:pt idx="547">
                  <c:v>39728</c:v>
                </c:pt>
                <c:pt idx="548">
                  <c:v>39729</c:v>
                </c:pt>
                <c:pt idx="549">
                  <c:v>39730</c:v>
                </c:pt>
                <c:pt idx="550">
                  <c:v>39731</c:v>
                </c:pt>
                <c:pt idx="551">
                  <c:v>39734</c:v>
                </c:pt>
                <c:pt idx="552">
                  <c:v>39735</c:v>
                </c:pt>
                <c:pt idx="553">
                  <c:v>39736</c:v>
                </c:pt>
                <c:pt idx="554">
                  <c:v>39737</c:v>
                </c:pt>
                <c:pt idx="555">
                  <c:v>39738</c:v>
                </c:pt>
                <c:pt idx="556">
                  <c:v>39741</c:v>
                </c:pt>
                <c:pt idx="557">
                  <c:v>39742</c:v>
                </c:pt>
                <c:pt idx="558">
                  <c:v>39743</c:v>
                </c:pt>
                <c:pt idx="559">
                  <c:v>39744</c:v>
                </c:pt>
                <c:pt idx="560">
                  <c:v>39745</c:v>
                </c:pt>
                <c:pt idx="561">
                  <c:v>39748</c:v>
                </c:pt>
                <c:pt idx="562">
                  <c:v>39749</c:v>
                </c:pt>
                <c:pt idx="563">
                  <c:v>39750</c:v>
                </c:pt>
                <c:pt idx="564">
                  <c:v>39751</c:v>
                </c:pt>
                <c:pt idx="565">
                  <c:v>39752</c:v>
                </c:pt>
                <c:pt idx="566">
                  <c:v>39755</c:v>
                </c:pt>
                <c:pt idx="567">
                  <c:v>39756</c:v>
                </c:pt>
                <c:pt idx="568">
                  <c:v>39757</c:v>
                </c:pt>
                <c:pt idx="569">
                  <c:v>39758</c:v>
                </c:pt>
                <c:pt idx="570">
                  <c:v>39759</c:v>
                </c:pt>
                <c:pt idx="571">
                  <c:v>39762</c:v>
                </c:pt>
                <c:pt idx="572">
                  <c:v>39763</c:v>
                </c:pt>
                <c:pt idx="573">
                  <c:v>39764</c:v>
                </c:pt>
                <c:pt idx="574">
                  <c:v>39765</c:v>
                </c:pt>
                <c:pt idx="575">
                  <c:v>39766</c:v>
                </c:pt>
                <c:pt idx="576">
                  <c:v>39769</c:v>
                </c:pt>
                <c:pt idx="577">
                  <c:v>39770</c:v>
                </c:pt>
                <c:pt idx="578">
                  <c:v>39771</c:v>
                </c:pt>
                <c:pt idx="579">
                  <c:v>39772</c:v>
                </c:pt>
                <c:pt idx="580">
                  <c:v>39773</c:v>
                </c:pt>
                <c:pt idx="581">
                  <c:v>39776</c:v>
                </c:pt>
                <c:pt idx="582">
                  <c:v>39777</c:v>
                </c:pt>
                <c:pt idx="583">
                  <c:v>39778</c:v>
                </c:pt>
                <c:pt idx="584">
                  <c:v>39779</c:v>
                </c:pt>
                <c:pt idx="585">
                  <c:v>39780</c:v>
                </c:pt>
                <c:pt idx="586">
                  <c:v>39782</c:v>
                </c:pt>
                <c:pt idx="587">
                  <c:v>39783</c:v>
                </c:pt>
                <c:pt idx="588">
                  <c:v>39784</c:v>
                </c:pt>
                <c:pt idx="589">
                  <c:v>39785</c:v>
                </c:pt>
                <c:pt idx="590">
                  <c:v>39786</c:v>
                </c:pt>
                <c:pt idx="591">
                  <c:v>39787</c:v>
                </c:pt>
                <c:pt idx="592">
                  <c:v>39790</c:v>
                </c:pt>
                <c:pt idx="593">
                  <c:v>39791</c:v>
                </c:pt>
                <c:pt idx="594">
                  <c:v>39792</c:v>
                </c:pt>
                <c:pt idx="595">
                  <c:v>39793</c:v>
                </c:pt>
                <c:pt idx="596">
                  <c:v>39794</c:v>
                </c:pt>
                <c:pt idx="597">
                  <c:v>39797</c:v>
                </c:pt>
                <c:pt idx="598">
                  <c:v>39798</c:v>
                </c:pt>
                <c:pt idx="599">
                  <c:v>39799</c:v>
                </c:pt>
                <c:pt idx="600">
                  <c:v>39800</c:v>
                </c:pt>
                <c:pt idx="601">
                  <c:v>39801</c:v>
                </c:pt>
                <c:pt idx="602">
                  <c:v>39804</c:v>
                </c:pt>
                <c:pt idx="603">
                  <c:v>39805</c:v>
                </c:pt>
                <c:pt idx="604">
                  <c:v>39806</c:v>
                </c:pt>
                <c:pt idx="605">
                  <c:v>39808</c:v>
                </c:pt>
                <c:pt idx="606">
                  <c:v>39811</c:v>
                </c:pt>
                <c:pt idx="607">
                  <c:v>39812</c:v>
                </c:pt>
                <c:pt idx="608">
                  <c:v>39813</c:v>
                </c:pt>
                <c:pt idx="609">
                  <c:v>39815</c:v>
                </c:pt>
                <c:pt idx="610">
                  <c:v>39818</c:v>
                </c:pt>
                <c:pt idx="611">
                  <c:v>39819</c:v>
                </c:pt>
                <c:pt idx="612">
                  <c:v>39820</c:v>
                </c:pt>
                <c:pt idx="613">
                  <c:v>39821</c:v>
                </c:pt>
                <c:pt idx="614">
                  <c:v>39822</c:v>
                </c:pt>
                <c:pt idx="615">
                  <c:v>39825</c:v>
                </c:pt>
                <c:pt idx="616">
                  <c:v>39826</c:v>
                </c:pt>
                <c:pt idx="617">
                  <c:v>39827</c:v>
                </c:pt>
                <c:pt idx="618">
                  <c:v>39828</c:v>
                </c:pt>
                <c:pt idx="619">
                  <c:v>39829</c:v>
                </c:pt>
                <c:pt idx="620">
                  <c:v>39832</c:v>
                </c:pt>
                <c:pt idx="621">
                  <c:v>39833</c:v>
                </c:pt>
                <c:pt idx="622">
                  <c:v>39834</c:v>
                </c:pt>
                <c:pt idx="623">
                  <c:v>39835</c:v>
                </c:pt>
                <c:pt idx="624">
                  <c:v>39836</c:v>
                </c:pt>
                <c:pt idx="625">
                  <c:v>39839</c:v>
                </c:pt>
                <c:pt idx="626">
                  <c:v>39840</c:v>
                </c:pt>
                <c:pt idx="627">
                  <c:v>39841</c:v>
                </c:pt>
                <c:pt idx="628">
                  <c:v>39842</c:v>
                </c:pt>
                <c:pt idx="629">
                  <c:v>39843</c:v>
                </c:pt>
                <c:pt idx="630">
                  <c:v>39844</c:v>
                </c:pt>
                <c:pt idx="631">
                  <c:v>39846</c:v>
                </c:pt>
                <c:pt idx="632">
                  <c:v>39847</c:v>
                </c:pt>
                <c:pt idx="633">
                  <c:v>39848</c:v>
                </c:pt>
                <c:pt idx="634">
                  <c:v>39849</c:v>
                </c:pt>
                <c:pt idx="635">
                  <c:v>39850</c:v>
                </c:pt>
                <c:pt idx="636">
                  <c:v>39853</c:v>
                </c:pt>
                <c:pt idx="637">
                  <c:v>39854</c:v>
                </c:pt>
                <c:pt idx="638">
                  <c:v>39855</c:v>
                </c:pt>
                <c:pt idx="639">
                  <c:v>39856</c:v>
                </c:pt>
                <c:pt idx="640">
                  <c:v>39857</c:v>
                </c:pt>
                <c:pt idx="641">
                  <c:v>39860</c:v>
                </c:pt>
                <c:pt idx="642">
                  <c:v>39861</c:v>
                </c:pt>
                <c:pt idx="643">
                  <c:v>39862</c:v>
                </c:pt>
                <c:pt idx="644">
                  <c:v>39863</c:v>
                </c:pt>
                <c:pt idx="645">
                  <c:v>39864</c:v>
                </c:pt>
                <c:pt idx="646">
                  <c:v>39867</c:v>
                </c:pt>
                <c:pt idx="647">
                  <c:v>39868</c:v>
                </c:pt>
                <c:pt idx="648">
                  <c:v>39869</c:v>
                </c:pt>
                <c:pt idx="649">
                  <c:v>39870</c:v>
                </c:pt>
                <c:pt idx="650">
                  <c:v>39871</c:v>
                </c:pt>
                <c:pt idx="651">
                  <c:v>39872</c:v>
                </c:pt>
                <c:pt idx="652">
                  <c:v>39874</c:v>
                </c:pt>
                <c:pt idx="653">
                  <c:v>39875</c:v>
                </c:pt>
                <c:pt idx="654">
                  <c:v>39876</c:v>
                </c:pt>
                <c:pt idx="655">
                  <c:v>39877</c:v>
                </c:pt>
                <c:pt idx="656">
                  <c:v>39878</c:v>
                </c:pt>
                <c:pt idx="657">
                  <c:v>39881</c:v>
                </c:pt>
                <c:pt idx="658">
                  <c:v>39882</c:v>
                </c:pt>
                <c:pt idx="659">
                  <c:v>39883</c:v>
                </c:pt>
                <c:pt idx="660">
                  <c:v>39884</c:v>
                </c:pt>
                <c:pt idx="661">
                  <c:v>39885</c:v>
                </c:pt>
                <c:pt idx="662">
                  <c:v>39888</c:v>
                </c:pt>
                <c:pt idx="663">
                  <c:v>39889</c:v>
                </c:pt>
                <c:pt idx="664">
                  <c:v>39890</c:v>
                </c:pt>
                <c:pt idx="665">
                  <c:v>39891</c:v>
                </c:pt>
                <c:pt idx="666">
                  <c:v>39892</c:v>
                </c:pt>
                <c:pt idx="667">
                  <c:v>39895</c:v>
                </c:pt>
                <c:pt idx="668">
                  <c:v>39896</c:v>
                </c:pt>
                <c:pt idx="669">
                  <c:v>39897</c:v>
                </c:pt>
                <c:pt idx="670">
                  <c:v>39898</c:v>
                </c:pt>
                <c:pt idx="671">
                  <c:v>39899</c:v>
                </c:pt>
                <c:pt idx="672">
                  <c:v>39902</c:v>
                </c:pt>
                <c:pt idx="673">
                  <c:v>39903</c:v>
                </c:pt>
                <c:pt idx="674">
                  <c:v>39904</c:v>
                </c:pt>
                <c:pt idx="675">
                  <c:v>39905</c:v>
                </c:pt>
                <c:pt idx="676">
                  <c:v>39906</c:v>
                </c:pt>
                <c:pt idx="677">
                  <c:v>39909</c:v>
                </c:pt>
                <c:pt idx="678">
                  <c:v>39910</c:v>
                </c:pt>
                <c:pt idx="679">
                  <c:v>39911</c:v>
                </c:pt>
                <c:pt idx="680">
                  <c:v>39912</c:v>
                </c:pt>
                <c:pt idx="681">
                  <c:v>39916</c:v>
                </c:pt>
                <c:pt idx="682">
                  <c:v>39917</c:v>
                </c:pt>
                <c:pt idx="683">
                  <c:v>39918</c:v>
                </c:pt>
                <c:pt idx="684">
                  <c:v>39919</c:v>
                </c:pt>
                <c:pt idx="685">
                  <c:v>39920</c:v>
                </c:pt>
                <c:pt idx="686">
                  <c:v>39923</c:v>
                </c:pt>
                <c:pt idx="687">
                  <c:v>39924</c:v>
                </c:pt>
                <c:pt idx="688">
                  <c:v>39925</c:v>
                </c:pt>
                <c:pt idx="689">
                  <c:v>39926</c:v>
                </c:pt>
                <c:pt idx="690">
                  <c:v>39927</c:v>
                </c:pt>
                <c:pt idx="691">
                  <c:v>39930</c:v>
                </c:pt>
                <c:pt idx="692">
                  <c:v>39931</c:v>
                </c:pt>
                <c:pt idx="693">
                  <c:v>39932</c:v>
                </c:pt>
                <c:pt idx="694">
                  <c:v>39933</c:v>
                </c:pt>
                <c:pt idx="695">
                  <c:v>39934</c:v>
                </c:pt>
                <c:pt idx="696">
                  <c:v>39937</c:v>
                </c:pt>
                <c:pt idx="697">
                  <c:v>39938</c:v>
                </c:pt>
                <c:pt idx="698">
                  <c:v>39939</c:v>
                </c:pt>
                <c:pt idx="699">
                  <c:v>39940</c:v>
                </c:pt>
                <c:pt idx="700">
                  <c:v>39941</c:v>
                </c:pt>
                <c:pt idx="701">
                  <c:v>39944</c:v>
                </c:pt>
                <c:pt idx="702">
                  <c:v>39945</c:v>
                </c:pt>
                <c:pt idx="703">
                  <c:v>39946</c:v>
                </c:pt>
                <c:pt idx="704">
                  <c:v>39947</c:v>
                </c:pt>
                <c:pt idx="705">
                  <c:v>39948</c:v>
                </c:pt>
                <c:pt idx="706">
                  <c:v>39951</c:v>
                </c:pt>
                <c:pt idx="707">
                  <c:v>39952</c:v>
                </c:pt>
                <c:pt idx="708">
                  <c:v>39953</c:v>
                </c:pt>
                <c:pt idx="709">
                  <c:v>39954</c:v>
                </c:pt>
                <c:pt idx="710">
                  <c:v>39955</c:v>
                </c:pt>
                <c:pt idx="711">
                  <c:v>39958</c:v>
                </c:pt>
                <c:pt idx="712">
                  <c:v>39959</c:v>
                </c:pt>
                <c:pt idx="713">
                  <c:v>39960</c:v>
                </c:pt>
                <c:pt idx="714">
                  <c:v>39961</c:v>
                </c:pt>
                <c:pt idx="715">
                  <c:v>39962</c:v>
                </c:pt>
                <c:pt idx="716">
                  <c:v>39964</c:v>
                </c:pt>
                <c:pt idx="717">
                  <c:v>39965</c:v>
                </c:pt>
                <c:pt idx="718">
                  <c:v>39966</c:v>
                </c:pt>
                <c:pt idx="719">
                  <c:v>39967</c:v>
                </c:pt>
                <c:pt idx="720">
                  <c:v>39968</c:v>
                </c:pt>
                <c:pt idx="721">
                  <c:v>39969</c:v>
                </c:pt>
                <c:pt idx="722">
                  <c:v>39972</c:v>
                </c:pt>
                <c:pt idx="723">
                  <c:v>39973</c:v>
                </c:pt>
                <c:pt idx="724">
                  <c:v>39974</c:v>
                </c:pt>
                <c:pt idx="725">
                  <c:v>39975</c:v>
                </c:pt>
                <c:pt idx="726">
                  <c:v>39976</c:v>
                </c:pt>
                <c:pt idx="727">
                  <c:v>39979</c:v>
                </c:pt>
                <c:pt idx="728">
                  <c:v>39980</c:v>
                </c:pt>
                <c:pt idx="729">
                  <c:v>39981</c:v>
                </c:pt>
                <c:pt idx="730">
                  <c:v>39982</c:v>
                </c:pt>
                <c:pt idx="731">
                  <c:v>39983</c:v>
                </c:pt>
                <c:pt idx="732">
                  <c:v>39986</c:v>
                </c:pt>
                <c:pt idx="733">
                  <c:v>39987</c:v>
                </c:pt>
                <c:pt idx="734">
                  <c:v>39988</c:v>
                </c:pt>
                <c:pt idx="735">
                  <c:v>39989</c:v>
                </c:pt>
                <c:pt idx="736">
                  <c:v>39990</c:v>
                </c:pt>
                <c:pt idx="737">
                  <c:v>39993</c:v>
                </c:pt>
                <c:pt idx="738">
                  <c:v>39994</c:v>
                </c:pt>
                <c:pt idx="739">
                  <c:v>39995</c:v>
                </c:pt>
                <c:pt idx="740">
                  <c:v>39996</c:v>
                </c:pt>
                <c:pt idx="741">
                  <c:v>39997</c:v>
                </c:pt>
                <c:pt idx="742">
                  <c:v>40000</c:v>
                </c:pt>
                <c:pt idx="743">
                  <c:v>40001</c:v>
                </c:pt>
                <c:pt idx="744">
                  <c:v>40002</c:v>
                </c:pt>
                <c:pt idx="745">
                  <c:v>40003</c:v>
                </c:pt>
                <c:pt idx="746">
                  <c:v>40004</c:v>
                </c:pt>
                <c:pt idx="747">
                  <c:v>40007</c:v>
                </c:pt>
                <c:pt idx="748">
                  <c:v>40008</c:v>
                </c:pt>
                <c:pt idx="749">
                  <c:v>40009</c:v>
                </c:pt>
                <c:pt idx="750">
                  <c:v>40010</c:v>
                </c:pt>
                <c:pt idx="751">
                  <c:v>40011</c:v>
                </c:pt>
                <c:pt idx="752">
                  <c:v>40014</c:v>
                </c:pt>
                <c:pt idx="753">
                  <c:v>40015</c:v>
                </c:pt>
                <c:pt idx="754">
                  <c:v>40016</c:v>
                </c:pt>
                <c:pt idx="755">
                  <c:v>40017</c:v>
                </c:pt>
                <c:pt idx="756">
                  <c:v>40018</c:v>
                </c:pt>
                <c:pt idx="757">
                  <c:v>40021</c:v>
                </c:pt>
                <c:pt idx="758">
                  <c:v>40022</c:v>
                </c:pt>
                <c:pt idx="759">
                  <c:v>40023</c:v>
                </c:pt>
                <c:pt idx="760">
                  <c:v>40024</c:v>
                </c:pt>
                <c:pt idx="761">
                  <c:v>40025</c:v>
                </c:pt>
                <c:pt idx="762">
                  <c:v>40028</c:v>
                </c:pt>
                <c:pt idx="763">
                  <c:v>40029</c:v>
                </c:pt>
                <c:pt idx="764">
                  <c:v>40030</c:v>
                </c:pt>
                <c:pt idx="765">
                  <c:v>40031</c:v>
                </c:pt>
                <c:pt idx="766">
                  <c:v>40032</c:v>
                </c:pt>
                <c:pt idx="767">
                  <c:v>40035</c:v>
                </c:pt>
                <c:pt idx="768">
                  <c:v>40036</c:v>
                </c:pt>
                <c:pt idx="769">
                  <c:v>40037</c:v>
                </c:pt>
                <c:pt idx="770">
                  <c:v>40038</c:v>
                </c:pt>
                <c:pt idx="771">
                  <c:v>40039</c:v>
                </c:pt>
                <c:pt idx="772">
                  <c:v>40042</c:v>
                </c:pt>
                <c:pt idx="773">
                  <c:v>40043</c:v>
                </c:pt>
                <c:pt idx="774">
                  <c:v>40044</c:v>
                </c:pt>
                <c:pt idx="775">
                  <c:v>40045</c:v>
                </c:pt>
                <c:pt idx="776">
                  <c:v>40046</c:v>
                </c:pt>
                <c:pt idx="777">
                  <c:v>40049</c:v>
                </c:pt>
                <c:pt idx="778">
                  <c:v>40050</c:v>
                </c:pt>
                <c:pt idx="779">
                  <c:v>40051</c:v>
                </c:pt>
                <c:pt idx="780">
                  <c:v>40052</c:v>
                </c:pt>
                <c:pt idx="781">
                  <c:v>40053</c:v>
                </c:pt>
                <c:pt idx="782">
                  <c:v>40056</c:v>
                </c:pt>
                <c:pt idx="783">
                  <c:v>40057</c:v>
                </c:pt>
                <c:pt idx="784">
                  <c:v>40058</c:v>
                </c:pt>
                <c:pt idx="785">
                  <c:v>40059</c:v>
                </c:pt>
                <c:pt idx="786">
                  <c:v>40060</c:v>
                </c:pt>
                <c:pt idx="787">
                  <c:v>40063</c:v>
                </c:pt>
                <c:pt idx="788">
                  <c:v>40064</c:v>
                </c:pt>
                <c:pt idx="789">
                  <c:v>40065</c:v>
                </c:pt>
                <c:pt idx="790">
                  <c:v>40066</c:v>
                </c:pt>
                <c:pt idx="791">
                  <c:v>40067</c:v>
                </c:pt>
                <c:pt idx="792">
                  <c:v>40070</c:v>
                </c:pt>
                <c:pt idx="793">
                  <c:v>40071</c:v>
                </c:pt>
                <c:pt idx="794">
                  <c:v>40072</c:v>
                </c:pt>
                <c:pt idx="795">
                  <c:v>40073</c:v>
                </c:pt>
                <c:pt idx="796">
                  <c:v>40074</c:v>
                </c:pt>
                <c:pt idx="797">
                  <c:v>40077</c:v>
                </c:pt>
                <c:pt idx="798">
                  <c:v>40078</c:v>
                </c:pt>
                <c:pt idx="799">
                  <c:v>40079</c:v>
                </c:pt>
                <c:pt idx="800">
                  <c:v>40080</c:v>
                </c:pt>
                <c:pt idx="801">
                  <c:v>40081</c:v>
                </c:pt>
                <c:pt idx="802">
                  <c:v>40084</c:v>
                </c:pt>
                <c:pt idx="803">
                  <c:v>40085</c:v>
                </c:pt>
                <c:pt idx="804">
                  <c:v>40086</c:v>
                </c:pt>
                <c:pt idx="805">
                  <c:v>40087</c:v>
                </c:pt>
                <c:pt idx="806">
                  <c:v>40088</c:v>
                </c:pt>
                <c:pt idx="807">
                  <c:v>40091</c:v>
                </c:pt>
                <c:pt idx="808">
                  <c:v>40092</c:v>
                </c:pt>
                <c:pt idx="809">
                  <c:v>40093</c:v>
                </c:pt>
                <c:pt idx="810">
                  <c:v>40094</c:v>
                </c:pt>
                <c:pt idx="811">
                  <c:v>40095</c:v>
                </c:pt>
                <c:pt idx="812">
                  <c:v>40098</c:v>
                </c:pt>
                <c:pt idx="813">
                  <c:v>40099</c:v>
                </c:pt>
                <c:pt idx="814">
                  <c:v>40100</c:v>
                </c:pt>
                <c:pt idx="815">
                  <c:v>40101</c:v>
                </c:pt>
                <c:pt idx="816">
                  <c:v>40102</c:v>
                </c:pt>
                <c:pt idx="817">
                  <c:v>40105</c:v>
                </c:pt>
                <c:pt idx="818">
                  <c:v>40106</c:v>
                </c:pt>
                <c:pt idx="819">
                  <c:v>40107</c:v>
                </c:pt>
                <c:pt idx="820">
                  <c:v>40108</c:v>
                </c:pt>
                <c:pt idx="821">
                  <c:v>40109</c:v>
                </c:pt>
                <c:pt idx="822">
                  <c:v>40112</c:v>
                </c:pt>
                <c:pt idx="823">
                  <c:v>40113</c:v>
                </c:pt>
                <c:pt idx="824">
                  <c:v>40114</c:v>
                </c:pt>
                <c:pt idx="825">
                  <c:v>40115</c:v>
                </c:pt>
                <c:pt idx="826">
                  <c:v>40116</c:v>
                </c:pt>
                <c:pt idx="827">
                  <c:v>40117</c:v>
                </c:pt>
                <c:pt idx="828">
                  <c:v>40119</c:v>
                </c:pt>
                <c:pt idx="829">
                  <c:v>40120</c:v>
                </c:pt>
                <c:pt idx="830">
                  <c:v>40121</c:v>
                </c:pt>
                <c:pt idx="831">
                  <c:v>40122</c:v>
                </c:pt>
                <c:pt idx="832">
                  <c:v>40123</c:v>
                </c:pt>
                <c:pt idx="833">
                  <c:v>40126</c:v>
                </c:pt>
                <c:pt idx="834">
                  <c:v>40127</c:v>
                </c:pt>
                <c:pt idx="835">
                  <c:v>40128</c:v>
                </c:pt>
                <c:pt idx="836">
                  <c:v>40129</c:v>
                </c:pt>
                <c:pt idx="837">
                  <c:v>40130</c:v>
                </c:pt>
                <c:pt idx="838">
                  <c:v>40133</c:v>
                </c:pt>
                <c:pt idx="839">
                  <c:v>40134</c:v>
                </c:pt>
                <c:pt idx="840">
                  <c:v>40135</c:v>
                </c:pt>
                <c:pt idx="841">
                  <c:v>40136</c:v>
                </c:pt>
                <c:pt idx="842">
                  <c:v>40137</c:v>
                </c:pt>
                <c:pt idx="843">
                  <c:v>40140</c:v>
                </c:pt>
                <c:pt idx="844">
                  <c:v>40141</c:v>
                </c:pt>
                <c:pt idx="845">
                  <c:v>40142</c:v>
                </c:pt>
                <c:pt idx="846">
                  <c:v>40143</c:v>
                </c:pt>
                <c:pt idx="847">
                  <c:v>40144</c:v>
                </c:pt>
                <c:pt idx="848">
                  <c:v>40147</c:v>
                </c:pt>
                <c:pt idx="849">
                  <c:v>40148</c:v>
                </c:pt>
                <c:pt idx="850">
                  <c:v>40149</c:v>
                </c:pt>
                <c:pt idx="851">
                  <c:v>40150</c:v>
                </c:pt>
                <c:pt idx="852">
                  <c:v>40151</c:v>
                </c:pt>
                <c:pt idx="853">
                  <c:v>40154</c:v>
                </c:pt>
                <c:pt idx="854">
                  <c:v>40155</c:v>
                </c:pt>
                <c:pt idx="855">
                  <c:v>40156</c:v>
                </c:pt>
                <c:pt idx="856">
                  <c:v>40157</c:v>
                </c:pt>
                <c:pt idx="857">
                  <c:v>40158</c:v>
                </c:pt>
                <c:pt idx="858">
                  <c:v>40161</c:v>
                </c:pt>
                <c:pt idx="859">
                  <c:v>40162</c:v>
                </c:pt>
                <c:pt idx="860">
                  <c:v>40163</c:v>
                </c:pt>
                <c:pt idx="861">
                  <c:v>40164</c:v>
                </c:pt>
                <c:pt idx="862">
                  <c:v>40165</c:v>
                </c:pt>
                <c:pt idx="863">
                  <c:v>40168</c:v>
                </c:pt>
                <c:pt idx="864">
                  <c:v>40169</c:v>
                </c:pt>
                <c:pt idx="865">
                  <c:v>40170</c:v>
                </c:pt>
                <c:pt idx="866">
                  <c:v>40171</c:v>
                </c:pt>
                <c:pt idx="867">
                  <c:v>40175</c:v>
                </c:pt>
                <c:pt idx="868">
                  <c:v>40176</c:v>
                </c:pt>
                <c:pt idx="869">
                  <c:v>40177</c:v>
                </c:pt>
                <c:pt idx="870">
                  <c:v>40178</c:v>
                </c:pt>
                <c:pt idx="871">
                  <c:v>40182</c:v>
                </c:pt>
                <c:pt idx="872">
                  <c:v>40183</c:v>
                </c:pt>
                <c:pt idx="873">
                  <c:v>40184</c:v>
                </c:pt>
                <c:pt idx="874">
                  <c:v>40185</c:v>
                </c:pt>
                <c:pt idx="875">
                  <c:v>40186</c:v>
                </c:pt>
                <c:pt idx="876">
                  <c:v>40189</c:v>
                </c:pt>
                <c:pt idx="877">
                  <c:v>40190</c:v>
                </c:pt>
                <c:pt idx="878">
                  <c:v>40191</c:v>
                </c:pt>
                <c:pt idx="879">
                  <c:v>40192</c:v>
                </c:pt>
                <c:pt idx="880">
                  <c:v>40193</c:v>
                </c:pt>
                <c:pt idx="881">
                  <c:v>40196</c:v>
                </c:pt>
                <c:pt idx="882">
                  <c:v>40197</c:v>
                </c:pt>
                <c:pt idx="883">
                  <c:v>40198</c:v>
                </c:pt>
                <c:pt idx="884">
                  <c:v>40199</c:v>
                </c:pt>
                <c:pt idx="885">
                  <c:v>40200</c:v>
                </c:pt>
                <c:pt idx="886">
                  <c:v>40203</c:v>
                </c:pt>
                <c:pt idx="887">
                  <c:v>40204</c:v>
                </c:pt>
                <c:pt idx="888">
                  <c:v>40205</c:v>
                </c:pt>
                <c:pt idx="889">
                  <c:v>40206</c:v>
                </c:pt>
                <c:pt idx="890">
                  <c:v>40207</c:v>
                </c:pt>
                <c:pt idx="891">
                  <c:v>40209</c:v>
                </c:pt>
                <c:pt idx="892">
                  <c:v>40210</c:v>
                </c:pt>
                <c:pt idx="893">
                  <c:v>40211</c:v>
                </c:pt>
                <c:pt idx="894">
                  <c:v>40212</c:v>
                </c:pt>
                <c:pt idx="895">
                  <c:v>40213</c:v>
                </c:pt>
                <c:pt idx="896">
                  <c:v>40214</c:v>
                </c:pt>
                <c:pt idx="897">
                  <c:v>40217</c:v>
                </c:pt>
                <c:pt idx="898">
                  <c:v>40218</c:v>
                </c:pt>
                <c:pt idx="899">
                  <c:v>40219</c:v>
                </c:pt>
                <c:pt idx="900">
                  <c:v>40220</c:v>
                </c:pt>
                <c:pt idx="901">
                  <c:v>40221</c:v>
                </c:pt>
                <c:pt idx="902">
                  <c:v>40224</c:v>
                </c:pt>
                <c:pt idx="903">
                  <c:v>40225</c:v>
                </c:pt>
                <c:pt idx="904">
                  <c:v>40226</c:v>
                </c:pt>
                <c:pt idx="905">
                  <c:v>40227</c:v>
                </c:pt>
                <c:pt idx="906">
                  <c:v>40228</c:v>
                </c:pt>
                <c:pt idx="907">
                  <c:v>40231</c:v>
                </c:pt>
                <c:pt idx="908">
                  <c:v>40232</c:v>
                </c:pt>
                <c:pt idx="909">
                  <c:v>40233</c:v>
                </c:pt>
                <c:pt idx="910">
                  <c:v>40234</c:v>
                </c:pt>
                <c:pt idx="911">
                  <c:v>40235</c:v>
                </c:pt>
                <c:pt idx="912">
                  <c:v>40237</c:v>
                </c:pt>
                <c:pt idx="913">
                  <c:v>40238</c:v>
                </c:pt>
                <c:pt idx="914">
                  <c:v>40239</c:v>
                </c:pt>
                <c:pt idx="915">
                  <c:v>40240</c:v>
                </c:pt>
                <c:pt idx="916">
                  <c:v>40241</c:v>
                </c:pt>
                <c:pt idx="917">
                  <c:v>40242</c:v>
                </c:pt>
                <c:pt idx="918">
                  <c:v>40245</c:v>
                </c:pt>
                <c:pt idx="919">
                  <c:v>40246</c:v>
                </c:pt>
                <c:pt idx="920">
                  <c:v>40247</c:v>
                </c:pt>
                <c:pt idx="921">
                  <c:v>40248</c:v>
                </c:pt>
                <c:pt idx="922">
                  <c:v>40249</c:v>
                </c:pt>
                <c:pt idx="923">
                  <c:v>40252</c:v>
                </c:pt>
                <c:pt idx="924">
                  <c:v>40253</c:v>
                </c:pt>
                <c:pt idx="925">
                  <c:v>40254</c:v>
                </c:pt>
                <c:pt idx="926">
                  <c:v>40255</c:v>
                </c:pt>
                <c:pt idx="927">
                  <c:v>40256</c:v>
                </c:pt>
                <c:pt idx="928">
                  <c:v>40259</c:v>
                </c:pt>
                <c:pt idx="929">
                  <c:v>40260</c:v>
                </c:pt>
                <c:pt idx="930">
                  <c:v>40261</c:v>
                </c:pt>
                <c:pt idx="931">
                  <c:v>40262</c:v>
                </c:pt>
                <c:pt idx="932">
                  <c:v>40263</c:v>
                </c:pt>
                <c:pt idx="933">
                  <c:v>40266</c:v>
                </c:pt>
                <c:pt idx="934">
                  <c:v>40267</c:v>
                </c:pt>
                <c:pt idx="935">
                  <c:v>40268</c:v>
                </c:pt>
                <c:pt idx="936">
                  <c:v>40269</c:v>
                </c:pt>
                <c:pt idx="937">
                  <c:v>40273</c:v>
                </c:pt>
                <c:pt idx="938">
                  <c:v>40274</c:v>
                </c:pt>
                <c:pt idx="939">
                  <c:v>40275</c:v>
                </c:pt>
                <c:pt idx="940">
                  <c:v>40276</c:v>
                </c:pt>
                <c:pt idx="941">
                  <c:v>40277</c:v>
                </c:pt>
                <c:pt idx="942">
                  <c:v>40280</c:v>
                </c:pt>
                <c:pt idx="943">
                  <c:v>40281</c:v>
                </c:pt>
                <c:pt idx="944">
                  <c:v>40282</c:v>
                </c:pt>
                <c:pt idx="945">
                  <c:v>40283</c:v>
                </c:pt>
                <c:pt idx="946">
                  <c:v>40284</c:v>
                </c:pt>
                <c:pt idx="947">
                  <c:v>40287</c:v>
                </c:pt>
                <c:pt idx="948">
                  <c:v>40288</c:v>
                </c:pt>
                <c:pt idx="949">
                  <c:v>40289</c:v>
                </c:pt>
                <c:pt idx="950">
                  <c:v>40290</c:v>
                </c:pt>
                <c:pt idx="951">
                  <c:v>40291</c:v>
                </c:pt>
                <c:pt idx="952">
                  <c:v>40294</c:v>
                </c:pt>
                <c:pt idx="953">
                  <c:v>40295</c:v>
                </c:pt>
                <c:pt idx="954">
                  <c:v>40296</c:v>
                </c:pt>
                <c:pt idx="955">
                  <c:v>40297</c:v>
                </c:pt>
                <c:pt idx="956">
                  <c:v>40298</c:v>
                </c:pt>
                <c:pt idx="957">
                  <c:v>40301</c:v>
                </c:pt>
                <c:pt idx="958">
                  <c:v>40302</c:v>
                </c:pt>
                <c:pt idx="959">
                  <c:v>40303</c:v>
                </c:pt>
                <c:pt idx="960">
                  <c:v>40304</c:v>
                </c:pt>
                <c:pt idx="961">
                  <c:v>40305</c:v>
                </c:pt>
                <c:pt idx="962">
                  <c:v>40308</c:v>
                </c:pt>
                <c:pt idx="963">
                  <c:v>40309</c:v>
                </c:pt>
                <c:pt idx="964">
                  <c:v>40310</c:v>
                </c:pt>
                <c:pt idx="965">
                  <c:v>40311</c:v>
                </c:pt>
                <c:pt idx="966">
                  <c:v>40312</c:v>
                </c:pt>
                <c:pt idx="967">
                  <c:v>40315</c:v>
                </c:pt>
                <c:pt idx="968">
                  <c:v>40316</c:v>
                </c:pt>
                <c:pt idx="969">
                  <c:v>40317</c:v>
                </c:pt>
                <c:pt idx="970">
                  <c:v>40318</c:v>
                </c:pt>
                <c:pt idx="971">
                  <c:v>40319</c:v>
                </c:pt>
                <c:pt idx="972">
                  <c:v>40322</c:v>
                </c:pt>
                <c:pt idx="973">
                  <c:v>40323</c:v>
                </c:pt>
                <c:pt idx="974">
                  <c:v>40324</c:v>
                </c:pt>
                <c:pt idx="975">
                  <c:v>40325</c:v>
                </c:pt>
                <c:pt idx="976">
                  <c:v>40326</c:v>
                </c:pt>
                <c:pt idx="977">
                  <c:v>40329</c:v>
                </c:pt>
                <c:pt idx="978">
                  <c:v>40330</c:v>
                </c:pt>
                <c:pt idx="979">
                  <c:v>40331</c:v>
                </c:pt>
                <c:pt idx="980">
                  <c:v>40332</c:v>
                </c:pt>
                <c:pt idx="981">
                  <c:v>40333</c:v>
                </c:pt>
                <c:pt idx="982">
                  <c:v>40336</c:v>
                </c:pt>
                <c:pt idx="983">
                  <c:v>40337</c:v>
                </c:pt>
                <c:pt idx="984">
                  <c:v>40338</c:v>
                </c:pt>
                <c:pt idx="985">
                  <c:v>40339</c:v>
                </c:pt>
                <c:pt idx="986">
                  <c:v>40340</c:v>
                </c:pt>
                <c:pt idx="987">
                  <c:v>40343</c:v>
                </c:pt>
                <c:pt idx="988">
                  <c:v>40344</c:v>
                </c:pt>
                <c:pt idx="989">
                  <c:v>40345</c:v>
                </c:pt>
                <c:pt idx="990">
                  <c:v>40346</c:v>
                </c:pt>
                <c:pt idx="991">
                  <c:v>40347</c:v>
                </c:pt>
                <c:pt idx="992">
                  <c:v>40350</c:v>
                </c:pt>
                <c:pt idx="993">
                  <c:v>40351</c:v>
                </c:pt>
                <c:pt idx="994">
                  <c:v>40352</c:v>
                </c:pt>
                <c:pt idx="995">
                  <c:v>40353</c:v>
                </c:pt>
                <c:pt idx="996">
                  <c:v>40354</c:v>
                </c:pt>
                <c:pt idx="997">
                  <c:v>40357</c:v>
                </c:pt>
                <c:pt idx="998">
                  <c:v>40358</c:v>
                </c:pt>
                <c:pt idx="999">
                  <c:v>40359</c:v>
                </c:pt>
                <c:pt idx="1000">
                  <c:v>40360</c:v>
                </c:pt>
                <c:pt idx="1001">
                  <c:v>40361</c:v>
                </c:pt>
                <c:pt idx="1002">
                  <c:v>40364</c:v>
                </c:pt>
                <c:pt idx="1003">
                  <c:v>40365</c:v>
                </c:pt>
                <c:pt idx="1004">
                  <c:v>40366</c:v>
                </c:pt>
                <c:pt idx="1005">
                  <c:v>40367</c:v>
                </c:pt>
                <c:pt idx="1006">
                  <c:v>40368</c:v>
                </c:pt>
                <c:pt idx="1007">
                  <c:v>40371</c:v>
                </c:pt>
                <c:pt idx="1008">
                  <c:v>40372</c:v>
                </c:pt>
                <c:pt idx="1009">
                  <c:v>40373</c:v>
                </c:pt>
                <c:pt idx="1010">
                  <c:v>40374</c:v>
                </c:pt>
                <c:pt idx="1011">
                  <c:v>40375</c:v>
                </c:pt>
                <c:pt idx="1012">
                  <c:v>40378</c:v>
                </c:pt>
                <c:pt idx="1013">
                  <c:v>40379</c:v>
                </c:pt>
                <c:pt idx="1014">
                  <c:v>40380</c:v>
                </c:pt>
                <c:pt idx="1015">
                  <c:v>40381</c:v>
                </c:pt>
                <c:pt idx="1016">
                  <c:v>40382</c:v>
                </c:pt>
                <c:pt idx="1017">
                  <c:v>40385</c:v>
                </c:pt>
                <c:pt idx="1018">
                  <c:v>40386</c:v>
                </c:pt>
                <c:pt idx="1019">
                  <c:v>40387</c:v>
                </c:pt>
                <c:pt idx="1020">
                  <c:v>40388</c:v>
                </c:pt>
                <c:pt idx="1021">
                  <c:v>40389</c:v>
                </c:pt>
                <c:pt idx="1022">
                  <c:v>40390</c:v>
                </c:pt>
                <c:pt idx="1023">
                  <c:v>40392</c:v>
                </c:pt>
                <c:pt idx="1024">
                  <c:v>40393</c:v>
                </c:pt>
                <c:pt idx="1025">
                  <c:v>40394</c:v>
                </c:pt>
                <c:pt idx="1026">
                  <c:v>40395</c:v>
                </c:pt>
                <c:pt idx="1027">
                  <c:v>40396</c:v>
                </c:pt>
                <c:pt idx="1028">
                  <c:v>40399</c:v>
                </c:pt>
                <c:pt idx="1029">
                  <c:v>40400</c:v>
                </c:pt>
                <c:pt idx="1030">
                  <c:v>40401</c:v>
                </c:pt>
                <c:pt idx="1031">
                  <c:v>40402</c:v>
                </c:pt>
                <c:pt idx="1032">
                  <c:v>40403</c:v>
                </c:pt>
                <c:pt idx="1033">
                  <c:v>40406</c:v>
                </c:pt>
                <c:pt idx="1034">
                  <c:v>40407</c:v>
                </c:pt>
                <c:pt idx="1035">
                  <c:v>40408</c:v>
                </c:pt>
                <c:pt idx="1036">
                  <c:v>40409</c:v>
                </c:pt>
                <c:pt idx="1037">
                  <c:v>40410</c:v>
                </c:pt>
                <c:pt idx="1038">
                  <c:v>40413</c:v>
                </c:pt>
                <c:pt idx="1039">
                  <c:v>40414</c:v>
                </c:pt>
                <c:pt idx="1040">
                  <c:v>40415</c:v>
                </c:pt>
                <c:pt idx="1041">
                  <c:v>40416</c:v>
                </c:pt>
                <c:pt idx="1042">
                  <c:v>40417</c:v>
                </c:pt>
                <c:pt idx="1043">
                  <c:v>40420</c:v>
                </c:pt>
                <c:pt idx="1044">
                  <c:v>40421</c:v>
                </c:pt>
                <c:pt idx="1045">
                  <c:v>40422</c:v>
                </c:pt>
                <c:pt idx="1046">
                  <c:v>40423</c:v>
                </c:pt>
                <c:pt idx="1047">
                  <c:v>40424</c:v>
                </c:pt>
                <c:pt idx="1048">
                  <c:v>40427</c:v>
                </c:pt>
                <c:pt idx="1049">
                  <c:v>40428</c:v>
                </c:pt>
                <c:pt idx="1050">
                  <c:v>40429</c:v>
                </c:pt>
                <c:pt idx="1051">
                  <c:v>40430</c:v>
                </c:pt>
                <c:pt idx="1052">
                  <c:v>40431</c:v>
                </c:pt>
                <c:pt idx="1053">
                  <c:v>40434</c:v>
                </c:pt>
                <c:pt idx="1054">
                  <c:v>40435</c:v>
                </c:pt>
                <c:pt idx="1055">
                  <c:v>40436</c:v>
                </c:pt>
                <c:pt idx="1056">
                  <c:v>40437</c:v>
                </c:pt>
                <c:pt idx="1057">
                  <c:v>40438</c:v>
                </c:pt>
                <c:pt idx="1058">
                  <c:v>40441</c:v>
                </c:pt>
                <c:pt idx="1059">
                  <c:v>40442</c:v>
                </c:pt>
                <c:pt idx="1060">
                  <c:v>40443</c:v>
                </c:pt>
                <c:pt idx="1061">
                  <c:v>40444</c:v>
                </c:pt>
                <c:pt idx="1062">
                  <c:v>40445</c:v>
                </c:pt>
                <c:pt idx="1063">
                  <c:v>40448</c:v>
                </c:pt>
                <c:pt idx="1064">
                  <c:v>40449</c:v>
                </c:pt>
                <c:pt idx="1065">
                  <c:v>40450</c:v>
                </c:pt>
                <c:pt idx="1066">
                  <c:v>40451</c:v>
                </c:pt>
                <c:pt idx="1067">
                  <c:v>40452</c:v>
                </c:pt>
                <c:pt idx="1068">
                  <c:v>40455</c:v>
                </c:pt>
                <c:pt idx="1069">
                  <c:v>40456</c:v>
                </c:pt>
                <c:pt idx="1070">
                  <c:v>40457</c:v>
                </c:pt>
                <c:pt idx="1071">
                  <c:v>40458</c:v>
                </c:pt>
                <c:pt idx="1072">
                  <c:v>40459</c:v>
                </c:pt>
                <c:pt idx="1073">
                  <c:v>40462</c:v>
                </c:pt>
                <c:pt idx="1074">
                  <c:v>40463</c:v>
                </c:pt>
                <c:pt idx="1075">
                  <c:v>40464</c:v>
                </c:pt>
                <c:pt idx="1076">
                  <c:v>40465</c:v>
                </c:pt>
                <c:pt idx="1077">
                  <c:v>40466</c:v>
                </c:pt>
                <c:pt idx="1078">
                  <c:v>40469</c:v>
                </c:pt>
                <c:pt idx="1079">
                  <c:v>40470</c:v>
                </c:pt>
                <c:pt idx="1080">
                  <c:v>40471</c:v>
                </c:pt>
                <c:pt idx="1081">
                  <c:v>40472</c:v>
                </c:pt>
                <c:pt idx="1082">
                  <c:v>40473</c:v>
                </c:pt>
                <c:pt idx="1083">
                  <c:v>40476</c:v>
                </c:pt>
                <c:pt idx="1084">
                  <c:v>40477</c:v>
                </c:pt>
                <c:pt idx="1085">
                  <c:v>40478</c:v>
                </c:pt>
                <c:pt idx="1086">
                  <c:v>40479</c:v>
                </c:pt>
                <c:pt idx="1087">
                  <c:v>40480</c:v>
                </c:pt>
                <c:pt idx="1088">
                  <c:v>40482</c:v>
                </c:pt>
                <c:pt idx="1089">
                  <c:v>40483</c:v>
                </c:pt>
                <c:pt idx="1090">
                  <c:v>40484</c:v>
                </c:pt>
                <c:pt idx="1091">
                  <c:v>40485</c:v>
                </c:pt>
                <c:pt idx="1092">
                  <c:v>40486</c:v>
                </c:pt>
                <c:pt idx="1093">
                  <c:v>40487</c:v>
                </c:pt>
                <c:pt idx="1094">
                  <c:v>40490</c:v>
                </c:pt>
                <c:pt idx="1095">
                  <c:v>40491</c:v>
                </c:pt>
                <c:pt idx="1096">
                  <c:v>40492</c:v>
                </c:pt>
                <c:pt idx="1097">
                  <c:v>40493</c:v>
                </c:pt>
                <c:pt idx="1098">
                  <c:v>40494</c:v>
                </c:pt>
                <c:pt idx="1099">
                  <c:v>40497</c:v>
                </c:pt>
                <c:pt idx="1100">
                  <c:v>40498</c:v>
                </c:pt>
                <c:pt idx="1101">
                  <c:v>40499</c:v>
                </c:pt>
                <c:pt idx="1102">
                  <c:v>40500</c:v>
                </c:pt>
                <c:pt idx="1103">
                  <c:v>40501</c:v>
                </c:pt>
                <c:pt idx="1104">
                  <c:v>40504</c:v>
                </c:pt>
                <c:pt idx="1105">
                  <c:v>40505</c:v>
                </c:pt>
                <c:pt idx="1106">
                  <c:v>40506</c:v>
                </c:pt>
                <c:pt idx="1107">
                  <c:v>40507</c:v>
                </c:pt>
                <c:pt idx="1108">
                  <c:v>40508</c:v>
                </c:pt>
                <c:pt idx="1109">
                  <c:v>40511</c:v>
                </c:pt>
                <c:pt idx="1110">
                  <c:v>40512</c:v>
                </c:pt>
                <c:pt idx="1111">
                  <c:v>40513</c:v>
                </c:pt>
                <c:pt idx="1112">
                  <c:v>40514</c:v>
                </c:pt>
                <c:pt idx="1113">
                  <c:v>40515</c:v>
                </c:pt>
                <c:pt idx="1114">
                  <c:v>40518</c:v>
                </c:pt>
                <c:pt idx="1115">
                  <c:v>40519</c:v>
                </c:pt>
                <c:pt idx="1116">
                  <c:v>40520</c:v>
                </c:pt>
                <c:pt idx="1117">
                  <c:v>40521</c:v>
                </c:pt>
                <c:pt idx="1118">
                  <c:v>40522</c:v>
                </c:pt>
                <c:pt idx="1119">
                  <c:v>40525</c:v>
                </c:pt>
                <c:pt idx="1120">
                  <c:v>40526</c:v>
                </c:pt>
                <c:pt idx="1121">
                  <c:v>40527</c:v>
                </c:pt>
                <c:pt idx="1122">
                  <c:v>40528</c:v>
                </c:pt>
                <c:pt idx="1123">
                  <c:v>40529</c:v>
                </c:pt>
                <c:pt idx="1124">
                  <c:v>40532</c:v>
                </c:pt>
                <c:pt idx="1125">
                  <c:v>40533</c:v>
                </c:pt>
                <c:pt idx="1126">
                  <c:v>40534</c:v>
                </c:pt>
                <c:pt idx="1127">
                  <c:v>40535</c:v>
                </c:pt>
                <c:pt idx="1128">
                  <c:v>40536</c:v>
                </c:pt>
                <c:pt idx="1129">
                  <c:v>40539</c:v>
                </c:pt>
                <c:pt idx="1130">
                  <c:v>40540</c:v>
                </c:pt>
                <c:pt idx="1131">
                  <c:v>40541</c:v>
                </c:pt>
                <c:pt idx="1132">
                  <c:v>40542</c:v>
                </c:pt>
                <c:pt idx="1133">
                  <c:v>40543</c:v>
                </c:pt>
                <c:pt idx="1134">
                  <c:v>40546</c:v>
                </c:pt>
                <c:pt idx="1135">
                  <c:v>40547</c:v>
                </c:pt>
                <c:pt idx="1136">
                  <c:v>40548</c:v>
                </c:pt>
                <c:pt idx="1137">
                  <c:v>40549</c:v>
                </c:pt>
                <c:pt idx="1138">
                  <c:v>40550</c:v>
                </c:pt>
                <c:pt idx="1139">
                  <c:v>40553</c:v>
                </c:pt>
                <c:pt idx="1140">
                  <c:v>40554</c:v>
                </c:pt>
                <c:pt idx="1141">
                  <c:v>40555</c:v>
                </c:pt>
                <c:pt idx="1142">
                  <c:v>40556</c:v>
                </c:pt>
                <c:pt idx="1143">
                  <c:v>40557</c:v>
                </c:pt>
                <c:pt idx="1144">
                  <c:v>40560</c:v>
                </c:pt>
                <c:pt idx="1145">
                  <c:v>40561</c:v>
                </c:pt>
                <c:pt idx="1146">
                  <c:v>40562</c:v>
                </c:pt>
                <c:pt idx="1147">
                  <c:v>40563</c:v>
                </c:pt>
                <c:pt idx="1148">
                  <c:v>40564</c:v>
                </c:pt>
                <c:pt idx="1149">
                  <c:v>40567</c:v>
                </c:pt>
                <c:pt idx="1150">
                  <c:v>40568</c:v>
                </c:pt>
                <c:pt idx="1151">
                  <c:v>40569</c:v>
                </c:pt>
                <c:pt idx="1152">
                  <c:v>40570</c:v>
                </c:pt>
                <c:pt idx="1153">
                  <c:v>40571</c:v>
                </c:pt>
                <c:pt idx="1154">
                  <c:v>40574</c:v>
                </c:pt>
                <c:pt idx="1155">
                  <c:v>40575</c:v>
                </c:pt>
                <c:pt idx="1156">
                  <c:v>40576</c:v>
                </c:pt>
                <c:pt idx="1157">
                  <c:v>40577</c:v>
                </c:pt>
                <c:pt idx="1158">
                  <c:v>40578</c:v>
                </c:pt>
                <c:pt idx="1159">
                  <c:v>40581</c:v>
                </c:pt>
                <c:pt idx="1160">
                  <c:v>40582</c:v>
                </c:pt>
                <c:pt idx="1161">
                  <c:v>40583</c:v>
                </c:pt>
                <c:pt idx="1162">
                  <c:v>40584</c:v>
                </c:pt>
                <c:pt idx="1163">
                  <c:v>40585</c:v>
                </c:pt>
                <c:pt idx="1164">
                  <c:v>40588</c:v>
                </c:pt>
                <c:pt idx="1165">
                  <c:v>40589</c:v>
                </c:pt>
                <c:pt idx="1166">
                  <c:v>40590</c:v>
                </c:pt>
                <c:pt idx="1167">
                  <c:v>40591</c:v>
                </c:pt>
                <c:pt idx="1168">
                  <c:v>40592</c:v>
                </c:pt>
                <c:pt idx="1169">
                  <c:v>40595</c:v>
                </c:pt>
                <c:pt idx="1170">
                  <c:v>40596</c:v>
                </c:pt>
                <c:pt idx="1171">
                  <c:v>40597</c:v>
                </c:pt>
                <c:pt idx="1172">
                  <c:v>40598</c:v>
                </c:pt>
                <c:pt idx="1173">
                  <c:v>40599</c:v>
                </c:pt>
                <c:pt idx="1174">
                  <c:v>40602</c:v>
                </c:pt>
                <c:pt idx="1175">
                  <c:v>40603</c:v>
                </c:pt>
                <c:pt idx="1176">
                  <c:v>40604</c:v>
                </c:pt>
                <c:pt idx="1177">
                  <c:v>40605</c:v>
                </c:pt>
                <c:pt idx="1178">
                  <c:v>40606</c:v>
                </c:pt>
                <c:pt idx="1179">
                  <c:v>40609</c:v>
                </c:pt>
                <c:pt idx="1180">
                  <c:v>40610</c:v>
                </c:pt>
                <c:pt idx="1181">
                  <c:v>40611</c:v>
                </c:pt>
                <c:pt idx="1182">
                  <c:v>40612</c:v>
                </c:pt>
                <c:pt idx="1183">
                  <c:v>40613</c:v>
                </c:pt>
                <c:pt idx="1184">
                  <c:v>40616</c:v>
                </c:pt>
                <c:pt idx="1185">
                  <c:v>40617</c:v>
                </c:pt>
                <c:pt idx="1186">
                  <c:v>40618</c:v>
                </c:pt>
                <c:pt idx="1187">
                  <c:v>40619</c:v>
                </c:pt>
                <c:pt idx="1188">
                  <c:v>40620</c:v>
                </c:pt>
                <c:pt idx="1189">
                  <c:v>40623</c:v>
                </c:pt>
                <c:pt idx="1190">
                  <c:v>40624</c:v>
                </c:pt>
                <c:pt idx="1191">
                  <c:v>40625</c:v>
                </c:pt>
                <c:pt idx="1192">
                  <c:v>40626</c:v>
                </c:pt>
                <c:pt idx="1193">
                  <c:v>40627</c:v>
                </c:pt>
                <c:pt idx="1194">
                  <c:v>40630</c:v>
                </c:pt>
                <c:pt idx="1195">
                  <c:v>40631</c:v>
                </c:pt>
                <c:pt idx="1196">
                  <c:v>40632</c:v>
                </c:pt>
                <c:pt idx="1197">
                  <c:v>40633</c:v>
                </c:pt>
                <c:pt idx="1198">
                  <c:v>40634</c:v>
                </c:pt>
                <c:pt idx="1199">
                  <c:v>40637</c:v>
                </c:pt>
                <c:pt idx="1200">
                  <c:v>40638</c:v>
                </c:pt>
                <c:pt idx="1201">
                  <c:v>40639</c:v>
                </c:pt>
                <c:pt idx="1202">
                  <c:v>40640</c:v>
                </c:pt>
                <c:pt idx="1203">
                  <c:v>40641</c:v>
                </c:pt>
                <c:pt idx="1204">
                  <c:v>40644</c:v>
                </c:pt>
                <c:pt idx="1205">
                  <c:v>40645</c:v>
                </c:pt>
                <c:pt idx="1206">
                  <c:v>40646</c:v>
                </c:pt>
                <c:pt idx="1207">
                  <c:v>40647</c:v>
                </c:pt>
                <c:pt idx="1208">
                  <c:v>40648</c:v>
                </c:pt>
                <c:pt idx="1209">
                  <c:v>40651</c:v>
                </c:pt>
                <c:pt idx="1210">
                  <c:v>40652</c:v>
                </c:pt>
                <c:pt idx="1211">
                  <c:v>40653</c:v>
                </c:pt>
                <c:pt idx="1212">
                  <c:v>40654</c:v>
                </c:pt>
                <c:pt idx="1213">
                  <c:v>40658</c:v>
                </c:pt>
                <c:pt idx="1214">
                  <c:v>40659</c:v>
                </c:pt>
                <c:pt idx="1215">
                  <c:v>40660</c:v>
                </c:pt>
                <c:pt idx="1216">
                  <c:v>40661</c:v>
                </c:pt>
                <c:pt idx="1217">
                  <c:v>40662</c:v>
                </c:pt>
                <c:pt idx="1218">
                  <c:v>40663</c:v>
                </c:pt>
                <c:pt idx="1219">
                  <c:v>40665</c:v>
                </c:pt>
                <c:pt idx="1220">
                  <c:v>40666</c:v>
                </c:pt>
                <c:pt idx="1221">
                  <c:v>40667</c:v>
                </c:pt>
                <c:pt idx="1222">
                  <c:v>40668</c:v>
                </c:pt>
                <c:pt idx="1223">
                  <c:v>40669</c:v>
                </c:pt>
                <c:pt idx="1224">
                  <c:v>40672</c:v>
                </c:pt>
                <c:pt idx="1225">
                  <c:v>40673</c:v>
                </c:pt>
                <c:pt idx="1226">
                  <c:v>40674</c:v>
                </c:pt>
                <c:pt idx="1227">
                  <c:v>40675</c:v>
                </c:pt>
                <c:pt idx="1228">
                  <c:v>40676</c:v>
                </c:pt>
                <c:pt idx="1229">
                  <c:v>40679</c:v>
                </c:pt>
                <c:pt idx="1230">
                  <c:v>40680</c:v>
                </c:pt>
                <c:pt idx="1231">
                  <c:v>40681</c:v>
                </c:pt>
                <c:pt idx="1232">
                  <c:v>40682</c:v>
                </c:pt>
                <c:pt idx="1233">
                  <c:v>40683</c:v>
                </c:pt>
                <c:pt idx="1234">
                  <c:v>40686</c:v>
                </c:pt>
                <c:pt idx="1235">
                  <c:v>40687</c:v>
                </c:pt>
                <c:pt idx="1236">
                  <c:v>40688</c:v>
                </c:pt>
                <c:pt idx="1237">
                  <c:v>40689</c:v>
                </c:pt>
                <c:pt idx="1238">
                  <c:v>40690</c:v>
                </c:pt>
                <c:pt idx="1239">
                  <c:v>40693</c:v>
                </c:pt>
                <c:pt idx="1240">
                  <c:v>40694</c:v>
                </c:pt>
                <c:pt idx="1241">
                  <c:v>40695</c:v>
                </c:pt>
                <c:pt idx="1242">
                  <c:v>40696</c:v>
                </c:pt>
                <c:pt idx="1243">
                  <c:v>40697</c:v>
                </c:pt>
                <c:pt idx="1244">
                  <c:v>40700</c:v>
                </c:pt>
                <c:pt idx="1245">
                  <c:v>40701</c:v>
                </c:pt>
                <c:pt idx="1246">
                  <c:v>40702</c:v>
                </c:pt>
                <c:pt idx="1247">
                  <c:v>40703</c:v>
                </c:pt>
                <c:pt idx="1248">
                  <c:v>40704</c:v>
                </c:pt>
                <c:pt idx="1249">
                  <c:v>40707</c:v>
                </c:pt>
                <c:pt idx="1250">
                  <c:v>40708</c:v>
                </c:pt>
                <c:pt idx="1251">
                  <c:v>40709</c:v>
                </c:pt>
                <c:pt idx="1252">
                  <c:v>40710</c:v>
                </c:pt>
                <c:pt idx="1253">
                  <c:v>40711</c:v>
                </c:pt>
                <c:pt idx="1254">
                  <c:v>40714</c:v>
                </c:pt>
                <c:pt idx="1255">
                  <c:v>40715</c:v>
                </c:pt>
                <c:pt idx="1256">
                  <c:v>40716</c:v>
                </c:pt>
                <c:pt idx="1257">
                  <c:v>40717</c:v>
                </c:pt>
                <c:pt idx="1258">
                  <c:v>40718</c:v>
                </c:pt>
                <c:pt idx="1259">
                  <c:v>40721</c:v>
                </c:pt>
                <c:pt idx="1260">
                  <c:v>40722</c:v>
                </c:pt>
                <c:pt idx="1261">
                  <c:v>40723</c:v>
                </c:pt>
                <c:pt idx="1262">
                  <c:v>40724</c:v>
                </c:pt>
                <c:pt idx="1263">
                  <c:v>40725</c:v>
                </c:pt>
                <c:pt idx="1264">
                  <c:v>40728</c:v>
                </c:pt>
                <c:pt idx="1265">
                  <c:v>40729</c:v>
                </c:pt>
                <c:pt idx="1266">
                  <c:v>40730</c:v>
                </c:pt>
                <c:pt idx="1267">
                  <c:v>40731</c:v>
                </c:pt>
                <c:pt idx="1268">
                  <c:v>40732</c:v>
                </c:pt>
                <c:pt idx="1269">
                  <c:v>40735</c:v>
                </c:pt>
                <c:pt idx="1270">
                  <c:v>40736</c:v>
                </c:pt>
                <c:pt idx="1271">
                  <c:v>40737</c:v>
                </c:pt>
                <c:pt idx="1272">
                  <c:v>40738</c:v>
                </c:pt>
                <c:pt idx="1273">
                  <c:v>40739</c:v>
                </c:pt>
                <c:pt idx="1274">
                  <c:v>40742</c:v>
                </c:pt>
                <c:pt idx="1275">
                  <c:v>40743</c:v>
                </c:pt>
                <c:pt idx="1276">
                  <c:v>40744</c:v>
                </c:pt>
                <c:pt idx="1277">
                  <c:v>40745</c:v>
                </c:pt>
                <c:pt idx="1278">
                  <c:v>40746</c:v>
                </c:pt>
                <c:pt idx="1279">
                  <c:v>40749</c:v>
                </c:pt>
                <c:pt idx="1280">
                  <c:v>40750</c:v>
                </c:pt>
                <c:pt idx="1281">
                  <c:v>40751</c:v>
                </c:pt>
                <c:pt idx="1282">
                  <c:v>40752</c:v>
                </c:pt>
                <c:pt idx="1283">
                  <c:v>40753</c:v>
                </c:pt>
                <c:pt idx="1284">
                  <c:v>40755</c:v>
                </c:pt>
                <c:pt idx="1285">
                  <c:v>40756</c:v>
                </c:pt>
                <c:pt idx="1286">
                  <c:v>40757</c:v>
                </c:pt>
                <c:pt idx="1287">
                  <c:v>40758</c:v>
                </c:pt>
                <c:pt idx="1288">
                  <c:v>40759</c:v>
                </c:pt>
                <c:pt idx="1289">
                  <c:v>40760</c:v>
                </c:pt>
                <c:pt idx="1290">
                  <c:v>40763</c:v>
                </c:pt>
                <c:pt idx="1291">
                  <c:v>40764</c:v>
                </c:pt>
                <c:pt idx="1292">
                  <c:v>40765</c:v>
                </c:pt>
                <c:pt idx="1293">
                  <c:v>40766</c:v>
                </c:pt>
                <c:pt idx="1294">
                  <c:v>40767</c:v>
                </c:pt>
                <c:pt idx="1295">
                  <c:v>40770</c:v>
                </c:pt>
                <c:pt idx="1296">
                  <c:v>40771</c:v>
                </c:pt>
                <c:pt idx="1297">
                  <c:v>40772</c:v>
                </c:pt>
                <c:pt idx="1298">
                  <c:v>40773</c:v>
                </c:pt>
                <c:pt idx="1299">
                  <c:v>40774</c:v>
                </c:pt>
                <c:pt idx="1300">
                  <c:v>40777</c:v>
                </c:pt>
                <c:pt idx="1301">
                  <c:v>40778</c:v>
                </c:pt>
                <c:pt idx="1302">
                  <c:v>40779</c:v>
                </c:pt>
                <c:pt idx="1303">
                  <c:v>40780</c:v>
                </c:pt>
                <c:pt idx="1304">
                  <c:v>40781</c:v>
                </c:pt>
                <c:pt idx="1305">
                  <c:v>40784</c:v>
                </c:pt>
                <c:pt idx="1306">
                  <c:v>40785</c:v>
                </c:pt>
                <c:pt idx="1307">
                  <c:v>40786</c:v>
                </c:pt>
                <c:pt idx="1308">
                  <c:v>40787</c:v>
                </c:pt>
                <c:pt idx="1309">
                  <c:v>40788</c:v>
                </c:pt>
                <c:pt idx="1310">
                  <c:v>40791</c:v>
                </c:pt>
                <c:pt idx="1311">
                  <c:v>40792</c:v>
                </c:pt>
                <c:pt idx="1312">
                  <c:v>40793</c:v>
                </c:pt>
                <c:pt idx="1313">
                  <c:v>40794</c:v>
                </c:pt>
                <c:pt idx="1314">
                  <c:v>40795</c:v>
                </c:pt>
                <c:pt idx="1315">
                  <c:v>40798</c:v>
                </c:pt>
                <c:pt idx="1316">
                  <c:v>40799</c:v>
                </c:pt>
                <c:pt idx="1317">
                  <c:v>40800</c:v>
                </c:pt>
                <c:pt idx="1318">
                  <c:v>40801</c:v>
                </c:pt>
                <c:pt idx="1319">
                  <c:v>40802</c:v>
                </c:pt>
                <c:pt idx="1320">
                  <c:v>40805</c:v>
                </c:pt>
                <c:pt idx="1321">
                  <c:v>40806</c:v>
                </c:pt>
                <c:pt idx="1322">
                  <c:v>40807</c:v>
                </c:pt>
                <c:pt idx="1323">
                  <c:v>40808</c:v>
                </c:pt>
                <c:pt idx="1324">
                  <c:v>40809</c:v>
                </c:pt>
                <c:pt idx="1325">
                  <c:v>40812</c:v>
                </c:pt>
                <c:pt idx="1326">
                  <c:v>40813</c:v>
                </c:pt>
                <c:pt idx="1327">
                  <c:v>40814</c:v>
                </c:pt>
                <c:pt idx="1328">
                  <c:v>40815</c:v>
                </c:pt>
                <c:pt idx="1329">
                  <c:v>40816</c:v>
                </c:pt>
                <c:pt idx="1330">
                  <c:v>40819</c:v>
                </c:pt>
                <c:pt idx="1331">
                  <c:v>40820</c:v>
                </c:pt>
                <c:pt idx="1332">
                  <c:v>40821</c:v>
                </c:pt>
                <c:pt idx="1333">
                  <c:v>40822</c:v>
                </c:pt>
                <c:pt idx="1334">
                  <c:v>40823</c:v>
                </c:pt>
                <c:pt idx="1335">
                  <c:v>40826</c:v>
                </c:pt>
                <c:pt idx="1336">
                  <c:v>40827</c:v>
                </c:pt>
                <c:pt idx="1337">
                  <c:v>40828</c:v>
                </c:pt>
                <c:pt idx="1338">
                  <c:v>40829</c:v>
                </c:pt>
                <c:pt idx="1339">
                  <c:v>40830</c:v>
                </c:pt>
                <c:pt idx="1340">
                  <c:v>40833</c:v>
                </c:pt>
                <c:pt idx="1341">
                  <c:v>40834</c:v>
                </c:pt>
                <c:pt idx="1342">
                  <c:v>40835</c:v>
                </c:pt>
                <c:pt idx="1343">
                  <c:v>40836</c:v>
                </c:pt>
                <c:pt idx="1344">
                  <c:v>40837</c:v>
                </c:pt>
                <c:pt idx="1345">
                  <c:v>40840</c:v>
                </c:pt>
                <c:pt idx="1346">
                  <c:v>40841</c:v>
                </c:pt>
                <c:pt idx="1347">
                  <c:v>40842</c:v>
                </c:pt>
                <c:pt idx="1348">
                  <c:v>40843</c:v>
                </c:pt>
                <c:pt idx="1349">
                  <c:v>40844</c:v>
                </c:pt>
                <c:pt idx="1350">
                  <c:v>40847</c:v>
                </c:pt>
                <c:pt idx="1351">
                  <c:v>40848</c:v>
                </c:pt>
                <c:pt idx="1352">
                  <c:v>40849</c:v>
                </c:pt>
                <c:pt idx="1353">
                  <c:v>40850</c:v>
                </c:pt>
                <c:pt idx="1354">
                  <c:v>40851</c:v>
                </c:pt>
                <c:pt idx="1355">
                  <c:v>40854</c:v>
                </c:pt>
                <c:pt idx="1356">
                  <c:v>40855</c:v>
                </c:pt>
                <c:pt idx="1357">
                  <c:v>40856</c:v>
                </c:pt>
                <c:pt idx="1358">
                  <c:v>40857</c:v>
                </c:pt>
                <c:pt idx="1359">
                  <c:v>40858</c:v>
                </c:pt>
                <c:pt idx="1360">
                  <c:v>40861</c:v>
                </c:pt>
                <c:pt idx="1361">
                  <c:v>40862</c:v>
                </c:pt>
                <c:pt idx="1362">
                  <c:v>40863</c:v>
                </c:pt>
                <c:pt idx="1363">
                  <c:v>40864</c:v>
                </c:pt>
                <c:pt idx="1364">
                  <c:v>40865</c:v>
                </c:pt>
                <c:pt idx="1365">
                  <c:v>40868</c:v>
                </c:pt>
                <c:pt idx="1366">
                  <c:v>40869</c:v>
                </c:pt>
                <c:pt idx="1367">
                  <c:v>40870</c:v>
                </c:pt>
                <c:pt idx="1368">
                  <c:v>40871</c:v>
                </c:pt>
                <c:pt idx="1369">
                  <c:v>40872</c:v>
                </c:pt>
                <c:pt idx="1370">
                  <c:v>40875</c:v>
                </c:pt>
                <c:pt idx="1371">
                  <c:v>40876</c:v>
                </c:pt>
                <c:pt idx="1372">
                  <c:v>40877</c:v>
                </c:pt>
                <c:pt idx="1373">
                  <c:v>40878</c:v>
                </c:pt>
                <c:pt idx="1374">
                  <c:v>40879</c:v>
                </c:pt>
                <c:pt idx="1375">
                  <c:v>40882</c:v>
                </c:pt>
                <c:pt idx="1376">
                  <c:v>40883</c:v>
                </c:pt>
                <c:pt idx="1377">
                  <c:v>40884</c:v>
                </c:pt>
                <c:pt idx="1378">
                  <c:v>40885</c:v>
                </c:pt>
                <c:pt idx="1379">
                  <c:v>40886</c:v>
                </c:pt>
                <c:pt idx="1380">
                  <c:v>40889</c:v>
                </c:pt>
                <c:pt idx="1381">
                  <c:v>40890</c:v>
                </c:pt>
                <c:pt idx="1382">
                  <c:v>40891</c:v>
                </c:pt>
                <c:pt idx="1383">
                  <c:v>40892</c:v>
                </c:pt>
                <c:pt idx="1384">
                  <c:v>40893</c:v>
                </c:pt>
                <c:pt idx="1385">
                  <c:v>40896</c:v>
                </c:pt>
                <c:pt idx="1386">
                  <c:v>40897</c:v>
                </c:pt>
                <c:pt idx="1387">
                  <c:v>40898</c:v>
                </c:pt>
                <c:pt idx="1388">
                  <c:v>40899</c:v>
                </c:pt>
                <c:pt idx="1389">
                  <c:v>40900</c:v>
                </c:pt>
                <c:pt idx="1390">
                  <c:v>40904</c:v>
                </c:pt>
                <c:pt idx="1391">
                  <c:v>40905</c:v>
                </c:pt>
                <c:pt idx="1392">
                  <c:v>40906</c:v>
                </c:pt>
                <c:pt idx="1393">
                  <c:v>40907</c:v>
                </c:pt>
                <c:pt idx="1394">
                  <c:v>40908</c:v>
                </c:pt>
                <c:pt idx="1395">
                  <c:v>40911</c:v>
                </c:pt>
                <c:pt idx="1396">
                  <c:v>40912</c:v>
                </c:pt>
                <c:pt idx="1397">
                  <c:v>40913</c:v>
                </c:pt>
                <c:pt idx="1398">
                  <c:v>40914</c:v>
                </c:pt>
                <c:pt idx="1399">
                  <c:v>40917</c:v>
                </c:pt>
                <c:pt idx="1400">
                  <c:v>40918</c:v>
                </c:pt>
                <c:pt idx="1401">
                  <c:v>40919</c:v>
                </c:pt>
                <c:pt idx="1402">
                  <c:v>40920</c:v>
                </c:pt>
                <c:pt idx="1403">
                  <c:v>40921</c:v>
                </c:pt>
                <c:pt idx="1404">
                  <c:v>40924</c:v>
                </c:pt>
                <c:pt idx="1405">
                  <c:v>40925</c:v>
                </c:pt>
                <c:pt idx="1406">
                  <c:v>40926</c:v>
                </c:pt>
                <c:pt idx="1407">
                  <c:v>40927</c:v>
                </c:pt>
                <c:pt idx="1408">
                  <c:v>40928</c:v>
                </c:pt>
                <c:pt idx="1409">
                  <c:v>40931</c:v>
                </c:pt>
                <c:pt idx="1410">
                  <c:v>40932</c:v>
                </c:pt>
                <c:pt idx="1411">
                  <c:v>40933</c:v>
                </c:pt>
                <c:pt idx="1412">
                  <c:v>40934</c:v>
                </c:pt>
                <c:pt idx="1413">
                  <c:v>40935</c:v>
                </c:pt>
                <c:pt idx="1414">
                  <c:v>40938</c:v>
                </c:pt>
                <c:pt idx="1415">
                  <c:v>40939</c:v>
                </c:pt>
                <c:pt idx="1416">
                  <c:v>40940</c:v>
                </c:pt>
                <c:pt idx="1417">
                  <c:v>40941</c:v>
                </c:pt>
                <c:pt idx="1418">
                  <c:v>40942</c:v>
                </c:pt>
                <c:pt idx="1419">
                  <c:v>40945</c:v>
                </c:pt>
                <c:pt idx="1420">
                  <c:v>40946</c:v>
                </c:pt>
                <c:pt idx="1421">
                  <c:v>40947</c:v>
                </c:pt>
                <c:pt idx="1422">
                  <c:v>40948</c:v>
                </c:pt>
                <c:pt idx="1423">
                  <c:v>40949</c:v>
                </c:pt>
                <c:pt idx="1424">
                  <c:v>40952</c:v>
                </c:pt>
                <c:pt idx="1425">
                  <c:v>40953</c:v>
                </c:pt>
                <c:pt idx="1426">
                  <c:v>40954</c:v>
                </c:pt>
                <c:pt idx="1427">
                  <c:v>40955</c:v>
                </c:pt>
                <c:pt idx="1428">
                  <c:v>40956</c:v>
                </c:pt>
                <c:pt idx="1429">
                  <c:v>40959</c:v>
                </c:pt>
                <c:pt idx="1430">
                  <c:v>40960</c:v>
                </c:pt>
                <c:pt idx="1431">
                  <c:v>40961</c:v>
                </c:pt>
                <c:pt idx="1432">
                  <c:v>40962</c:v>
                </c:pt>
                <c:pt idx="1433">
                  <c:v>40963</c:v>
                </c:pt>
                <c:pt idx="1434">
                  <c:v>40966</c:v>
                </c:pt>
                <c:pt idx="1435">
                  <c:v>40967</c:v>
                </c:pt>
                <c:pt idx="1436">
                  <c:v>40968</c:v>
                </c:pt>
                <c:pt idx="1437">
                  <c:v>40969</c:v>
                </c:pt>
                <c:pt idx="1438">
                  <c:v>40970</c:v>
                </c:pt>
                <c:pt idx="1439">
                  <c:v>40973</c:v>
                </c:pt>
                <c:pt idx="1440">
                  <c:v>40974</c:v>
                </c:pt>
                <c:pt idx="1441">
                  <c:v>40975</c:v>
                </c:pt>
                <c:pt idx="1442">
                  <c:v>40976</c:v>
                </c:pt>
                <c:pt idx="1443">
                  <c:v>40977</c:v>
                </c:pt>
                <c:pt idx="1444">
                  <c:v>40980</c:v>
                </c:pt>
                <c:pt idx="1445">
                  <c:v>40981</c:v>
                </c:pt>
                <c:pt idx="1446">
                  <c:v>40982</c:v>
                </c:pt>
                <c:pt idx="1447">
                  <c:v>40983</c:v>
                </c:pt>
                <c:pt idx="1448">
                  <c:v>40984</c:v>
                </c:pt>
                <c:pt idx="1449">
                  <c:v>40987</c:v>
                </c:pt>
                <c:pt idx="1450">
                  <c:v>40988</c:v>
                </c:pt>
                <c:pt idx="1451">
                  <c:v>40989</c:v>
                </c:pt>
                <c:pt idx="1452">
                  <c:v>40990</c:v>
                </c:pt>
                <c:pt idx="1453">
                  <c:v>40991</c:v>
                </c:pt>
                <c:pt idx="1454">
                  <c:v>40994</c:v>
                </c:pt>
                <c:pt idx="1455">
                  <c:v>40995</c:v>
                </c:pt>
                <c:pt idx="1456">
                  <c:v>40996</c:v>
                </c:pt>
                <c:pt idx="1457">
                  <c:v>40997</c:v>
                </c:pt>
                <c:pt idx="1458">
                  <c:v>40998</c:v>
                </c:pt>
                <c:pt idx="1459">
                  <c:v>40999</c:v>
                </c:pt>
                <c:pt idx="1460">
                  <c:v>41001</c:v>
                </c:pt>
                <c:pt idx="1461">
                  <c:v>41002</c:v>
                </c:pt>
                <c:pt idx="1462">
                  <c:v>41003</c:v>
                </c:pt>
                <c:pt idx="1463">
                  <c:v>41004</c:v>
                </c:pt>
                <c:pt idx="1464">
                  <c:v>41008</c:v>
                </c:pt>
                <c:pt idx="1465">
                  <c:v>41009</c:v>
                </c:pt>
                <c:pt idx="1466">
                  <c:v>41010</c:v>
                </c:pt>
                <c:pt idx="1467">
                  <c:v>41011</c:v>
                </c:pt>
                <c:pt idx="1468">
                  <c:v>41012</c:v>
                </c:pt>
                <c:pt idx="1469">
                  <c:v>41015</c:v>
                </c:pt>
                <c:pt idx="1470">
                  <c:v>41016</c:v>
                </c:pt>
                <c:pt idx="1471">
                  <c:v>41017</c:v>
                </c:pt>
                <c:pt idx="1472">
                  <c:v>41018</c:v>
                </c:pt>
                <c:pt idx="1473">
                  <c:v>41019</c:v>
                </c:pt>
                <c:pt idx="1474">
                  <c:v>41022</c:v>
                </c:pt>
                <c:pt idx="1475">
                  <c:v>41023</c:v>
                </c:pt>
                <c:pt idx="1476">
                  <c:v>41024</c:v>
                </c:pt>
                <c:pt idx="1477">
                  <c:v>41025</c:v>
                </c:pt>
                <c:pt idx="1478">
                  <c:v>41026</c:v>
                </c:pt>
                <c:pt idx="1479">
                  <c:v>41029</c:v>
                </c:pt>
                <c:pt idx="1480">
                  <c:v>41030</c:v>
                </c:pt>
                <c:pt idx="1481">
                  <c:v>41031</c:v>
                </c:pt>
                <c:pt idx="1482">
                  <c:v>41032</c:v>
                </c:pt>
                <c:pt idx="1483">
                  <c:v>41033</c:v>
                </c:pt>
                <c:pt idx="1484">
                  <c:v>41036</c:v>
                </c:pt>
                <c:pt idx="1485">
                  <c:v>41037</c:v>
                </c:pt>
                <c:pt idx="1486">
                  <c:v>41038</c:v>
                </c:pt>
                <c:pt idx="1487">
                  <c:v>41039</c:v>
                </c:pt>
                <c:pt idx="1488">
                  <c:v>41040</c:v>
                </c:pt>
                <c:pt idx="1489">
                  <c:v>41043</c:v>
                </c:pt>
                <c:pt idx="1490">
                  <c:v>41044</c:v>
                </c:pt>
                <c:pt idx="1491">
                  <c:v>41045</c:v>
                </c:pt>
                <c:pt idx="1492">
                  <c:v>41046</c:v>
                </c:pt>
                <c:pt idx="1493">
                  <c:v>41047</c:v>
                </c:pt>
                <c:pt idx="1494">
                  <c:v>41050</c:v>
                </c:pt>
                <c:pt idx="1495">
                  <c:v>41051</c:v>
                </c:pt>
                <c:pt idx="1496">
                  <c:v>41052</c:v>
                </c:pt>
                <c:pt idx="1497">
                  <c:v>41053</c:v>
                </c:pt>
                <c:pt idx="1498">
                  <c:v>41054</c:v>
                </c:pt>
                <c:pt idx="1499">
                  <c:v>41057</c:v>
                </c:pt>
                <c:pt idx="1500">
                  <c:v>41058</c:v>
                </c:pt>
                <c:pt idx="1501">
                  <c:v>41059</c:v>
                </c:pt>
                <c:pt idx="1502">
                  <c:v>41060</c:v>
                </c:pt>
                <c:pt idx="1503">
                  <c:v>41061</c:v>
                </c:pt>
                <c:pt idx="1504">
                  <c:v>41064</c:v>
                </c:pt>
                <c:pt idx="1505">
                  <c:v>41065</c:v>
                </c:pt>
                <c:pt idx="1506">
                  <c:v>41066</c:v>
                </c:pt>
                <c:pt idx="1507">
                  <c:v>41067</c:v>
                </c:pt>
                <c:pt idx="1508">
                  <c:v>41068</c:v>
                </c:pt>
                <c:pt idx="1509">
                  <c:v>41071</c:v>
                </c:pt>
                <c:pt idx="1510">
                  <c:v>41072</c:v>
                </c:pt>
                <c:pt idx="1511">
                  <c:v>41073</c:v>
                </c:pt>
                <c:pt idx="1512">
                  <c:v>41074</c:v>
                </c:pt>
                <c:pt idx="1513">
                  <c:v>41075</c:v>
                </c:pt>
                <c:pt idx="1514">
                  <c:v>41078</c:v>
                </c:pt>
                <c:pt idx="1515">
                  <c:v>41079</c:v>
                </c:pt>
                <c:pt idx="1516">
                  <c:v>41080</c:v>
                </c:pt>
                <c:pt idx="1517">
                  <c:v>41081</c:v>
                </c:pt>
                <c:pt idx="1518">
                  <c:v>41082</c:v>
                </c:pt>
                <c:pt idx="1519">
                  <c:v>41085</c:v>
                </c:pt>
                <c:pt idx="1520">
                  <c:v>41086</c:v>
                </c:pt>
                <c:pt idx="1521">
                  <c:v>41087</c:v>
                </c:pt>
                <c:pt idx="1522">
                  <c:v>41088</c:v>
                </c:pt>
                <c:pt idx="1523">
                  <c:v>41089</c:v>
                </c:pt>
                <c:pt idx="1524">
                  <c:v>41090</c:v>
                </c:pt>
                <c:pt idx="1525">
                  <c:v>41092</c:v>
                </c:pt>
                <c:pt idx="1526">
                  <c:v>41093</c:v>
                </c:pt>
                <c:pt idx="1527">
                  <c:v>41094</c:v>
                </c:pt>
                <c:pt idx="1528">
                  <c:v>41095</c:v>
                </c:pt>
                <c:pt idx="1529">
                  <c:v>41096</c:v>
                </c:pt>
                <c:pt idx="1530">
                  <c:v>41099</c:v>
                </c:pt>
                <c:pt idx="1531">
                  <c:v>41100</c:v>
                </c:pt>
                <c:pt idx="1532">
                  <c:v>41101</c:v>
                </c:pt>
                <c:pt idx="1533">
                  <c:v>41102</c:v>
                </c:pt>
                <c:pt idx="1534">
                  <c:v>41103</c:v>
                </c:pt>
                <c:pt idx="1535">
                  <c:v>41106</c:v>
                </c:pt>
                <c:pt idx="1536">
                  <c:v>41107</c:v>
                </c:pt>
                <c:pt idx="1537">
                  <c:v>41108</c:v>
                </c:pt>
                <c:pt idx="1538">
                  <c:v>41109</c:v>
                </c:pt>
                <c:pt idx="1539">
                  <c:v>41110</c:v>
                </c:pt>
                <c:pt idx="1540">
                  <c:v>41113</c:v>
                </c:pt>
                <c:pt idx="1541">
                  <c:v>41114</c:v>
                </c:pt>
                <c:pt idx="1542">
                  <c:v>41115</c:v>
                </c:pt>
                <c:pt idx="1543">
                  <c:v>41116</c:v>
                </c:pt>
                <c:pt idx="1544">
                  <c:v>41117</c:v>
                </c:pt>
                <c:pt idx="1545">
                  <c:v>41120</c:v>
                </c:pt>
                <c:pt idx="1546">
                  <c:v>41121</c:v>
                </c:pt>
                <c:pt idx="1547">
                  <c:v>41122</c:v>
                </c:pt>
                <c:pt idx="1548">
                  <c:v>41123</c:v>
                </c:pt>
                <c:pt idx="1549">
                  <c:v>41124</c:v>
                </c:pt>
                <c:pt idx="1550">
                  <c:v>41127</c:v>
                </c:pt>
                <c:pt idx="1551">
                  <c:v>41128</c:v>
                </c:pt>
                <c:pt idx="1552">
                  <c:v>41129</c:v>
                </c:pt>
                <c:pt idx="1553">
                  <c:v>41130</c:v>
                </c:pt>
                <c:pt idx="1554">
                  <c:v>41131</c:v>
                </c:pt>
                <c:pt idx="1555">
                  <c:v>41134</c:v>
                </c:pt>
                <c:pt idx="1556">
                  <c:v>41135</c:v>
                </c:pt>
                <c:pt idx="1557">
                  <c:v>41136</c:v>
                </c:pt>
                <c:pt idx="1558">
                  <c:v>41137</c:v>
                </c:pt>
                <c:pt idx="1559">
                  <c:v>41138</c:v>
                </c:pt>
                <c:pt idx="1560">
                  <c:v>41141</c:v>
                </c:pt>
                <c:pt idx="1561">
                  <c:v>41142</c:v>
                </c:pt>
                <c:pt idx="1562">
                  <c:v>41143</c:v>
                </c:pt>
                <c:pt idx="1563">
                  <c:v>41144</c:v>
                </c:pt>
                <c:pt idx="1564">
                  <c:v>41145</c:v>
                </c:pt>
                <c:pt idx="1565">
                  <c:v>41148</c:v>
                </c:pt>
                <c:pt idx="1566">
                  <c:v>41149</c:v>
                </c:pt>
                <c:pt idx="1567">
                  <c:v>41150</c:v>
                </c:pt>
                <c:pt idx="1568">
                  <c:v>41151</c:v>
                </c:pt>
                <c:pt idx="1569">
                  <c:v>41152</c:v>
                </c:pt>
                <c:pt idx="1570">
                  <c:v>41155</c:v>
                </c:pt>
                <c:pt idx="1571">
                  <c:v>41156</c:v>
                </c:pt>
                <c:pt idx="1572">
                  <c:v>41157</c:v>
                </c:pt>
                <c:pt idx="1573">
                  <c:v>41158</c:v>
                </c:pt>
                <c:pt idx="1574">
                  <c:v>41159</c:v>
                </c:pt>
                <c:pt idx="1575">
                  <c:v>41162</c:v>
                </c:pt>
                <c:pt idx="1576">
                  <c:v>41163</c:v>
                </c:pt>
                <c:pt idx="1577">
                  <c:v>41164</c:v>
                </c:pt>
                <c:pt idx="1578">
                  <c:v>41165</c:v>
                </c:pt>
                <c:pt idx="1579">
                  <c:v>41166</c:v>
                </c:pt>
                <c:pt idx="1580">
                  <c:v>41169</c:v>
                </c:pt>
                <c:pt idx="1581">
                  <c:v>41170</c:v>
                </c:pt>
                <c:pt idx="1582">
                  <c:v>41171</c:v>
                </c:pt>
                <c:pt idx="1583">
                  <c:v>41172</c:v>
                </c:pt>
                <c:pt idx="1584">
                  <c:v>41173</c:v>
                </c:pt>
                <c:pt idx="1585">
                  <c:v>41176</c:v>
                </c:pt>
                <c:pt idx="1586">
                  <c:v>41177</c:v>
                </c:pt>
                <c:pt idx="1587">
                  <c:v>41178</c:v>
                </c:pt>
                <c:pt idx="1588">
                  <c:v>41179</c:v>
                </c:pt>
                <c:pt idx="1589">
                  <c:v>41180</c:v>
                </c:pt>
                <c:pt idx="1590">
                  <c:v>41182</c:v>
                </c:pt>
                <c:pt idx="1591">
                  <c:v>41183</c:v>
                </c:pt>
                <c:pt idx="1592">
                  <c:v>41184</c:v>
                </c:pt>
                <c:pt idx="1593">
                  <c:v>41185</c:v>
                </c:pt>
                <c:pt idx="1594">
                  <c:v>41186</c:v>
                </c:pt>
                <c:pt idx="1595">
                  <c:v>41187</c:v>
                </c:pt>
                <c:pt idx="1596">
                  <c:v>41190</c:v>
                </c:pt>
                <c:pt idx="1597">
                  <c:v>41191</c:v>
                </c:pt>
                <c:pt idx="1598">
                  <c:v>41192</c:v>
                </c:pt>
                <c:pt idx="1599">
                  <c:v>41193</c:v>
                </c:pt>
                <c:pt idx="1600">
                  <c:v>41194</c:v>
                </c:pt>
                <c:pt idx="1601">
                  <c:v>41197</c:v>
                </c:pt>
                <c:pt idx="1602">
                  <c:v>41198</c:v>
                </c:pt>
                <c:pt idx="1603">
                  <c:v>41199</c:v>
                </c:pt>
                <c:pt idx="1604">
                  <c:v>41200</c:v>
                </c:pt>
                <c:pt idx="1605">
                  <c:v>41201</c:v>
                </c:pt>
                <c:pt idx="1606">
                  <c:v>41204</c:v>
                </c:pt>
                <c:pt idx="1607">
                  <c:v>41205</c:v>
                </c:pt>
                <c:pt idx="1608">
                  <c:v>41206</c:v>
                </c:pt>
                <c:pt idx="1609">
                  <c:v>41207</c:v>
                </c:pt>
                <c:pt idx="1610">
                  <c:v>41208</c:v>
                </c:pt>
                <c:pt idx="1611">
                  <c:v>41211</c:v>
                </c:pt>
                <c:pt idx="1612">
                  <c:v>41213</c:v>
                </c:pt>
                <c:pt idx="1613">
                  <c:v>41214</c:v>
                </c:pt>
                <c:pt idx="1614">
                  <c:v>41215</c:v>
                </c:pt>
                <c:pt idx="1615">
                  <c:v>41218</c:v>
                </c:pt>
                <c:pt idx="1616">
                  <c:v>41219</c:v>
                </c:pt>
                <c:pt idx="1617">
                  <c:v>41220</c:v>
                </c:pt>
                <c:pt idx="1618">
                  <c:v>41221</c:v>
                </c:pt>
                <c:pt idx="1619">
                  <c:v>41222</c:v>
                </c:pt>
                <c:pt idx="1620">
                  <c:v>41225</c:v>
                </c:pt>
                <c:pt idx="1621">
                  <c:v>41226</c:v>
                </c:pt>
                <c:pt idx="1622">
                  <c:v>41227</c:v>
                </c:pt>
                <c:pt idx="1623">
                  <c:v>41228</c:v>
                </c:pt>
                <c:pt idx="1624">
                  <c:v>41229</c:v>
                </c:pt>
                <c:pt idx="1625">
                  <c:v>41232</c:v>
                </c:pt>
                <c:pt idx="1626">
                  <c:v>41233</c:v>
                </c:pt>
                <c:pt idx="1627">
                  <c:v>41234</c:v>
                </c:pt>
                <c:pt idx="1628">
                  <c:v>41235</c:v>
                </c:pt>
                <c:pt idx="1629">
                  <c:v>41236</c:v>
                </c:pt>
                <c:pt idx="1630">
                  <c:v>41239</c:v>
                </c:pt>
                <c:pt idx="1631">
                  <c:v>41240</c:v>
                </c:pt>
                <c:pt idx="1632">
                  <c:v>41241</c:v>
                </c:pt>
                <c:pt idx="1633">
                  <c:v>41242</c:v>
                </c:pt>
                <c:pt idx="1634">
                  <c:v>41243</c:v>
                </c:pt>
                <c:pt idx="1635">
                  <c:v>41246</c:v>
                </c:pt>
                <c:pt idx="1636">
                  <c:v>41247</c:v>
                </c:pt>
                <c:pt idx="1637">
                  <c:v>41248</c:v>
                </c:pt>
                <c:pt idx="1638">
                  <c:v>41249</c:v>
                </c:pt>
                <c:pt idx="1639">
                  <c:v>41250</c:v>
                </c:pt>
                <c:pt idx="1640">
                  <c:v>41253</c:v>
                </c:pt>
                <c:pt idx="1641">
                  <c:v>41254</c:v>
                </c:pt>
                <c:pt idx="1642">
                  <c:v>41255</c:v>
                </c:pt>
                <c:pt idx="1643">
                  <c:v>41256</c:v>
                </c:pt>
                <c:pt idx="1644">
                  <c:v>41257</c:v>
                </c:pt>
                <c:pt idx="1645">
                  <c:v>41260</c:v>
                </c:pt>
                <c:pt idx="1646">
                  <c:v>41261</c:v>
                </c:pt>
                <c:pt idx="1647">
                  <c:v>41262</c:v>
                </c:pt>
                <c:pt idx="1648">
                  <c:v>41263</c:v>
                </c:pt>
                <c:pt idx="1649">
                  <c:v>41264</c:v>
                </c:pt>
                <c:pt idx="1650">
                  <c:v>41267</c:v>
                </c:pt>
                <c:pt idx="1651">
                  <c:v>41269</c:v>
                </c:pt>
                <c:pt idx="1652">
                  <c:v>41270</c:v>
                </c:pt>
                <c:pt idx="1653">
                  <c:v>41271</c:v>
                </c:pt>
                <c:pt idx="1654">
                  <c:v>41274</c:v>
                </c:pt>
                <c:pt idx="1655">
                  <c:v>41276</c:v>
                </c:pt>
                <c:pt idx="1656">
                  <c:v>41277</c:v>
                </c:pt>
                <c:pt idx="1657">
                  <c:v>41278</c:v>
                </c:pt>
                <c:pt idx="1658">
                  <c:v>41281</c:v>
                </c:pt>
                <c:pt idx="1659">
                  <c:v>41282</c:v>
                </c:pt>
                <c:pt idx="1660">
                  <c:v>41283</c:v>
                </c:pt>
                <c:pt idx="1661">
                  <c:v>41284</c:v>
                </c:pt>
                <c:pt idx="1662">
                  <c:v>41285</c:v>
                </c:pt>
                <c:pt idx="1663">
                  <c:v>41288</c:v>
                </c:pt>
                <c:pt idx="1664">
                  <c:v>41289</c:v>
                </c:pt>
                <c:pt idx="1665">
                  <c:v>41290</c:v>
                </c:pt>
                <c:pt idx="1666">
                  <c:v>41291</c:v>
                </c:pt>
                <c:pt idx="1667">
                  <c:v>41292</c:v>
                </c:pt>
                <c:pt idx="1668">
                  <c:v>41295</c:v>
                </c:pt>
                <c:pt idx="1669">
                  <c:v>41296</c:v>
                </c:pt>
                <c:pt idx="1670">
                  <c:v>41297</c:v>
                </c:pt>
                <c:pt idx="1671">
                  <c:v>41298</c:v>
                </c:pt>
                <c:pt idx="1672">
                  <c:v>41299</c:v>
                </c:pt>
                <c:pt idx="1673">
                  <c:v>41302</c:v>
                </c:pt>
                <c:pt idx="1674">
                  <c:v>41303</c:v>
                </c:pt>
                <c:pt idx="1675">
                  <c:v>41304</c:v>
                </c:pt>
                <c:pt idx="1676">
                  <c:v>41305</c:v>
                </c:pt>
                <c:pt idx="1677">
                  <c:v>41306</c:v>
                </c:pt>
                <c:pt idx="1678">
                  <c:v>41309</c:v>
                </c:pt>
                <c:pt idx="1679">
                  <c:v>41310</c:v>
                </c:pt>
                <c:pt idx="1680">
                  <c:v>41311</c:v>
                </c:pt>
                <c:pt idx="1681">
                  <c:v>41312</c:v>
                </c:pt>
                <c:pt idx="1682">
                  <c:v>41313</c:v>
                </c:pt>
                <c:pt idx="1683">
                  <c:v>41316</c:v>
                </c:pt>
                <c:pt idx="1684">
                  <c:v>41317</c:v>
                </c:pt>
                <c:pt idx="1685">
                  <c:v>41318</c:v>
                </c:pt>
                <c:pt idx="1686">
                  <c:v>41319</c:v>
                </c:pt>
                <c:pt idx="1687">
                  <c:v>41320</c:v>
                </c:pt>
                <c:pt idx="1688">
                  <c:v>41323</c:v>
                </c:pt>
                <c:pt idx="1689">
                  <c:v>41324</c:v>
                </c:pt>
                <c:pt idx="1690">
                  <c:v>41325</c:v>
                </c:pt>
                <c:pt idx="1691">
                  <c:v>41326</c:v>
                </c:pt>
                <c:pt idx="1692">
                  <c:v>41327</c:v>
                </c:pt>
                <c:pt idx="1693">
                  <c:v>41330</c:v>
                </c:pt>
                <c:pt idx="1694">
                  <c:v>41331</c:v>
                </c:pt>
                <c:pt idx="1695">
                  <c:v>41332</c:v>
                </c:pt>
                <c:pt idx="1696">
                  <c:v>41333</c:v>
                </c:pt>
                <c:pt idx="1697">
                  <c:v>41334</c:v>
                </c:pt>
                <c:pt idx="1698">
                  <c:v>41337</c:v>
                </c:pt>
                <c:pt idx="1699">
                  <c:v>41338</c:v>
                </c:pt>
                <c:pt idx="1700">
                  <c:v>41339</c:v>
                </c:pt>
                <c:pt idx="1701">
                  <c:v>41340</c:v>
                </c:pt>
                <c:pt idx="1702">
                  <c:v>41341</c:v>
                </c:pt>
                <c:pt idx="1703">
                  <c:v>41344</c:v>
                </c:pt>
                <c:pt idx="1704">
                  <c:v>41345</c:v>
                </c:pt>
                <c:pt idx="1705">
                  <c:v>41346</c:v>
                </c:pt>
                <c:pt idx="1706">
                  <c:v>41347</c:v>
                </c:pt>
                <c:pt idx="1707">
                  <c:v>41348</c:v>
                </c:pt>
                <c:pt idx="1708">
                  <c:v>41351</c:v>
                </c:pt>
                <c:pt idx="1709">
                  <c:v>41352</c:v>
                </c:pt>
                <c:pt idx="1710">
                  <c:v>41353</c:v>
                </c:pt>
                <c:pt idx="1711">
                  <c:v>41354</c:v>
                </c:pt>
                <c:pt idx="1712">
                  <c:v>41355</c:v>
                </c:pt>
                <c:pt idx="1713">
                  <c:v>41358</c:v>
                </c:pt>
                <c:pt idx="1714">
                  <c:v>41359</c:v>
                </c:pt>
                <c:pt idx="1715">
                  <c:v>41360</c:v>
                </c:pt>
                <c:pt idx="1716">
                  <c:v>41361</c:v>
                </c:pt>
                <c:pt idx="1717">
                  <c:v>41364</c:v>
                </c:pt>
                <c:pt idx="1718">
                  <c:v>41365</c:v>
                </c:pt>
                <c:pt idx="1719">
                  <c:v>41366</c:v>
                </c:pt>
                <c:pt idx="1720">
                  <c:v>41367</c:v>
                </c:pt>
                <c:pt idx="1721">
                  <c:v>41368</c:v>
                </c:pt>
                <c:pt idx="1722">
                  <c:v>41369</c:v>
                </c:pt>
                <c:pt idx="1723">
                  <c:v>41372</c:v>
                </c:pt>
                <c:pt idx="1724">
                  <c:v>41373</c:v>
                </c:pt>
                <c:pt idx="1725">
                  <c:v>41374</c:v>
                </c:pt>
                <c:pt idx="1726">
                  <c:v>41375</c:v>
                </c:pt>
                <c:pt idx="1727">
                  <c:v>41376</c:v>
                </c:pt>
                <c:pt idx="1728">
                  <c:v>41379</c:v>
                </c:pt>
                <c:pt idx="1729">
                  <c:v>41380</c:v>
                </c:pt>
                <c:pt idx="1730">
                  <c:v>41381</c:v>
                </c:pt>
                <c:pt idx="1731">
                  <c:v>41382</c:v>
                </c:pt>
                <c:pt idx="1732">
                  <c:v>41383</c:v>
                </c:pt>
                <c:pt idx="1733">
                  <c:v>41386</c:v>
                </c:pt>
                <c:pt idx="1734">
                  <c:v>41387</c:v>
                </c:pt>
                <c:pt idx="1735">
                  <c:v>41388</c:v>
                </c:pt>
                <c:pt idx="1736">
                  <c:v>41389</c:v>
                </c:pt>
                <c:pt idx="1737">
                  <c:v>41390</c:v>
                </c:pt>
                <c:pt idx="1738">
                  <c:v>41393</c:v>
                </c:pt>
                <c:pt idx="1739">
                  <c:v>41394</c:v>
                </c:pt>
                <c:pt idx="1740">
                  <c:v>41395</c:v>
                </c:pt>
                <c:pt idx="1741">
                  <c:v>41396</c:v>
                </c:pt>
                <c:pt idx="1742">
                  <c:v>41397</c:v>
                </c:pt>
                <c:pt idx="1743">
                  <c:v>41400</c:v>
                </c:pt>
                <c:pt idx="1744">
                  <c:v>41401</c:v>
                </c:pt>
                <c:pt idx="1745">
                  <c:v>41402</c:v>
                </c:pt>
                <c:pt idx="1746">
                  <c:v>41403</c:v>
                </c:pt>
                <c:pt idx="1747">
                  <c:v>41404</c:v>
                </c:pt>
                <c:pt idx="1748">
                  <c:v>41407</c:v>
                </c:pt>
                <c:pt idx="1749">
                  <c:v>41408</c:v>
                </c:pt>
                <c:pt idx="1750">
                  <c:v>41409</c:v>
                </c:pt>
                <c:pt idx="1751">
                  <c:v>41410</c:v>
                </c:pt>
                <c:pt idx="1752">
                  <c:v>41411</c:v>
                </c:pt>
                <c:pt idx="1753">
                  <c:v>41414</c:v>
                </c:pt>
                <c:pt idx="1754">
                  <c:v>41415</c:v>
                </c:pt>
                <c:pt idx="1755">
                  <c:v>41416</c:v>
                </c:pt>
                <c:pt idx="1756">
                  <c:v>41417</c:v>
                </c:pt>
                <c:pt idx="1757">
                  <c:v>41418</c:v>
                </c:pt>
                <c:pt idx="1758">
                  <c:v>41421</c:v>
                </c:pt>
                <c:pt idx="1759">
                  <c:v>41422</c:v>
                </c:pt>
                <c:pt idx="1760">
                  <c:v>41423</c:v>
                </c:pt>
                <c:pt idx="1761">
                  <c:v>41424</c:v>
                </c:pt>
                <c:pt idx="1762">
                  <c:v>41425</c:v>
                </c:pt>
                <c:pt idx="1763">
                  <c:v>41428</c:v>
                </c:pt>
                <c:pt idx="1764">
                  <c:v>41429</c:v>
                </c:pt>
                <c:pt idx="1765">
                  <c:v>41430</c:v>
                </c:pt>
                <c:pt idx="1766">
                  <c:v>41431</c:v>
                </c:pt>
                <c:pt idx="1767">
                  <c:v>41432</c:v>
                </c:pt>
                <c:pt idx="1768">
                  <c:v>41435</c:v>
                </c:pt>
                <c:pt idx="1769">
                  <c:v>41436</c:v>
                </c:pt>
                <c:pt idx="1770">
                  <c:v>41437</c:v>
                </c:pt>
                <c:pt idx="1771">
                  <c:v>41438</c:v>
                </c:pt>
                <c:pt idx="1772">
                  <c:v>41439</c:v>
                </c:pt>
                <c:pt idx="1773">
                  <c:v>41442</c:v>
                </c:pt>
                <c:pt idx="1774">
                  <c:v>41443</c:v>
                </c:pt>
                <c:pt idx="1775">
                  <c:v>41444</c:v>
                </c:pt>
                <c:pt idx="1776">
                  <c:v>41445</c:v>
                </c:pt>
                <c:pt idx="1777">
                  <c:v>41446</c:v>
                </c:pt>
                <c:pt idx="1778">
                  <c:v>41449</c:v>
                </c:pt>
                <c:pt idx="1779">
                  <c:v>41450</c:v>
                </c:pt>
                <c:pt idx="1780">
                  <c:v>41451</c:v>
                </c:pt>
                <c:pt idx="1781">
                  <c:v>41452</c:v>
                </c:pt>
                <c:pt idx="1782">
                  <c:v>41453</c:v>
                </c:pt>
                <c:pt idx="1783">
                  <c:v>41455</c:v>
                </c:pt>
                <c:pt idx="1784">
                  <c:v>41456</c:v>
                </c:pt>
                <c:pt idx="1785">
                  <c:v>41457</c:v>
                </c:pt>
                <c:pt idx="1786">
                  <c:v>41458</c:v>
                </c:pt>
                <c:pt idx="1787">
                  <c:v>41459</c:v>
                </c:pt>
                <c:pt idx="1788">
                  <c:v>41460</c:v>
                </c:pt>
                <c:pt idx="1789">
                  <c:v>41463</c:v>
                </c:pt>
                <c:pt idx="1790">
                  <c:v>41464</c:v>
                </c:pt>
                <c:pt idx="1791">
                  <c:v>41465</c:v>
                </c:pt>
                <c:pt idx="1792">
                  <c:v>41466</c:v>
                </c:pt>
                <c:pt idx="1793">
                  <c:v>41467</c:v>
                </c:pt>
                <c:pt idx="1794">
                  <c:v>41470</c:v>
                </c:pt>
                <c:pt idx="1795">
                  <c:v>41471</c:v>
                </c:pt>
                <c:pt idx="1796">
                  <c:v>41472</c:v>
                </c:pt>
                <c:pt idx="1797">
                  <c:v>41473</c:v>
                </c:pt>
                <c:pt idx="1798">
                  <c:v>41474</c:v>
                </c:pt>
                <c:pt idx="1799">
                  <c:v>41477</c:v>
                </c:pt>
                <c:pt idx="1800">
                  <c:v>41478</c:v>
                </c:pt>
                <c:pt idx="1801">
                  <c:v>41479</c:v>
                </c:pt>
                <c:pt idx="1802">
                  <c:v>41480</c:v>
                </c:pt>
                <c:pt idx="1803">
                  <c:v>41481</c:v>
                </c:pt>
                <c:pt idx="1804">
                  <c:v>41484</c:v>
                </c:pt>
                <c:pt idx="1805">
                  <c:v>41485</c:v>
                </c:pt>
                <c:pt idx="1806">
                  <c:v>41486</c:v>
                </c:pt>
                <c:pt idx="1807">
                  <c:v>41487</c:v>
                </c:pt>
                <c:pt idx="1808">
                  <c:v>41488</c:v>
                </c:pt>
                <c:pt idx="1809">
                  <c:v>41491</c:v>
                </c:pt>
                <c:pt idx="1810">
                  <c:v>41492</c:v>
                </c:pt>
                <c:pt idx="1811">
                  <c:v>41493</c:v>
                </c:pt>
                <c:pt idx="1812">
                  <c:v>41494</c:v>
                </c:pt>
                <c:pt idx="1813">
                  <c:v>41495</c:v>
                </c:pt>
                <c:pt idx="1814">
                  <c:v>41498</c:v>
                </c:pt>
                <c:pt idx="1815">
                  <c:v>41499</c:v>
                </c:pt>
                <c:pt idx="1816">
                  <c:v>41500</c:v>
                </c:pt>
                <c:pt idx="1817">
                  <c:v>41501</c:v>
                </c:pt>
                <c:pt idx="1818">
                  <c:v>41502</c:v>
                </c:pt>
                <c:pt idx="1819">
                  <c:v>41505</c:v>
                </c:pt>
                <c:pt idx="1820">
                  <c:v>41506</c:v>
                </c:pt>
                <c:pt idx="1821">
                  <c:v>41507</c:v>
                </c:pt>
                <c:pt idx="1822">
                  <c:v>41508</c:v>
                </c:pt>
                <c:pt idx="1823">
                  <c:v>41509</c:v>
                </c:pt>
                <c:pt idx="1824">
                  <c:v>41512</c:v>
                </c:pt>
                <c:pt idx="1825">
                  <c:v>41513</c:v>
                </c:pt>
                <c:pt idx="1826">
                  <c:v>41514</c:v>
                </c:pt>
                <c:pt idx="1827">
                  <c:v>41515</c:v>
                </c:pt>
                <c:pt idx="1828">
                  <c:v>41516</c:v>
                </c:pt>
                <c:pt idx="1829">
                  <c:v>41517</c:v>
                </c:pt>
                <c:pt idx="1830">
                  <c:v>41519</c:v>
                </c:pt>
                <c:pt idx="1831">
                  <c:v>41520</c:v>
                </c:pt>
                <c:pt idx="1832">
                  <c:v>41521</c:v>
                </c:pt>
                <c:pt idx="1833">
                  <c:v>41522</c:v>
                </c:pt>
                <c:pt idx="1834">
                  <c:v>41523</c:v>
                </c:pt>
                <c:pt idx="1835">
                  <c:v>41526</c:v>
                </c:pt>
                <c:pt idx="1836">
                  <c:v>41527</c:v>
                </c:pt>
                <c:pt idx="1837">
                  <c:v>41528</c:v>
                </c:pt>
                <c:pt idx="1838">
                  <c:v>41529</c:v>
                </c:pt>
                <c:pt idx="1839">
                  <c:v>41530</c:v>
                </c:pt>
                <c:pt idx="1840">
                  <c:v>41533</c:v>
                </c:pt>
                <c:pt idx="1841">
                  <c:v>41534</c:v>
                </c:pt>
                <c:pt idx="1842">
                  <c:v>41535</c:v>
                </c:pt>
                <c:pt idx="1843">
                  <c:v>41536</c:v>
                </c:pt>
                <c:pt idx="1844">
                  <c:v>41537</c:v>
                </c:pt>
                <c:pt idx="1845">
                  <c:v>41540</c:v>
                </c:pt>
                <c:pt idx="1846">
                  <c:v>41541</c:v>
                </c:pt>
                <c:pt idx="1847">
                  <c:v>41542</c:v>
                </c:pt>
                <c:pt idx="1848">
                  <c:v>41543</c:v>
                </c:pt>
                <c:pt idx="1849">
                  <c:v>41544</c:v>
                </c:pt>
                <c:pt idx="1850">
                  <c:v>41547</c:v>
                </c:pt>
                <c:pt idx="1851">
                  <c:v>41548</c:v>
                </c:pt>
                <c:pt idx="1852">
                  <c:v>41549</c:v>
                </c:pt>
                <c:pt idx="1853">
                  <c:v>41550</c:v>
                </c:pt>
                <c:pt idx="1854">
                  <c:v>41551</c:v>
                </c:pt>
                <c:pt idx="1855">
                  <c:v>41554</c:v>
                </c:pt>
                <c:pt idx="1856">
                  <c:v>41555</c:v>
                </c:pt>
                <c:pt idx="1857">
                  <c:v>41556</c:v>
                </c:pt>
                <c:pt idx="1858">
                  <c:v>41557</c:v>
                </c:pt>
                <c:pt idx="1859">
                  <c:v>41558</c:v>
                </c:pt>
                <c:pt idx="1860">
                  <c:v>41561</c:v>
                </c:pt>
                <c:pt idx="1861">
                  <c:v>41562</c:v>
                </c:pt>
                <c:pt idx="1862">
                  <c:v>41563</c:v>
                </c:pt>
                <c:pt idx="1863">
                  <c:v>41564</c:v>
                </c:pt>
                <c:pt idx="1864">
                  <c:v>41565</c:v>
                </c:pt>
                <c:pt idx="1865">
                  <c:v>41568</c:v>
                </c:pt>
                <c:pt idx="1866">
                  <c:v>41569</c:v>
                </c:pt>
                <c:pt idx="1867">
                  <c:v>41570</c:v>
                </c:pt>
                <c:pt idx="1868">
                  <c:v>41571</c:v>
                </c:pt>
                <c:pt idx="1869">
                  <c:v>41572</c:v>
                </c:pt>
                <c:pt idx="1870">
                  <c:v>41575</c:v>
                </c:pt>
                <c:pt idx="1871">
                  <c:v>41576</c:v>
                </c:pt>
                <c:pt idx="1872">
                  <c:v>41577</c:v>
                </c:pt>
                <c:pt idx="1873">
                  <c:v>41578</c:v>
                </c:pt>
                <c:pt idx="1874">
                  <c:v>41579</c:v>
                </c:pt>
                <c:pt idx="1875">
                  <c:v>41582</c:v>
                </c:pt>
                <c:pt idx="1876">
                  <c:v>41583</c:v>
                </c:pt>
                <c:pt idx="1877">
                  <c:v>41584</c:v>
                </c:pt>
                <c:pt idx="1878">
                  <c:v>41585</c:v>
                </c:pt>
                <c:pt idx="1879">
                  <c:v>41586</c:v>
                </c:pt>
                <c:pt idx="1880">
                  <c:v>41589</c:v>
                </c:pt>
                <c:pt idx="1881">
                  <c:v>41590</c:v>
                </c:pt>
                <c:pt idx="1882">
                  <c:v>41591</c:v>
                </c:pt>
                <c:pt idx="1883">
                  <c:v>41592</c:v>
                </c:pt>
                <c:pt idx="1884">
                  <c:v>41593</c:v>
                </c:pt>
                <c:pt idx="1885">
                  <c:v>41596</c:v>
                </c:pt>
                <c:pt idx="1886">
                  <c:v>41597</c:v>
                </c:pt>
                <c:pt idx="1887">
                  <c:v>41598</c:v>
                </c:pt>
                <c:pt idx="1888">
                  <c:v>41599</c:v>
                </c:pt>
                <c:pt idx="1889">
                  <c:v>41600</c:v>
                </c:pt>
                <c:pt idx="1890">
                  <c:v>41603</c:v>
                </c:pt>
                <c:pt idx="1891">
                  <c:v>41604</c:v>
                </c:pt>
                <c:pt idx="1892">
                  <c:v>41605</c:v>
                </c:pt>
                <c:pt idx="1893">
                  <c:v>41606</c:v>
                </c:pt>
                <c:pt idx="1894">
                  <c:v>41607</c:v>
                </c:pt>
                <c:pt idx="1895">
                  <c:v>41608</c:v>
                </c:pt>
                <c:pt idx="1896">
                  <c:v>41610</c:v>
                </c:pt>
                <c:pt idx="1897">
                  <c:v>41611</c:v>
                </c:pt>
                <c:pt idx="1898">
                  <c:v>41612</c:v>
                </c:pt>
                <c:pt idx="1899">
                  <c:v>41613</c:v>
                </c:pt>
                <c:pt idx="1900">
                  <c:v>41614</c:v>
                </c:pt>
                <c:pt idx="1901">
                  <c:v>41617</c:v>
                </c:pt>
                <c:pt idx="1902">
                  <c:v>41618</c:v>
                </c:pt>
                <c:pt idx="1903">
                  <c:v>41619</c:v>
                </c:pt>
                <c:pt idx="1904">
                  <c:v>41620</c:v>
                </c:pt>
                <c:pt idx="1905">
                  <c:v>41621</c:v>
                </c:pt>
                <c:pt idx="1906">
                  <c:v>41624</c:v>
                </c:pt>
                <c:pt idx="1907">
                  <c:v>41625</c:v>
                </c:pt>
                <c:pt idx="1908">
                  <c:v>41626</c:v>
                </c:pt>
                <c:pt idx="1909">
                  <c:v>41627</c:v>
                </c:pt>
                <c:pt idx="1910">
                  <c:v>41628</c:v>
                </c:pt>
                <c:pt idx="1911">
                  <c:v>41631</c:v>
                </c:pt>
                <c:pt idx="1912">
                  <c:v>41632</c:v>
                </c:pt>
                <c:pt idx="1913">
                  <c:v>41634</c:v>
                </c:pt>
                <c:pt idx="1914">
                  <c:v>41635</c:v>
                </c:pt>
                <c:pt idx="1915">
                  <c:v>41638</c:v>
                </c:pt>
                <c:pt idx="1916">
                  <c:v>41639</c:v>
                </c:pt>
                <c:pt idx="1917">
                  <c:v>41641</c:v>
                </c:pt>
                <c:pt idx="1918">
                  <c:v>41642</c:v>
                </c:pt>
                <c:pt idx="1919">
                  <c:v>41645</c:v>
                </c:pt>
                <c:pt idx="1920">
                  <c:v>41646</c:v>
                </c:pt>
                <c:pt idx="1921">
                  <c:v>41647</c:v>
                </c:pt>
                <c:pt idx="1922">
                  <c:v>41648</c:v>
                </c:pt>
                <c:pt idx="1923">
                  <c:v>41649</c:v>
                </c:pt>
                <c:pt idx="1924">
                  <c:v>41652</c:v>
                </c:pt>
                <c:pt idx="1925">
                  <c:v>41653</c:v>
                </c:pt>
                <c:pt idx="1926">
                  <c:v>41654</c:v>
                </c:pt>
                <c:pt idx="1927">
                  <c:v>41655</c:v>
                </c:pt>
                <c:pt idx="1928">
                  <c:v>41656</c:v>
                </c:pt>
                <c:pt idx="1929">
                  <c:v>41659</c:v>
                </c:pt>
                <c:pt idx="1930">
                  <c:v>41660</c:v>
                </c:pt>
                <c:pt idx="1931">
                  <c:v>41661</c:v>
                </c:pt>
                <c:pt idx="1932">
                  <c:v>41662</c:v>
                </c:pt>
                <c:pt idx="1933">
                  <c:v>41663</c:v>
                </c:pt>
                <c:pt idx="1934">
                  <c:v>41666</c:v>
                </c:pt>
                <c:pt idx="1935">
                  <c:v>41667</c:v>
                </c:pt>
                <c:pt idx="1936">
                  <c:v>41668</c:v>
                </c:pt>
                <c:pt idx="1937">
                  <c:v>41669</c:v>
                </c:pt>
                <c:pt idx="1938">
                  <c:v>41670</c:v>
                </c:pt>
                <c:pt idx="1939">
                  <c:v>41673</c:v>
                </c:pt>
                <c:pt idx="1940">
                  <c:v>41674</c:v>
                </c:pt>
                <c:pt idx="1941">
                  <c:v>41675</c:v>
                </c:pt>
                <c:pt idx="1942">
                  <c:v>41676</c:v>
                </c:pt>
                <c:pt idx="1943">
                  <c:v>41677</c:v>
                </c:pt>
                <c:pt idx="1944">
                  <c:v>41680</c:v>
                </c:pt>
                <c:pt idx="1945">
                  <c:v>41681</c:v>
                </c:pt>
                <c:pt idx="1946">
                  <c:v>41682</c:v>
                </c:pt>
                <c:pt idx="1947">
                  <c:v>41683</c:v>
                </c:pt>
                <c:pt idx="1948">
                  <c:v>41684</c:v>
                </c:pt>
                <c:pt idx="1949">
                  <c:v>41687</c:v>
                </c:pt>
                <c:pt idx="1950">
                  <c:v>41688</c:v>
                </c:pt>
                <c:pt idx="1951">
                  <c:v>41689</c:v>
                </c:pt>
                <c:pt idx="1952">
                  <c:v>41690</c:v>
                </c:pt>
                <c:pt idx="1953">
                  <c:v>41691</c:v>
                </c:pt>
                <c:pt idx="1954">
                  <c:v>41694</c:v>
                </c:pt>
                <c:pt idx="1955">
                  <c:v>41695</c:v>
                </c:pt>
                <c:pt idx="1956">
                  <c:v>41696</c:v>
                </c:pt>
                <c:pt idx="1957">
                  <c:v>41697</c:v>
                </c:pt>
                <c:pt idx="1958">
                  <c:v>41698</c:v>
                </c:pt>
                <c:pt idx="1959">
                  <c:v>41701</c:v>
                </c:pt>
                <c:pt idx="1960">
                  <c:v>41702</c:v>
                </c:pt>
                <c:pt idx="1961">
                  <c:v>41703</c:v>
                </c:pt>
                <c:pt idx="1962">
                  <c:v>41704</c:v>
                </c:pt>
                <c:pt idx="1963">
                  <c:v>41705</c:v>
                </c:pt>
                <c:pt idx="1964">
                  <c:v>41708</c:v>
                </c:pt>
                <c:pt idx="1965">
                  <c:v>41709</c:v>
                </c:pt>
                <c:pt idx="1966">
                  <c:v>41710</c:v>
                </c:pt>
                <c:pt idx="1967">
                  <c:v>41711</c:v>
                </c:pt>
                <c:pt idx="1968">
                  <c:v>41712</c:v>
                </c:pt>
                <c:pt idx="1969">
                  <c:v>41715</c:v>
                </c:pt>
                <c:pt idx="1970">
                  <c:v>41716</c:v>
                </c:pt>
                <c:pt idx="1971">
                  <c:v>41717</c:v>
                </c:pt>
                <c:pt idx="1972">
                  <c:v>41718</c:v>
                </c:pt>
                <c:pt idx="1973">
                  <c:v>41719</c:v>
                </c:pt>
                <c:pt idx="1974">
                  <c:v>41722</c:v>
                </c:pt>
                <c:pt idx="1975">
                  <c:v>41723</c:v>
                </c:pt>
                <c:pt idx="1976">
                  <c:v>41724</c:v>
                </c:pt>
                <c:pt idx="1977">
                  <c:v>41725</c:v>
                </c:pt>
                <c:pt idx="1978">
                  <c:v>41726</c:v>
                </c:pt>
                <c:pt idx="1979">
                  <c:v>41729</c:v>
                </c:pt>
                <c:pt idx="1980">
                  <c:v>41730</c:v>
                </c:pt>
                <c:pt idx="1981">
                  <c:v>41731</c:v>
                </c:pt>
                <c:pt idx="1982">
                  <c:v>41732</c:v>
                </c:pt>
                <c:pt idx="1983">
                  <c:v>41733</c:v>
                </c:pt>
                <c:pt idx="1984">
                  <c:v>41736</c:v>
                </c:pt>
                <c:pt idx="1985">
                  <c:v>41737</c:v>
                </c:pt>
                <c:pt idx="1986">
                  <c:v>41738</c:v>
                </c:pt>
                <c:pt idx="1987">
                  <c:v>41739</c:v>
                </c:pt>
                <c:pt idx="1988">
                  <c:v>41740</c:v>
                </c:pt>
                <c:pt idx="1989">
                  <c:v>41743</c:v>
                </c:pt>
                <c:pt idx="1990">
                  <c:v>41744</c:v>
                </c:pt>
                <c:pt idx="1991">
                  <c:v>41745</c:v>
                </c:pt>
                <c:pt idx="1992">
                  <c:v>41746</c:v>
                </c:pt>
                <c:pt idx="1993">
                  <c:v>41750</c:v>
                </c:pt>
                <c:pt idx="1994">
                  <c:v>41751</c:v>
                </c:pt>
                <c:pt idx="1995">
                  <c:v>41752</c:v>
                </c:pt>
                <c:pt idx="1996">
                  <c:v>41753</c:v>
                </c:pt>
                <c:pt idx="1997">
                  <c:v>41754</c:v>
                </c:pt>
                <c:pt idx="1998">
                  <c:v>41757</c:v>
                </c:pt>
                <c:pt idx="1999">
                  <c:v>41758</c:v>
                </c:pt>
                <c:pt idx="2000">
                  <c:v>41759</c:v>
                </c:pt>
                <c:pt idx="2001">
                  <c:v>41760</c:v>
                </c:pt>
                <c:pt idx="2002">
                  <c:v>41761</c:v>
                </c:pt>
                <c:pt idx="2003">
                  <c:v>41764</c:v>
                </c:pt>
                <c:pt idx="2004">
                  <c:v>41765</c:v>
                </c:pt>
                <c:pt idx="2005">
                  <c:v>41766</c:v>
                </c:pt>
                <c:pt idx="2006">
                  <c:v>41767</c:v>
                </c:pt>
                <c:pt idx="2007">
                  <c:v>41768</c:v>
                </c:pt>
                <c:pt idx="2008">
                  <c:v>41771</c:v>
                </c:pt>
                <c:pt idx="2009">
                  <c:v>41772</c:v>
                </c:pt>
                <c:pt idx="2010">
                  <c:v>41773</c:v>
                </c:pt>
                <c:pt idx="2011">
                  <c:v>41774</c:v>
                </c:pt>
                <c:pt idx="2012">
                  <c:v>41775</c:v>
                </c:pt>
                <c:pt idx="2013">
                  <c:v>41778</c:v>
                </c:pt>
                <c:pt idx="2014">
                  <c:v>41779</c:v>
                </c:pt>
                <c:pt idx="2015">
                  <c:v>41780</c:v>
                </c:pt>
                <c:pt idx="2016">
                  <c:v>41781</c:v>
                </c:pt>
                <c:pt idx="2017">
                  <c:v>41782</c:v>
                </c:pt>
                <c:pt idx="2018">
                  <c:v>41785</c:v>
                </c:pt>
                <c:pt idx="2019">
                  <c:v>41786</c:v>
                </c:pt>
                <c:pt idx="2020">
                  <c:v>41787</c:v>
                </c:pt>
                <c:pt idx="2021">
                  <c:v>41788</c:v>
                </c:pt>
                <c:pt idx="2022">
                  <c:v>41789</c:v>
                </c:pt>
                <c:pt idx="2023">
                  <c:v>41790</c:v>
                </c:pt>
                <c:pt idx="2024">
                  <c:v>41792</c:v>
                </c:pt>
                <c:pt idx="2025">
                  <c:v>41793</c:v>
                </c:pt>
                <c:pt idx="2026">
                  <c:v>41794</c:v>
                </c:pt>
                <c:pt idx="2027">
                  <c:v>41795</c:v>
                </c:pt>
                <c:pt idx="2028">
                  <c:v>41796</c:v>
                </c:pt>
                <c:pt idx="2029">
                  <c:v>41799</c:v>
                </c:pt>
                <c:pt idx="2030">
                  <c:v>41800</c:v>
                </c:pt>
                <c:pt idx="2031">
                  <c:v>41801</c:v>
                </c:pt>
                <c:pt idx="2032">
                  <c:v>41802</c:v>
                </c:pt>
                <c:pt idx="2033">
                  <c:v>41803</c:v>
                </c:pt>
                <c:pt idx="2034">
                  <c:v>41806</c:v>
                </c:pt>
                <c:pt idx="2035">
                  <c:v>41807</c:v>
                </c:pt>
                <c:pt idx="2036">
                  <c:v>41808</c:v>
                </c:pt>
                <c:pt idx="2037">
                  <c:v>41809</c:v>
                </c:pt>
                <c:pt idx="2038">
                  <c:v>41810</c:v>
                </c:pt>
                <c:pt idx="2039">
                  <c:v>41813</c:v>
                </c:pt>
                <c:pt idx="2040">
                  <c:v>41814</c:v>
                </c:pt>
                <c:pt idx="2041">
                  <c:v>41815</c:v>
                </c:pt>
                <c:pt idx="2042">
                  <c:v>41816</c:v>
                </c:pt>
                <c:pt idx="2043">
                  <c:v>41817</c:v>
                </c:pt>
                <c:pt idx="2044">
                  <c:v>41820</c:v>
                </c:pt>
                <c:pt idx="2045">
                  <c:v>41821</c:v>
                </c:pt>
                <c:pt idx="2046">
                  <c:v>41822</c:v>
                </c:pt>
                <c:pt idx="2047">
                  <c:v>41823</c:v>
                </c:pt>
                <c:pt idx="2048">
                  <c:v>41824</c:v>
                </c:pt>
                <c:pt idx="2049">
                  <c:v>41827</c:v>
                </c:pt>
                <c:pt idx="2050">
                  <c:v>41828</c:v>
                </c:pt>
                <c:pt idx="2051">
                  <c:v>41829</c:v>
                </c:pt>
                <c:pt idx="2052">
                  <c:v>41830</c:v>
                </c:pt>
                <c:pt idx="2053">
                  <c:v>41831</c:v>
                </c:pt>
                <c:pt idx="2054">
                  <c:v>41834</c:v>
                </c:pt>
                <c:pt idx="2055">
                  <c:v>41835</c:v>
                </c:pt>
                <c:pt idx="2056">
                  <c:v>41836</c:v>
                </c:pt>
                <c:pt idx="2057">
                  <c:v>41837</c:v>
                </c:pt>
                <c:pt idx="2058">
                  <c:v>41838</c:v>
                </c:pt>
                <c:pt idx="2059">
                  <c:v>41841</c:v>
                </c:pt>
                <c:pt idx="2060">
                  <c:v>41842</c:v>
                </c:pt>
                <c:pt idx="2061">
                  <c:v>41843</c:v>
                </c:pt>
                <c:pt idx="2062">
                  <c:v>41844</c:v>
                </c:pt>
                <c:pt idx="2063">
                  <c:v>41845</c:v>
                </c:pt>
                <c:pt idx="2064">
                  <c:v>41848</c:v>
                </c:pt>
                <c:pt idx="2065">
                  <c:v>41849</c:v>
                </c:pt>
                <c:pt idx="2066">
                  <c:v>41850</c:v>
                </c:pt>
                <c:pt idx="2067">
                  <c:v>41851</c:v>
                </c:pt>
                <c:pt idx="2068">
                  <c:v>41852</c:v>
                </c:pt>
                <c:pt idx="2069">
                  <c:v>41855</c:v>
                </c:pt>
                <c:pt idx="2070">
                  <c:v>41856</c:v>
                </c:pt>
                <c:pt idx="2071">
                  <c:v>41857</c:v>
                </c:pt>
                <c:pt idx="2072">
                  <c:v>41858</c:v>
                </c:pt>
                <c:pt idx="2073">
                  <c:v>41859</c:v>
                </c:pt>
                <c:pt idx="2074">
                  <c:v>41862</c:v>
                </c:pt>
                <c:pt idx="2075">
                  <c:v>41863</c:v>
                </c:pt>
                <c:pt idx="2076">
                  <c:v>41864</c:v>
                </c:pt>
                <c:pt idx="2077">
                  <c:v>41865</c:v>
                </c:pt>
                <c:pt idx="2078">
                  <c:v>41866</c:v>
                </c:pt>
                <c:pt idx="2079">
                  <c:v>41869</c:v>
                </c:pt>
                <c:pt idx="2080">
                  <c:v>41870</c:v>
                </c:pt>
                <c:pt idx="2081">
                  <c:v>41871</c:v>
                </c:pt>
                <c:pt idx="2082">
                  <c:v>41872</c:v>
                </c:pt>
                <c:pt idx="2083">
                  <c:v>41873</c:v>
                </c:pt>
                <c:pt idx="2084">
                  <c:v>41876</c:v>
                </c:pt>
                <c:pt idx="2085">
                  <c:v>41877</c:v>
                </c:pt>
                <c:pt idx="2086">
                  <c:v>41878</c:v>
                </c:pt>
                <c:pt idx="2087">
                  <c:v>41879</c:v>
                </c:pt>
                <c:pt idx="2088">
                  <c:v>41880</c:v>
                </c:pt>
                <c:pt idx="2089">
                  <c:v>41882</c:v>
                </c:pt>
                <c:pt idx="2090">
                  <c:v>41883</c:v>
                </c:pt>
                <c:pt idx="2091">
                  <c:v>41884</c:v>
                </c:pt>
                <c:pt idx="2092">
                  <c:v>41885</c:v>
                </c:pt>
                <c:pt idx="2093">
                  <c:v>41886</c:v>
                </c:pt>
                <c:pt idx="2094">
                  <c:v>41887</c:v>
                </c:pt>
                <c:pt idx="2095">
                  <c:v>41890</c:v>
                </c:pt>
                <c:pt idx="2096">
                  <c:v>41891</c:v>
                </c:pt>
                <c:pt idx="2097">
                  <c:v>41892</c:v>
                </c:pt>
                <c:pt idx="2098">
                  <c:v>41893</c:v>
                </c:pt>
                <c:pt idx="2099">
                  <c:v>41894</c:v>
                </c:pt>
                <c:pt idx="2100">
                  <c:v>41897</c:v>
                </c:pt>
                <c:pt idx="2101">
                  <c:v>41898</c:v>
                </c:pt>
                <c:pt idx="2102">
                  <c:v>41899</c:v>
                </c:pt>
                <c:pt idx="2103">
                  <c:v>41900</c:v>
                </c:pt>
                <c:pt idx="2104">
                  <c:v>41901</c:v>
                </c:pt>
                <c:pt idx="2105">
                  <c:v>41904</c:v>
                </c:pt>
                <c:pt idx="2106">
                  <c:v>41905</c:v>
                </c:pt>
                <c:pt idx="2107">
                  <c:v>41906</c:v>
                </c:pt>
                <c:pt idx="2108">
                  <c:v>41907</c:v>
                </c:pt>
                <c:pt idx="2109">
                  <c:v>41908</c:v>
                </c:pt>
                <c:pt idx="2110">
                  <c:v>41911</c:v>
                </c:pt>
                <c:pt idx="2111">
                  <c:v>41912</c:v>
                </c:pt>
                <c:pt idx="2112">
                  <c:v>41913</c:v>
                </c:pt>
                <c:pt idx="2113">
                  <c:v>41914</c:v>
                </c:pt>
                <c:pt idx="2114">
                  <c:v>41915</c:v>
                </c:pt>
                <c:pt idx="2115">
                  <c:v>41918</c:v>
                </c:pt>
                <c:pt idx="2116">
                  <c:v>41919</c:v>
                </c:pt>
                <c:pt idx="2117">
                  <c:v>41920</c:v>
                </c:pt>
                <c:pt idx="2118">
                  <c:v>41921</c:v>
                </c:pt>
                <c:pt idx="2119">
                  <c:v>41922</c:v>
                </c:pt>
                <c:pt idx="2120">
                  <c:v>41925</c:v>
                </c:pt>
                <c:pt idx="2121">
                  <c:v>41926</c:v>
                </c:pt>
                <c:pt idx="2122">
                  <c:v>41927</c:v>
                </c:pt>
                <c:pt idx="2123">
                  <c:v>41928</c:v>
                </c:pt>
                <c:pt idx="2124">
                  <c:v>41929</c:v>
                </c:pt>
                <c:pt idx="2125">
                  <c:v>41932</c:v>
                </c:pt>
                <c:pt idx="2126">
                  <c:v>41933</c:v>
                </c:pt>
                <c:pt idx="2127">
                  <c:v>41934</c:v>
                </c:pt>
                <c:pt idx="2128">
                  <c:v>41935</c:v>
                </c:pt>
                <c:pt idx="2129">
                  <c:v>41936</c:v>
                </c:pt>
                <c:pt idx="2130">
                  <c:v>41939</c:v>
                </c:pt>
                <c:pt idx="2131">
                  <c:v>41940</c:v>
                </c:pt>
                <c:pt idx="2132">
                  <c:v>41941</c:v>
                </c:pt>
                <c:pt idx="2133">
                  <c:v>41942</c:v>
                </c:pt>
                <c:pt idx="2134">
                  <c:v>41943</c:v>
                </c:pt>
                <c:pt idx="2135">
                  <c:v>41946</c:v>
                </c:pt>
                <c:pt idx="2136">
                  <c:v>41947</c:v>
                </c:pt>
                <c:pt idx="2137">
                  <c:v>41948</c:v>
                </c:pt>
                <c:pt idx="2138">
                  <c:v>41949</c:v>
                </c:pt>
                <c:pt idx="2139">
                  <c:v>41950</c:v>
                </c:pt>
                <c:pt idx="2140">
                  <c:v>41953</c:v>
                </c:pt>
                <c:pt idx="2141">
                  <c:v>41954</c:v>
                </c:pt>
                <c:pt idx="2142">
                  <c:v>41955</c:v>
                </c:pt>
                <c:pt idx="2143">
                  <c:v>41956</c:v>
                </c:pt>
                <c:pt idx="2144">
                  <c:v>41957</c:v>
                </c:pt>
                <c:pt idx="2145">
                  <c:v>41960</c:v>
                </c:pt>
                <c:pt idx="2146">
                  <c:v>41961</c:v>
                </c:pt>
                <c:pt idx="2147">
                  <c:v>41962</c:v>
                </c:pt>
                <c:pt idx="2148">
                  <c:v>41963</c:v>
                </c:pt>
                <c:pt idx="2149">
                  <c:v>41964</c:v>
                </c:pt>
                <c:pt idx="2150">
                  <c:v>41967</c:v>
                </c:pt>
                <c:pt idx="2151">
                  <c:v>41968</c:v>
                </c:pt>
                <c:pt idx="2152">
                  <c:v>41969</c:v>
                </c:pt>
                <c:pt idx="2153">
                  <c:v>41970</c:v>
                </c:pt>
                <c:pt idx="2154">
                  <c:v>41971</c:v>
                </c:pt>
                <c:pt idx="2155">
                  <c:v>41973</c:v>
                </c:pt>
                <c:pt idx="2156">
                  <c:v>41974</c:v>
                </c:pt>
                <c:pt idx="2157">
                  <c:v>41975</c:v>
                </c:pt>
                <c:pt idx="2158">
                  <c:v>41976</c:v>
                </c:pt>
                <c:pt idx="2159">
                  <c:v>41977</c:v>
                </c:pt>
                <c:pt idx="2160">
                  <c:v>41978</c:v>
                </c:pt>
                <c:pt idx="2161">
                  <c:v>41981</c:v>
                </c:pt>
                <c:pt idx="2162">
                  <c:v>41982</c:v>
                </c:pt>
                <c:pt idx="2163">
                  <c:v>41983</c:v>
                </c:pt>
                <c:pt idx="2164">
                  <c:v>41984</c:v>
                </c:pt>
                <c:pt idx="2165">
                  <c:v>41985</c:v>
                </c:pt>
                <c:pt idx="2166">
                  <c:v>41988</c:v>
                </c:pt>
                <c:pt idx="2167">
                  <c:v>41989</c:v>
                </c:pt>
                <c:pt idx="2168">
                  <c:v>41990</c:v>
                </c:pt>
                <c:pt idx="2169">
                  <c:v>41991</c:v>
                </c:pt>
                <c:pt idx="2170">
                  <c:v>41992</c:v>
                </c:pt>
                <c:pt idx="2171">
                  <c:v>41995</c:v>
                </c:pt>
                <c:pt idx="2172">
                  <c:v>41996</c:v>
                </c:pt>
                <c:pt idx="2173">
                  <c:v>41997</c:v>
                </c:pt>
                <c:pt idx="2174">
                  <c:v>41999</c:v>
                </c:pt>
                <c:pt idx="2175">
                  <c:v>42002</c:v>
                </c:pt>
                <c:pt idx="2176">
                  <c:v>42003</c:v>
                </c:pt>
                <c:pt idx="2177">
                  <c:v>42004</c:v>
                </c:pt>
                <c:pt idx="2178">
                  <c:v>42006</c:v>
                </c:pt>
                <c:pt idx="2179">
                  <c:v>42009</c:v>
                </c:pt>
                <c:pt idx="2180">
                  <c:v>42010</c:v>
                </c:pt>
                <c:pt idx="2181">
                  <c:v>42011</c:v>
                </c:pt>
                <c:pt idx="2182">
                  <c:v>42012</c:v>
                </c:pt>
                <c:pt idx="2183">
                  <c:v>42013</c:v>
                </c:pt>
                <c:pt idx="2184">
                  <c:v>42016</c:v>
                </c:pt>
                <c:pt idx="2185">
                  <c:v>42017</c:v>
                </c:pt>
                <c:pt idx="2186">
                  <c:v>42018</c:v>
                </c:pt>
                <c:pt idx="2187">
                  <c:v>42019</c:v>
                </c:pt>
                <c:pt idx="2188">
                  <c:v>42020</c:v>
                </c:pt>
                <c:pt idx="2189">
                  <c:v>42023</c:v>
                </c:pt>
                <c:pt idx="2190">
                  <c:v>42024</c:v>
                </c:pt>
                <c:pt idx="2191">
                  <c:v>42025</c:v>
                </c:pt>
                <c:pt idx="2192">
                  <c:v>42026</c:v>
                </c:pt>
                <c:pt idx="2193">
                  <c:v>42027</c:v>
                </c:pt>
                <c:pt idx="2194">
                  <c:v>42030</c:v>
                </c:pt>
                <c:pt idx="2195">
                  <c:v>42031</c:v>
                </c:pt>
                <c:pt idx="2196">
                  <c:v>42032</c:v>
                </c:pt>
                <c:pt idx="2197">
                  <c:v>42033</c:v>
                </c:pt>
                <c:pt idx="2198">
                  <c:v>42034</c:v>
                </c:pt>
                <c:pt idx="2199">
                  <c:v>42035</c:v>
                </c:pt>
                <c:pt idx="2200">
                  <c:v>42037</c:v>
                </c:pt>
                <c:pt idx="2201">
                  <c:v>42038</c:v>
                </c:pt>
                <c:pt idx="2202">
                  <c:v>42039</c:v>
                </c:pt>
                <c:pt idx="2203">
                  <c:v>42040</c:v>
                </c:pt>
                <c:pt idx="2204">
                  <c:v>42041</c:v>
                </c:pt>
                <c:pt idx="2205">
                  <c:v>42044</c:v>
                </c:pt>
                <c:pt idx="2206">
                  <c:v>42045</c:v>
                </c:pt>
                <c:pt idx="2207">
                  <c:v>42046</c:v>
                </c:pt>
                <c:pt idx="2208">
                  <c:v>42047</c:v>
                </c:pt>
                <c:pt idx="2209">
                  <c:v>42048</c:v>
                </c:pt>
                <c:pt idx="2210">
                  <c:v>42051</c:v>
                </c:pt>
                <c:pt idx="2211">
                  <c:v>42052</c:v>
                </c:pt>
                <c:pt idx="2212">
                  <c:v>42053</c:v>
                </c:pt>
                <c:pt idx="2213">
                  <c:v>42054</c:v>
                </c:pt>
                <c:pt idx="2214">
                  <c:v>42055</c:v>
                </c:pt>
                <c:pt idx="2215">
                  <c:v>42058</c:v>
                </c:pt>
                <c:pt idx="2216">
                  <c:v>42059</c:v>
                </c:pt>
                <c:pt idx="2217">
                  <c:v>42060</c:v>
                </c:pt>
                <c:pt idx="2218">
                  <c:v>42061</c:v>
                </c:pt>
                <c:pt idx="2219">
                  <c:v>42062</c:v>
                </c:pt>
                <c:pt idx="2220">
                  <c:v>42063</c:v>
                </c:pt>
                <c:pt idx="2221">
                  <c:v>42065</c:v>
                </c:pt>
                <c:pt idx="2222">
                  <c:v>42066</c:v>
                </c:pt>
                <c:pt idx="2223">
                  <c:v>42067</c:v>
                </c:pt>
                <c:pt idx="2224">
                  <c:v>42068</c:v>
                </c:pt>
                <c:pt idx="2225">
                  <c:v>42069</c:v>
                </c:pt>
                <c:pt idx="2226">
                  <c:v>42072</c:v>
                </c:pt>
                <c:pt idx="2227">
                  <c:v>42073</c:v>
                </c:pt>
                <c:pt idx="2228">
                  <c:v>42074</c:v>
                </c:pt>
                <c:pt idx="2229">
                  <c:v>42075</c:v>
                </c:pt>
                <c:pt idx="2230">
                  <c:v>42076</c:v>
                </c:pt>
                <c:pt idx="2231">
                  <c:v>42079</c:v>
                </c:pt>
                <c:pt idx="2232">
                  <c:v>42080</c:v>
                </c:pt>
                <c:pt idx="2233">
                  <c:v>42081</c:v>
                </c:pt>
                <c:pt idx="2234">
                  <c:v>42082</c:v>
                </c:pt>
                <c:pt idx="2235">
                  <c:v>42083</c:v>
                </c:pt>
                <c:pt idx="2236">
                  <c:v>42086</c:v>
                </c:pt>
                <c:pt idx="2237">
                  <c:v>42087</c:v>
                </c:pt>
                <c:pt idx="2238">
                  <c:v>42088</c:v>
                </c:pt>
                <c:pt idx="2239">
                  <c:v>42089</c:v>
                </c:pt>
                <c:pt idx="2240">
                  <c:v>42090</c:v>
                </c:pt>
                <c:pt idx="2241">
                  <c:v>42093</c:v>
                </c:pt>
                <c:pt idx="2242">
                  <c:v>42094</c:v>
                </c:pt>
                <c:pt idx="2243">
                  <c:v>42095</c:v>
                </c:pt>
                <c:pt idx="2244">
                  <c:v>42096</c:v>
                </c:pt>
                <c:pt idx="2245">
                  <c:v>42100</c:v>
                </c:pt>
                <c:pt idx="2246">
                  <c:v>42101</c:v>
                </c:pt>
                <c:pt idx="2247">
                  <c:v>42102</c:v>
                </c:pt>
                <c:pt idx="2248">
                  <c:v>42103</c:v>
                </c:pt>
                <c:pt idx="2249">
                  <c:v>42104</c:v>
                </c:pt>
                <c:pt idx="2250">
                  <c:v>42107</c:v>
                </c:pt>
                <c:pt idx="2251">
                  <c:v>42108</c:v>
                </c:pt>
                <c:pt idx="2252">
                  <c:v>42109</c:v>
                </c:pt>
                <c:pt idx="2253">
                  <c:v>42110</c:v>
                </c:pt>
                <c:pt idx="2254">
                  <c:v>42111</c:v>
                </c:pt>
                <c:pt idx="2255">
                  <c:v>42114</c:v>
                </c:pt>
                <c:pt idx="2256">
                  <c:v>42115</c:v>
                </c:pt>
                <c:pt idx="2257">
                  <c:v>42116</c:v>
                </c:pt>
                <c:pt idx="2258">
                  <c:v>42117</c:v>
                </c:pt>
                <c:pt idx="2259">
                  <c:v>42118</c:v>
                </c:pt>
                <c:pt idx="2260">
                  <c:v>42121</c:v>
                </c:pt>
                <c:pt idx="2261">
                  <c:v>42122</c:v>
                </c:pt>
                <c:pt idx="2262">
                  <c:v>42123</c:v>
                </c:pt>
                <c:pt idx="2263">
                  <c:v>42124</c:v>
                </c:pt>
                <c:pt idx="2264">
                  <c:v>42125</c:v>
                </c:pt>
                <c:pt idx="2265">
                  <c:v>42128</c:v>
                </c:pt>
                <c:pt idx="2266">
                  <c:v>42129</c:v>
                </c:pt>
                <c:pt idx="2267">
                  <c:v>42130</c:v>
                </c:pt>
                <c:pt idx="2268">
                  <c:v>42131</c:v>
                </c:pt>
                <c:pt idx="2269">
                  <c:v>42132</c:v>
                </c:pt>
                <c:pt idx="2270">
                  <c:v>42135</c:v>
                </c:pt>
                <c:pt idx="2271">
                  <c:v>42136</c:v>
                </c:pt>
                <c:pt idx="2272">
                  <c:v>42137</c:v>
                </c:pt>
                <c:pt idx="2273">
                  <c:v>42138</c:v>
                </c:pt>
                <c:pt idx="2274">
                  <c:v>42139</c:v>
                </c:pt>
                <c:pt idx="2275">
                  <c:v>42142</c:v>
                </c:pt>
                <c:pt idx="2276">
                  <c:v>42143</c:v>
                </c:pt>
                <c:pt idx="2277">
                  <c:v>42144</c:v>
                </c:pt>
                <c:pt idx="2278">
                  <c:v>42145</c:v>
                </c:pt>
                <c:pt idx="2279">
                  <c:v>42146</c:v>
                </c:pt>
                <c:pt idx="2280">
                  <c:v>42150</c:v>
                </c:pt>
                <c:pt idx="2281">
                  <c:v>42151</c:v>
                </c:pt>
                <c:pt idx="2282">
                  <c:v>42152</c:v>
                </c:pt>
                <c:pt idx="2283">
                  <c:v>42153</c:v>
                </c:pt>
                <c:pt idx="2284">
                  <c:v>42155</c:v>
                </c:pt>
                <c:pt idx="2285">
                  <c:v>42156</c:v>
                </c:pt>
                <c:pt idx="2286">
                  <c:v>42157</c:v>
                </c:pt>
                <c:pt idx="2287">
                  <c:v>42158</c:v>
                </c:pt>
                <c:pt idx="2288">
                  <c:v>42159</c:v>
                </c:pt>
                <c:pt idx="2289">
                  <c:v>42160</c:v>
                </c:pt>
                <c:pt idx="2290">
                  <c:v>42163</c:v>
                </c:pt>
                <c:pt idx="2291">
                  <c:v>42164</c:v>
                </c:pt>
                <c:pt idx="2292">
                  <c:v>42165</c:v>
                </c:pt>
                <c:pt idx="2293">
                  <c:v>42166</c:v>
                </c:pt>
                <c:pt idx="2294">
                  <c:v>42167</c:v>
                </c:pt>
                <c:pt idx="2295">
                  <c:v>42170</c:v>
                </c:pt>
                <c:pt idx="2296">
                  <c:v>42171</c:v>
                </c:pt>
                <c:pt idx="2297">
                  <c:v>42172</c:v>
                </c:pt>
                <c:pt idx="2298">
                  <c:v>42173</c:v>
                </c:pt>
                <c:pt idx="2299">
                  <c:v>42174</c:v>
                </c:pt>
                <c:pt idx="2300">
                  <c:v>42177</c:v>
                </c:pt>
                <c:pt idx="2301">
                  <c:v>42178</c:v>
                </c:pt>
                <c:pt idx="2302">
                  <c:v>42179</c:v>
                </c:pt>
                <c:pt idx="2303">
                  <c:v>42180</c:v>
                </c:pt>
                <c:pt idx="2304">
                  <c:v>42181</c:v>
                </c:pt>
                <c:pt idx="2305">
                  <c:v>42184</c:v>
                </c:pt>
                <c:pt idx="2306">
                  <c:v>42185</c:v>
                </c:pt>
                <c:pt idx="2307">
                  <c:v>42186</c:v>
                </c:pt>
                <c:pt idx="2308">
                  <c:v>42187</c:v>
                </c:pt>
                <c:pt idx="2309">
                  <c:v>42188</c:v>
                </c:pt>
                <c:pt idx="2310">
                  <c:v>42191</c:v>
                </c:pt>
                <c:pt idx="2311">
                  <c:v>42192</c:v>
                </c:pt>
                <c:pt idx="2312">
                  <c:v>42193</c:v>
                </c:pt>
                <c:pt idx="2313">
                  <c:v>42194</c:v>
                </c:pt>
                <c:pt idx="2314">
                  <c:v>42195</c:v>
                </c:pt>
                <c:pt idx="2315">
                  <c:v>42198</c:v>
                </c:pt>
                <c:pt idx="2316">
                  <c:v>42199</c:v>
                </c:pt>
                <c:pt idx="2317">
                  <c:v>42200</c:v>
                </c:pt>
                <c:pt idx="2318">
                  <c:v>42201</c:v>
                </c:pt>
                <c:pt idx="2319">
                  <c:v>42202</c:v>
                </c:pt>
                <c:pt idx="2320">
                  <c:v>42205</c:v>
                </c:pt>
                <c:pt idx="2321">
                  <c:v>42206</c:v>
                </c:pt>
                <c:pt idx="2322">
                  <c:v>42207</c:v>
                </c:pt>
                <c:pt idx="2323">
                  <c:v>42208</c:v>
                </c:pt>
                <c:pt idx="2324">
                  <c:v>42209</c:v>
                </c:pt>
                <c:pt idx="2325">
                  <c:v>42212</c:v>
                </c:pt>
                <c:pt idx="2326">
                  <c:v>42213</c:v>
                </c:pt>
                <c:pt idx="2327">
                  <c:v>42214</c:v>
                </c:pt>
                <c:pt idx="2328">
                  <c:v>42215</c:v>
                </c:pt>
                <c:pt idx="2329">
                  <c:v>42216</c:v>
                </c:pt>
                <c:pt idx="2330">
                  <c:v>42219</c:v>
                </c:pt>
                <c:pt idx="2331">
                  <c:v>42220</c:v>
                </c:pt>
                <c:pt idx="2332">
                  <c:v>42221</c:v>
                </c:pt>
                <c:pt idx="2333">
                  <c:v>42222</c:v>
                </c:pt>
                <c:pt idx="2334">
                  <c:v>42223</c:v>
                </c:pt>
                <c:pt idx="2335">
                  <c:v>42226</c:v>
                </c:pt>
                <c:pt idx="2336">
                  <c:v>42227</c:v>
                </c:pt>
                <c:pt idx="2337">
                  <c:v>42228</c:v>
                </c:pt>
                <c:pt idx="2338">
                  <c:v>42229</c:v>
                </c:pt>
                <c:pt idx="2339">
                  <c:v>42230</c:v>
                </c:pt>
                <c:pt idx="2340">
                  <c:v>42233</c:v>
                </c:pt>
                <c:pt idx="2341">
                  <c:v>42234</c:v>
                </c:pt>
                <c:pt idx="2342">
                  <c:v>42235</c:v>
                </c:pt>
                <c:pt idx="2343">
                  <c:v>42236</c:v>
                </c:pt>
                <c:pt idx="2344">
                  <c:v>42237</c:v>
                </c:pt>
                <c:pt idx="2345">
                  <c:v>42240</c:v>
                </c:pt>
                <c:pt idx="2346">
                  <c:v>42241</c:v>
                </c:pt>
                <c:pt idx="2347">
                  <c:v>42242</c:v>
                </c:pt>
                <c:pt idx="2348">
                  <c:v>42243</c:v>
                </c:pt>
                <c:pt idx="2349">
                  <c:v>42244</c:v>
                </c:pt>
                <c:pt idx="2350">
                  <c:v>42247</c:v>
                </c:pt>
                <c:pt idx="2351">
                  <c:v>42248</c:v>
                </c:pt>
                <c:pt idx="2352">
                  <c:v>42249</c:v>
                </c:pt>
                <c:pt idx="2353">
                  <c:v>42250</c:v>
                </c:pt>
                <c:pt idx="2354">
                  <c:v>42251</c:v>
                </c:pt>
                <c:pt idx="2355">
                  <c:v>42254</c:v>
                </c:pt>
                <c:pt idx="2356">
                  <c:v>42255</c:v>
                </c:pt>
                <c:pt idx="2357">
                  <c:v>42256</c:v>
                </c:pt>
                <c:pt idx="2358">
                  <c:v>42257</c:v>
                </c:pt>
                <c:pt idx="2359">
                  <c:v>42258</c:v>
                </c:pt>
                <c:pt idx="2360">
                  <c:v>42261</c:v>
                </c:pt>
                <c:pt idx="2361">
                  <c:v>42262</c:v>
                </c:pt>
                <c:pt idx="2362">
                  <c:v>42263</c:v>
                </c:pt>
                <c:pt idx="2363">
                  <c:v>42264</c:v>
                </c:pt>
                <c:pt idx="2364">
                  <c:v>42265</c:v>
                </c:pt>
                <c:pt idx="2365">
                  <c:v>42268</c:v>
                </c:pt>
                <c:pt idx="2366">
                  <c:v>42269</c:v>
                </c:pt>
                <c:pt idx="2367">
                  <c:v>42270</c:v>
                </c:pt>
                <c:pt idx="2368">
                  <c:v>42271</c:v>
                </c:pt>
                <c:pt idx="2369">
                  <c:v>42272</c:v>
                </c:pt>
                <c:pt idx="2370">
                  <c:v>42275</c:v>
                </c:pt>
                <c:pt idx="2371">
                  <c:v>42276</c:v>
                </c:pt>
                <c:pt idx="2372">
                  <c:v>42277</c:v>
                </c:pt>
                <c:pt idx="2373">
                  <c:v>42278</c:v>
                </c:pt>
                <c:pt idx="2374">
                  <c:v>42279</c:v>
                </c:pt>
                <c:pt idx="2375">
                  <c:v>42282</c:v>
                </c:pt>
                <c:pt idx="2376">
                  <c:v>42283</c:v>
                </c:pt>
                <c:pt idx="2377">
                  <c:v>42284</c:v>
                </c:pt>
                <c:pt idx="2378">
                  <c:v>42285</c:v>
                </c:pt>
                <c:pt idx="2379">
                  <c:v>42286</c:v>
                </c:pt>
                <c:pt idx="2380">
                  <c:v>42289</c:v>
                </c:pt>
                <c:pt idx="2381">
                  <c:v>42290</c:v>
                </c:pt>
                <c:pt idx="2382">
                  <c:v>42291</c:v>
                </c:pt>
                <c:pt idx="2383">
                  <c:v>42292</c:v>
                </c:pt>
                <c:pt idx="2384">
                  <c:v>42293</c:v>
                </c:pt>
                <c:pt idx="2385">
                  <c:v>42296</c:v>
                </c:pt>
                <c:pt idx="2386">
                  <c:v>42297</c:v>
                </c:pt>
                <c:pt idx="2387">
                  <c:v>42298</c:v>
                </c:pt>
                <c:pt idx="2388">
                  <c:v>42299</c:v>
                </c:pt>
                <c:pt idx="2389">
                  <c:v>42300</c:v>
                </c:pt>
                <c:pt idx="2390">
                  <c:v>42303</c:v>
                </c:pt>
                <c:pt idx="2391">
                  <c:v>42304</c:v>
                </c:pt>
                <c:pt idx="2392">
                  <c:v>42305</c:v>
                </c:pt>
                <c:pt idx="2393">
                  <c:v>42306</c:v>
                </c:pt>
                <c:pt idx="2394">
                  <c:v>42307</c:v>
                </c:pt>
                <c:pt idx="2395">
                  <c:v>42308</c:v>
                </c:pt>
                <c:pt idx="2396">
                  <c:v>42310</c:v>
                </c:pt>
                <c:pt idx="2397">
                  <c:v>42311</c:v>
                </c:pt>
                <c:pt idx="2398">
                  <c:v>42312</c:v>
                </c:pt>
                <c:pt idx="2399">
                  <c:v>42313</c:v>
                </c:pt>
                <c:pt idx="2400">
                  <c:v>42314</c:v>
                </c:pt>
                <c:pt idx="2401">
                  <c:v>42317</c:v>
                </c:pt>
                <c:pt idx="2402">
                  <c:v>42318</c:v>
                </c:pt>
                <c:pt idx="2403">
                  <c:v>42319</c:v>
                </c:pt>
                <c:pt idx="2404">
                  <c:v>42320</c:v>
                </c:pt>
                <c:pt idx="2405">
                  <c:v>42321</c:v>
                </c:pt>
                <c:pt idx="2406">
                  <c:v>42324</c:v>
                </c:pt>
                <c:pt idx="2407">
                  <c:v>42325</c:v>
                </c:pt>
                <c:pt idx="2408">
                  <c:v>42326</c:v>
                </c:pt>
                <c:pt idx="2409">
                  <c:v>42327</c:v>
                </c:pt>
                <c:pt idx="2410">
                  <c:v>42328</c:v>
                </c:pt>
                <c:pt idx="2411">
                  <c:v>42331</c:v>
                </c:pt>
                <c:pt idx="2412">
                  <c:v>42332</c:v>
                </c:pt>
                <c:pt idx="2413">
                  <c:v>42333</c:v>
                </c:pt>
                <c:pt idx="2414">
                  <c:v>42334</c:v>
                </c:pt>
                <c:pt idx="2415">
                  <c:v>42335</c:v>
                </c:pt>
                <c:pt idx="2416">
                  <c:v>42338</c:v>
                </c:pt>
                <c:pt idx="2417">
                  <c:v>42339</c:v>
                </c:pt>
                <c:pt idx="2418">
                  <c:v>42340</c:v>
                </c:pt>
                <c:pt idx="2419">
                  <c:v>42341</c:v>
                </c:pt>
                <c:pt idx="2420">
                  <c:v>42342</c:v>
                </c:pt>
                <c:pt idx="2421">
                  <c:v>42345</c:v>
                </c:pt>
                <c:pt idx="2422">
                  <c:v>42346</c:v>
                </c:pt>
                <c:pt idx="2423">
                  <c:v>42347</c:v>
                </c:pt>
                <c:pt idx="2424">
                  <c:v>42348</c:v>
                </c:pt>
                <c:pt idx="2425">
                  <c:v>42349</c:v>
                </c:pt>
                <c:pt idx="2426">
                  <c:v>42352</c:v>
                </c:pt>
                <c:pt idx="2427">
                  <c:v>42353</c:v>
                </c:pt>
                <c:pt idx="2428">
                  <c:v>42354</c:v>
                </c:pt>
                <c:pt idx="2429">
                  <c:v>42355</c:v>
                </c:pt>
                <c:pt idx="2430">
                  <c:v>42356</c:v>
                </c:pt>
                <c:pt idx="2431">
                  <c:v>42359</c:v>
                </c:pt>
                <c:pt idx="2432">
                  <c:v>42360</c:v>
                </c:pt>
                <c:pt idx="2433">
                  <c:v>42361</c:v>
                </c:pt>
                <c:pt idx="2434">
                  <c:v>42362</c:v>
                </c:pt>
                <c:pt idx="2435">
                  <c:v>42366</c:v>
                </c:pt>
                <c:pt idx="2436">
                  <c:v>42367</c:v>
                </c:pt>
                <c:pt idx="2437">
                  <c:v>42368</c:v>
                </c:pt>
                <c:pt idx="2438">
                  <c:v>42369</c:v>
                </c:pt>
                <c:pt idx="2439">
                  <c:v>42373</c:v>
                </c:pt>
                <c:pt idx="2440">
                  <c:v>42374</c:v>
                </c:pt>
                <c:pt idx="2441">
                  <c:v>42375</c:v>
                </c:pt>
                <c:pt idx="2442">
                  <c:v>42376</c:v>
                </c:pt>
                <c:pt idx="2443">
                  <c:v>42377</c:v>
                </c:pt>
                <c:pt idx="2444">
                  <c:v>42380</c:v>
                </c:pt>
                <c:pt idx="2445">
                  <c:v>42381</c:v>
                </c:pt>
                <c:pt idx="2446">
                  <c:v>42382</c:v>
                </c:pt>
                <c:pt idx="2447">
                  <c:v>42383</c:v>
                </c:pt>
                <c:pt idx="2448">
                  <c:v>42384</c:v>
                </c:pt>
                <c:pt idx="2449">
                  <c:v>42387</c:v>
                </c:pt>
                <c:pt idx="2450">
                  <c:v>42388</c:v>
                </c:pt>
                <c:pt idx="2451">
                  <c:v>42389</c:v>
                </c:pt>
                <c:pt idx="2452">
                  <c:v>42390</c:v>
                </c:pt>
                <c:pt idx="2453">
                  <c:v>42391</c:v>
                </c:pt>
                <c:pt idx="2454">
                  <c:v>42394</c:v>
                </c:pt>
                <c:pt idx="2455">
                  <c:v>42395</c:v>
                </c:pt>
                <c:pt idx="2456">
                  <c:v>42396</c:v>
                </c:pt>
                <c:pt idx="2457">
                  <c:v>42397</c:v>
                </c:pt>
                <c:pt idx="2458">
                  <c:v>42398</c:v>
                </c:pt>
                <c:pt idx="2459">
                  <c:v>42400</c:v>
                </c:pt>
                <c:pt idx="2460">
                  <c:v>42401</c:v>
                </c:pt>
                <c:pt idx="2461">
                  <c:v>42402</c:v>
                </c:pt>
                <c:pt idx="2462">
                  <c:v>42403</c:v>
                </c:pt>
                <c:pt idx="2463">
                  <c:v>42404</c:v>
                </c:pt>
                <c:pt idx="2464">
                  <c:v>42405</c:v>
                </c:pt>
                <c:pt idx="2465">
                  <c:v>42408</c:v>
                </c:pt>
                <c:pt idx="2466">
                  <c:v>42409</c:v>
                </c:pt>
                <c:pt idx="2467">
                  <c:v>42410</c:v>
                </c:pt>
                <c:pt idx="2468">
                  <c:v>42411</c:v>
                </c:pt>
                <c:pt idx="2469">
                  <c:v>42412</c:v>
                </c:pt>
                <c:pt idx="2470">
                  <c:v>42415</c:v>
                </c:pt>
                <c:pt idx="2471">
                  <c:v>42416</c:v>
                </c:pt>
                <c:pt idx="2472">
                  <c:v>42417</c:v>
                </c:pt>
                <c:pt idx="2473">
                  <c:v>42418</c:v>
                </c:pt>
                <c:pt idx="2474">
                  <c:v>42419</c:v>
                </c:pt>
                <c:pt idx="2475">
                  <c:v>42422</c:v>
                </c:pt>
                <c:pt idx="2476">
                  <c:v>42423</c:v>
                </c:pt>
                <c:pt idx="2477">
                  <c:v>42424</c:v>
                </c:pt>
                <c:pt idx="2478">
                  <c:v>42425</c:v>
                </c:pt>
                <c:pt idx="2479">
                  <c:v>42426</c:v>
                </c:pt>
                <c:pt idx="2480">
                  <c:v>42429</c:v>
                </c:pt>
                <c:pt idx="2481">
                  <c:v>42430</c:v>
                </c:pt>
                <c:pt idx="2482">
                  <c:v>42431</c:v>
                </c:pt>
                <c:pt idx="2483">
                  <c:v>42432</c:v>
                </c:pt>
                <c:pt idx="2484">
                  <c:v>42433</c:v>
                </c:pt>
                <c:pt idx="2485">
                  <c:v>42436</c:v>
                </c:pt>
                <c:pt idx="2486">
                  <c:v>42437</c:v>
                </c:pt>
                <c:pt idx="2487">
                  <c:v>42438</c:v>
                </c:pt>
                <c:pt idx="2488">
                  <c:v>42439</c:v>
                </c:pt>
                <c:pt idx="2489">
                  <c:v>42440</c:v>
                </c:pt>
                <c:pt idx="2490">
                  <c:v>42443</c:v>
                </c:pt>
                <c:pt idx="2491">
                  <c:v>42444</c:v>
                </c:pt>
                <c:pt idx="2492">
                  <c:v>42445</c:v>
                </c:pt>
                <c:pt idx="2493">
                  <c:v>42446</c:v>
                </c:pt>
                <c:pt idx="2494">
                  <c:v>42447</c:v>
                </c:pt>
                <c:pt idx="2495">
                  <c:v>42450</c:v>
                </c:pt>
                <c:pt idx="2496">
                  <c:v>42451</c:v>
                </c:pt>
                <c:pt idx="2497">
                  <c:v>42452</c:v>
                </c:pt>
                <c:pt idx="2498">
                  <c:v>42453</c:v>
                </c:pt>
                <c:pt idx="2499">
                  <c:v>42457</c:v>
                </c:pt>
                <c:pt idx="2500">
                  <c:v>42458</c:v>
                </c:pt>
                <c:pt idx="2501">
                  <c:v>42459</c:v>
                </c:pt>
                <c:pt idx="2502">
                  <c:v>42460</c:v>
                </c:pt>
                <c:pt idx="2503">
                  <c:v>42461</c:v>
                </c:pt>
                <c:pt idx="2504">
                  <c:v>42464</c:v>
                </c:pt>
                <c:pt idx="2505">
                  <c:v>42465</c:v>
                </c:pt>
                <c:pt idx="2506">
                  <c:v>42466</c:v>
                </c:pt>
                <c:pt idx="2507">
                  <c:v>42467</c:v>
                </c:pt>
                <c:pt idx="2508">
                  <c:v>42468</c:v>
                </c:pt>
                <c:pt idx="2509">
                  <c:v>42471</c:v>
                </c:pt>
                <c:pt idx="2510">
                  <c:v>42472</c:v>
                </c:pt>
                <c:pt idx="2511">
                  <c:v>42473</c:v>
                </c:pt>
                <c:pt idx="2512">
                  <c:v>42474</c:v>
                </c:pt>
                <c:pt idx="2513">
                  <c:v>42475</c:v>
                </c:pt>
                <c:pt idx="2514">
                  <c:v>42478</c:v>
                </c:pt>
                <c:pt idx="2515">
                  <c:v>42479</c:v>
                </c:pt>
                <c:pt idx="2516">
                  <c:v>42480</c:v>
                </c:pt>
                <c:pt idx="2517">
                  <c:v>42481</c:v>
                </c:pt>
                <c:pt idx="2518">
                  <c:v>42482</c:v>
                </c:pt>
                <c:pt idx="2519">
                  <c:v>42485</c:v>
                </c:pt>
                <c:pt idx="2520">
                  <c:v>42486</c:v>
                </c:pt>
                <c:pt idx="2521">
                  <c:v>42487</c:v>
                </c:pt>
                <c:pt idx="2522">
                  <c:v>42488</c:v>
                </c:pt>
                <c:pt idx="2523">
                  <c:v>42489</c:v>
                </c:pt>
                <c:pt idx="2524">
                  <c:v>42490</c:v>
                </c:pt>
                <c:pt idx="2525">
                  <c:v>42492</c:v>
                </c:pt>
                <c:pt idx="2526">
                  <c:v>42493</c:v>
                </c:pt>
                <c:pt idx="2527">
                  <c:v>42494</c:v>
                </c:pt>
                <c:pt idx="2528">
                  <c:v>42495</c:v>
                </c:pt>
                <c:pt idx="2529">
                  <c:v>42496</c:v>
                </c:pt>
                <c:pt idx="2530">
                  <c:v>42499</c:v>
                </c:pt>
                <c:pt idx="2531">
                  <c:v>42500</c:v>
                </c:pt>
                <c:pt idx="2532">
                  <c:v>42501</c:v>
                </c:pt>
                <c:pt idx="2533">
                  <c:v>42502</c:v>
                </c:pt>
                <c:pt idx="2534">
                  <c:v>42503</c:v>
                </c:pt>
                <c:pt idx="2535">
                  <c:v>42506</c:v>
                </c:pt>
                <c:pt idx="2536">
                  <c:v>42507</c:v>
                </c:pt>
                <c:pt idx="2537">
                  <c:v>42508</c:v>
                </c:pt>
                <c:pt idx="2538">
                  <c:v>42509</c:v>
                </c:pt>
                <c:pt idx="2539">
                  <c:v>42510</c:v>
                </c:pt>
                <c:pt idx="2540">
                  <c:v>42513</c:v>
                </c:pt>
                <c:pt idx="2541">
                  <c:v>42514</c:v>
                </c:pt>
                <c:pt idx="2542">
                  <c:v>42515</c:v>
                </c:pt>
                <c:pt idx="2543">
                  <c:v>42516</c:v>
                </c:pt>
                <c:pt idx="2544">
                  <c:v>42517</c:v>
                </c:pt>
                <c:pt idx="2545">
                  <c:v>42520</c:v>
                </c:pt>
                <c:pt idx="2546">
                  <c:v>42521</c:v>
                </c:pt>
                <c:pt idx="2547">
                  <c:v>42522</c:v>
                </c:pt>
                <c:pt idx="2548">
                  <c:v>42523</c:v>
                </c:pt>
                <c:pt idx="2549">
                  <c:v>42524</c:v>
                </c:pt>
                <c:pt idx="2550">
                  <c:v>42527</c:v>
                </c:pt>
                <c:pt idx="2551">
                  <c:v>42528</c:v>
                </c:pt>
                <c:pt idx="2552">
                  <c:v>42529</c:v>
                </c:pt>
                <c:pt idx="2553">
                  <c:v>42530</c:v>
                </c:pt>
                <c:pt idx="2554">
                  <c:v>42531</c:v>
                </c:pt>
                <c:pt idx="2555">
                  <c:v>42534</c:v>
                </c:pt>
                <c:pt idx="2556">
                  <c:v>42535</c:v>
                </c:pt>
                <c:pt idx="2557">
                  <c:v>42536</c:v>
                </c:pt>
                <c:pt idx="2558">
                  <c:v>42537</c:v>
                </c:pt>
                <c:pt idx="2559">
                  <c:v>42538</c:v>
                </c:pt>
                <c:pt idx="2560">
                  <c:v>42541</c:v>
                </c:pt>
                <c:pt idx="2561">
                  <c:v>42542</c:v>
                </c:pt>
                <c:pt idx="2562">
                  <c:v>42543</c:v>
                </c:pt>
                <c:pt idx="2563">
                  <c:v>42544</c:v>
                </c:pt>
                <c:pt idx="2564">
                  <c:v>42545</c:v>
                </c:pt>
                <c:pt idx="2565">
                  <c:v>42548</c:v>
                </c:pt>
                <c:pt idx="2566">
                  <c:v>42549</c:v>
                </c:pt>
                <c:pt idx="2567">
                  <c:v>42550</c:v>
                </c:pt>
                <c:pt idx="2568">
                  <c:v>42551</c:v>
                </c:pt>
                <c:pt idx="2569">
                  <c:v>42552</c:v>
                </c:pt>
                <c:pt idx="2570">
                  <c:v>42555</c:v>
                </c:pt>
                <c:pt idx="2571">
                  <c:v>42556</c:v>
                </c:pt>
                <c:pt idx="2572">
                  <c:v>42557</c:v>
                </c:pt>
                <c:pt idx="2573">
                  <c:v>42558</c:v>
                </c:pt>
                <c:pt idx="2574">
                  <c:v>42559</c:v>
                </c:pt>
                <c:pt idx="2575">
                  <c:v>42562</c:v>
                </c:pt>
                <c:pt idx="2576">
                  <c:v>42563</c:v>
                </c:pt>
                <c:pt idx="2577">
                  <c:v>42564</c:v>
                </c:pt>
                <c:pt idx="2578">
                  <c:v>42565</c:v>
                </c:pt>
                <c:pt idx="2579">
                  <c:v>42566</c:v>
                </c:pt>
                <c:pt idx="2580">
                  <c:v>42569</c:v>
                </c:pt>
                <c:pt idx="2581">
                  <c:v>42570</c:v>
                </c:pt>
                <c:pt idx="2582">
                  <c:v>42571</c:v>
                </c:pt>
                <c:pt idx="2583">
                  <c:v>42572</c:v>
                </c:pt>
                <c:pt idx="2584">
                  <c:v>42573</c:v>
                </c:pt>
                <c:pt idx="2585">
                  <c:v>42576</c:v>
                </c:pt>
                <c:pt idx="2586">
                  <c:v>42577</c:v>
                </c:pt>
                <c:pt idx="2587">
                  <c:v>42578</c:v>
                </c:pt>
                <c:pt idx="2588">
                  <c:v>42579</c:v>
                </c:pt>
                <c:pt idx="2589">
                  <c:v>42580</c:v>
                </c:pt>
                <c:pt idx="2590">
                  <c:v>42582</c:v>
                </c:pt>
                <c:pt idx="2591">
                  <c:v>42583</c:v>
                </c:pt>
                <c:pt idx="2592">
                  <c:v>42584</c:v>
                </c:pt>
                <c:pt idx="2593">
                  <c:v>42585</c:v>
                </c:pt>
                <c:pt idx="2594">
                  <c:v>42586</c:v>
                </c:pt>
                <c:pt idx="2595">
                  <c:v>42587</c:v>
                </c:pt>
                <c:pt idx="2596">
                  <c:v>42590</c:v>
                </c:pt>
                <c:pt idx="2597">
                  <c:v>42591</c:v>
                </c:pt>
                <c:pt idx="2598">
                  <c:v>42592</c:v>
                </c:pt>
                <c:pt idx="2599">
                  <c:v>42593</c:v>
                </c:pt>
                <c:pt idx="2600">
                  <c:v>42594</c:v>
                </c:pt>
                <c:pt idx="2601">
                  <c:v>42597</c:v>
                </c:pt>
                <c:pt idx="2602">
                  <c:v>42598</c:v>
                </c:pt>
                <c:pt idx="2603">
                  <c:v>42599</c:v>
                </c:pt>
                <c:pt idx="2604">
                  <c:v>42600</c:v>
                </c:pt>
                <c:pt idx="2605">
                  <c:v>42601</c:v>
                </c:pt>
                <c:pt idx="2606">
                  <c:v>42604</c:v>
                </c:pt>
                <c:pt idx="2607">
                  <c:v>42605</c:v>
                </c:pt>
                <c:pt idx="2608">
                  <c:v>42606</c:v>
                </c:pt>
                <c:pt idx="2609">
                  <c:v>42607</c:v>
                </c:pt>
                <c:pt idx="2610">
                  <c:v>42608</c:v>
                </c:pt>
                <c:pt idx="2611">
                  <c:v>42611</c:v>
                </c:pt>
                <c:pt idx="2612">
                  <c:v>42612</c:v>
                </c:pt>
                <c:pt idx="2613">
                  <c:v>42613</c:v>
                </c:pt>
                <c:pt idx="2614">
                  <c:v>42614</c:v>
                </c:pt>
                <c:pt idx="2615">
                  <c:v>42615</c:v>
                </c:pt>
                <c:pt idx="2616">
                  <c:v>42618</c:v>
                </c:pt>
                <c:pt idx="2617">
                  <c:v>42619</c:v>
                </c:pt>
                <c:pt idx="2618">
                  <c:v>42620</c:v>
                </c:pt>
                <c:pt idx="2619">
                  <c:v>42621</c:v>
                </c:pt>
                <c:pt idx="2620">
                  <c:v>42622</c:v>
                </c:pt>
                <c:pt idx="2621">
                  <c:v>42625</c:v>
                </c:pt>
                <c:pt idx="2622">
                  <c:v>42626</c:v>
                </c:pt>
                <c:pt idx="2623">
                  <c:v>42627</c:v>
                </c:pt>
                <c:pt idx="2624">
                  <c:v>42628</c:v>
                </c:pt>
                <c:pt idx="2625">
                  <c:v>42629</c:v>
                </c:pt>
                <c:pt idx="2626">
                  <c:v>42632</c:v>
                </c:pt>
                <c:pt idx="2627">
                  <c:v>42633</c:v>
                </c:pt>
                <c:pt idx="2628">
                  <c:v>42634</c:v>
                </c:pt>
                <c:pt idx="2629">
                  <c:v>42635</c:v>
                </c:pt>
                <c:pt idx="2630">
                  <c:v>42636</c:v>
                </c:pt>
                <c:pt idx="2631">
                  <c:v>42639</c:v>
                </c:pt>
                <c:pt idx="2632">
                  <c:v>42640</c:v>
                </c:pt>
                <c:pt idx="2633">
                  <c:v>42641</c:v>
                </c:pt>
                <c:pt idx="2634">
                  <c:v>42642</c:v>
                </c:pt>
                <c:pt idx="2635">
                  <c:v>42643</c:v>
                </c:pt>
                <c:pt idx="2636">
                  <c:v>42646</c:v>
                </c:pt>
                <c:pt idx="2637">
                  <c:v>42647</c:v>
                </c:pt>
                <c:pt idx="2638">
                  <c:v>42648</c:v>
                </c:pt>
                <c:pt idx="2639">
                  <c:v>42649</c:v>
                </c:pt>
                <c:pt idx="2640">
                  <c:v>42650</c:v>
                </c:pt>
                <c:pt idx="2641">
                  <c:v>42653</c:v>
                </c:pt>
                <c:pt idx="2642">
                  <c:v>42654</c:v>
                </c:pt>
                <c:pt idx="2643">
                  <c:v>42655</c:v>
                </c:pt>
                <c:pt idx="2644">
                  <c:v>42656</c:v>
                </c:pt>
                <c:pt idx="2645">
                  <c:v>42657</c:v>
                </c:pt>
                <c:pt idx="2646">
                  <c:v>42660</c:v>
                </c:pt>
                <c:pt idx="2647">
                  <c:v>42661</c:v>
                </c:pt>
                <c:pt idx="2648">
                  <c:v>42662</c:v>
                </c:pt>
                <c:pt idx="2649">
                  <c:v>42663</c:v>
                </c:pt>
                <c:pt idx="2650">
                  <c:v>42664</c:v>
                </c:pt>
                <c:pt idx="2651">
                  <c:v>42667</c:v>
                </c:pt>
                <c:pt idx="2652">
                  <c:v>42668</c:v>
                </c:pt>
                <c:pt idx="2653">
                  <c:v>42669</c:v>
                </c:pt>
                <c:pt idx="2654">
                  <c:v>42670</c:v>
                </c:pt>
                <c:pt idx="2655">
                  <c:v>42671</c:v>
                </c:pt>
                <c:pt idx="2656">
                  <c:v>42674</c:v>
                </c:pt>
                <c:pt idx="2657">
                  <c:v>42675</c:v>
                </c:pt>
                <c:pt idx="2658">
                  <c:v>42676</c:v>
                </c:pt>
                <c:pt idx="2659">
                  <c:v>42677</c:v>
                </c:pt>
                <c:pt idx="2660">
                  <c:v>42678</c:v>
                </c:pt>
                <c:pt idx="2661">
                  <c:v>42681</c:v>
                </c:pt>
                <c:pt idx="2662">
                  <c:v>42682</c:v>
                </c:pt>
                <c:pt idx="2663">
                  <c:v>42683</c:v>
                </c:pt>
                <c:pt idx="2664">
                  <c:v>42684</c:v>
                </c:pt>
                <c:pt idx="2665">
                  <c:v>42685</c:v>
                </c:pt>
                <c:pt idx="2666">
                  <c:v>42688</c:v>
                </c:pt>
                <c:pt idx="2667">
                  <c:v>42689</c:v>
                </c:pt>
                <c:pt idx="2668">
                  <c:v>42690</c:v>
                </c:pt>
                <c:pt idx="2669">
                  <c:v>42691</c:v>
                </c:pt>
                <c:pt idx="2670">
                  <c:v>42692</c:v>
                </c:pt>
                <c:pt idx="2671">
                  <c:v>42695</c:v>
                </c:pt>
                <c:pt idx="2672">
                  <c:v>42696</c:v>
                </c:pt>
                <c:pt idx="2673">
                  <c:v>42697</c:v>
                </c:pt>
                <c:pt idx="2674">
                  <c:v>42698</c:v>
                </c:pt>
                <c:pt idx="2675">
                  <c:v>42699</c:v>
                </c:pt>
                <c:pt idx="2676">
                  <c:v>42702</c:v>
                </c:pt>
                <c:pt idx="2677">
                  <c:v>42703</c:v>
                </c:pt>
                <c:pt idx="2678">
                  <c:v>42704</c:v>
                </c:pt>
                <c:pt idx="2679">
                  <c:v>42705</c:v>
                </c:pt>
                <c:pt idx="2680">
                  <c:v>42706</c:v>
                </c:pt>
                <c:pt idx="2681">
                  <c:v>42709</c:v>
                </c:pt>
                <c:pt idx="2682">
                  <c:v>42710</c:v>
                </c:pt>
                <c:pt idx="2683">
                  <c:v>42711</c:v>
                </c:pt>
                <c:pt idx="2684">
                  <c:v>42712</c:v>
                </c:pt>
                <c:pt idx="2685">
                  <c:v>42713</c:v>
                </c:pt>
                <c:pt idx="2686">
                  <c:v>42716</c:v>
                </c:pt>
                <c:pt idx="2687">
                  <c:v>42717</c:v>
                </c:pt>
                <c:pt idx="2688">
                  <c:v>42718</c:v>
                </c:pt>
                <c:pt idx="2689">
                  <c:v>42719</c:v>
                </c:pt>
                <c:pt idx="2690">
                  <c:v>42720</c:v>
                </c:pt>
                <c:pt idx="2691">
                  <c:v>42723</c:v>
                </c:pt>
                <c:pt idx="2692">
                  <c:v>42724</c:v>
                </c:pt>
                <c:pt idx="2693">
                  <c:v>42725</c:v>
                </c:pt>
                <c:pt idx="2694">
                  <c:v>42726</c:v>
                </c:pt>
                <c:pt idx="2695">
                  <c:v>42727</c:v>
                </c:pt>
                <c:pt idx="2696">
                  <c:v>42731</c:v>
                </c:pt>
                <c:pt idx="2697">
                  <c:v>42732</c:v>
                </c:pt>
                <c:pt idx="2698">
                  <c:v>42733</c:v>
                </c:pt>
                <c:pt idx="2699">
                  <c:v>42734</c:v>
                </c:pt>
                <c:pt idx="2700">
                  <c:v>42735</c:v>
                </c:pt>
                <c:pt idx="2701">
                  <c:v>42738</c:v>
                </c:pt>
                <c:pt idx="2702">
                  <c:v>42739</c:v>
                </c:pt>
                <c:pt idx="2703">
                  <c:v>42740</c:v>
                </c:pt>
                <c:pt idx="2704">
                  <c:v>42741</c:v>
                </c:pt>
                <c:pt idx="2705">
                  <c:v>42744</c:v>
                </c:pt>
                <c:pt idx="2706">
                  <c:v>42745</c:v>
                </c:pt>
                <c:pt idx="2707">
                  <c:v>42746</c:v>
                </c:pt>
                <c:pt idx="2708">
                  <c:v>42747</c:v>
                </c:pt>
                <c:pt idx="2709">
                  <c:v>42748</c:v>
                </c:pt>
                <c:pt idx="2710">
                  <c:v>42751</c:v>
                </c:pt>
                <c:pt idx="2711">
                  <c:v>42752</c:v>
                </c:pt>
                <c:pt idx="2712">
                  <c:v>42753</c:v>
                </c:pt>
                <c:pt idx="2713">
                  <c:v>42754</c:v>
                </c:pt>
                <c:pt idx="2714">
                  <c:v>42755</c:v>
                </c:pt>
                <c:pt idx="2715">
                  <c:v>42758</c:v>
                </c:pt>
                <c:pt idx="2716">
                  <c:v>42759</c:v>
                </c:pt>
                <c:pt idx="2717">
                  <c:v>42760</c:v>
                </c:pt>
                <c:pt idx="2718">
                  <c:v>42761</c:v>
                </c:pt>
                <c:pt idx="2719">
                  <c:v>42762</c:v>
                </c:pt>
                <c:pt idx="2720">
                  <c:v>42765</c:v>
                </c:pt>
                <c:pt idx="2721">
                  <c:v>42766</c:v>
                </c:pt>
                <c:pt idx="2722">
                  <c:v>42767</c:v>
                </c:pt>
                <c:pt idx="2723">
                  <c:v>42768</c:v>
                </c:pt>
                <c:pt idx="2724">
                  <c:v>42769</c:v>
                </c:pt>
                <c:pt idx="2725">
                  <c:v>42772</c:v>
                </c:pt>
                <c:pt idx="2726">
                  <c:v>42773</c:v>
                </c:pt>
                <c:pt idx="2727">
                  <c:v>42774</c:v>
                </c:pt>
                <c:pt idx="2728">
                  <c:v>42775</c:v>
                </c:pt>
                <c:pt idx="2729">
                  <c:v>42776</c:v>
                </c:pt>
                <c:pt idx="2730">
                  <c:v>42779</c:v>
                </c:pt>
                <c:pt idx="2731">
                  <c:v>42780</c:v>
                </c:pt>
                <c:pt idx="2732">
                  <c:v>42781</c:v>
                </c:pt>
                <c:pt idx="2733">
                  <c:v>42782</c:v>
                </c:pt>
                <c:pt idx="2734">
                  <c:v>42783</c:v>
                </c:pt>
                <c:pt idx="2735">
                  <c:v>42786</c:v>
                </c:pt>
                <c:pt idx="2736">
                  <c:v>42787</c:v>
                </c:pt>
                <c:pt idx="2737">
                  <c:v>42788</c:v>
                </c:pt>
                <c:pt idx="2738">
                  <c:v>42789</c:v>
                </c:pt>
                <c:pt idx="2739">
                  <c:v>42790</c:v>
                </c:pt>
                <c:pt idx="2740">
                  <c:v>42793</c:v>
                </c:pt>
                <c:pt idx="2741">
                  <c:v>42794</c:v>
                </c:pt>
                <c:pt idx="2742">
                  <c:v>42795</c:v>
                </c:pt>
                <c:pt idx="2743">
                  <c:v>42796</c:v>
                </c:pt>
                <c:pt idx="2744">
                  <c:v>42797</c:v>
                </c:pt>
                <c:pt idx="2745">
                  <c:v>42800</c:v>
                </c:pt>
                <c:pt idx="2746">
                  <c:v>42801</c:v>
                </c:pt>
                <c:pt idx="2747">
                  <c:v>42802</c:v>
                </c:pt>
                <c:pt idx="2748">
                  <c:v>42803</c:v>
                </c:pt>
                <c:pt idx="2749">
                  <c:v>42804</c:v>
                </c:pt>
                <c:pt idx="2750">
                  <c:v>42807</c:v>
                </c:pt>
                <c:pt idx="2751">
                  <c:v>42808</c:v>
                </c:pt>
                <c:pt idx="2752">
                  <c:v>42809</c:v>
                </c:pt>
                <c:pt idx="2753">
                  <c:v>42810</c:v>
                </c:pt>
                <c:pt idx="2754">
                  <c:v>42811</c:v>
                </c:pt>
                <c:pt idx="2755">
                  <c:v>42814</c:v>
                </c:pt>
                <c:pt idx="2756">
                  <c:v>42815</c:v>
                </c:pt>
                <c:pt idx="2757">
                  <c:v>42816</c:v>
                </c:pt>
                <c:pt idx="2758">
                  <c:v>42817</c:v>
                </c:pt>
                <c:pt idx="2759">
                  <c:v>42818</c:v>
                </c:pt>
                <c:pt idx="2760">
                  <c:v>42821</c:v>
                </c:pt>
                <c:pt idx="2761">
                  <c:v>42822</c:v>
                </c:pt>
                <c:pt idx="2762">
                  <c:v>42823</c:v>
                </c:pt>
                <c:pt idx="2763">
                  <c:v>42824</c:v>
                </c:pt>
                <c:pt idx="2764">
                  <c:v>42825</c:v>
                </c:pt>
                <c:pt idx="2765">
                  <c:v>42828</c:v>
                </c:pt>
                <c:pt idx="2766">
                  <c:v>42829</c:v>
                </c:pt>
                <c:pt idx="2767">
                  <c:v>42830</c:v>
                </c:pt>
                <c:pt idx="2768">
                  <c:v>42831</c:v>
                </c:pt>
                <c:pt idx="2769">
                  <c:v>42832</c:v>
                </c:pt>
                <c:pt idx="2770">
                  <c:v>42835</c:v>
                </c:pt>
                <c:pt idx="2771">
                  <c:v>42836</c:v>
                </c:pt>
                <c:pt idx="2772">
                  <c:v>42837</c:v>
                </c:pt>
                <c:pt idx="2773">
                  <c:v>42838</c:v>
                </c:pt>
                <c:pt idx="2774">
                  <c:v>42842</c:v>
                </c:pt>
                <c:pt idx="2775">
                  <c:v>42843</c:v>
                </c:pt>
                <c:pt idx="2776">
                  <c:v>42844</c:v>
                </c:pt>
                <c:pt idx="2777">
                  <c:v>42845</c:v>
                </c:pt>
                <c:pt idx="2778">
                  <c:v>42846</c:v>
                </c:pt>
                <c:pt idx="2779">
                  <c:v>42849</c:v>
                </c:pt>
                <c:pt idx="2780">
                  <c:v>42850</c:v>
                </c:pt>
                <c:pt idx="2781">
                  <c:v>42851</c:v>
                </c:pt>
                <c:pt idx="2782">
                  <c:v>42852</c:v>
                </c:pt>
                <c:pt idx="2783">
                  <c:v>42853</c:v>
                </c:pt>
                <c:pt idx="2784">
                  <c:v>42855</c:v>
                </c:pt>
                <c:pt idx="2785">
                  <c:v>42856</c:v>
                </c:pt>
                <c:pt idx="2786">
                  <c:v>42857</c:v>
                </c:pt>
                <c:pt idx="2787">
                  <c:v>42858</c:v>
                </c:pt>
                <c:pt idx="2788">
                  <c:v>42859</c:v>
                </c:pt>
                <c:pt idx="2789">
                  <c:v>42860</c:v>
                </c:pt>
                <c:pt idx="2790">
                  <c:v>42863</c:v>
                </c:pt>
                <c:pt idx="2791">
                  <c:v>42864</c:v>
                </c:pt>
                <c:pt idx="2792">
                  <c:v>42865</c:v>
                </c:pt>
                <c:pt idx="2793">
                  <c:v>42866</c:v>
                </c:pt>
                <c:pt idx="2794">
                  <c:v>42867</c:v>
                </c:pt>
                <c:pt idx="2795">
                  <c:v>42870</c:v>
                </c:pt>
                <c:pt idx="2796">
                  <c:v>42871</c:v>
                </c:pt>
                <c:pt idx="2797">
                  <c:v>42872</c:v>
                </c:pt>
                <c:pt idx="2798">
                  <c:v>42873</c:v>
                </c:pt>
                <c:pt idx="2799">
                  <c:v>42874</c:v>
                </c:pt>
                <c:pt idx="2800">
                  <c:v>42877</c:v>
                </c:pt>
                <c:pt idx="2801">
                  <c:v>42878</c:v>
                </c:pt>
                <c:pt idx="2802">
                  <c:v>42879</c:v>
                </c:pt>
                <c:pt idx="2803">
                  <c:v>42880</c:v>
                </c:pt>
                <c:pt idx="2804">
                  <c:v>42881</c:v>
                </c:pt>
                <c:pt idx="2805">
                  <c:v>42884</c:v>
                </c:pt>
                <c:pt idx="2806">
                  <c:v>42885</c:v>
                </c:pt>
                <c:pt idx="2807">
                  <c:v>42886</c:v>
                </c:pt>
                <c:pt idx="2808">
                  <c:v>42887</c:v>
                </c:pt>
                <c:pt idx="2809">
                  <c:v>42888</c:v>
                </c:pt>
                <c:pt idx="2810">
                  <c:v>42891</c:v>
                </c:pt>
                <c:pt idx="2811">
                  <c:v>42892</c:v>
                </c:pt>
                <c:pt idx="2812">
                  <c:v>42893</c:v>
                </c:pt>
                <c:pt idx="2813">
                  <c:v>42894</c:v>
                </c:pt>
                <c:pt idx="2814">
                  <c:v>42895</c:v>
                </c:pt>
                <c:pt idx="2815">
                  <c:v>42898</c:v>
                </c:pt>
                <c:pt idx="2816">
                  <c:v>42899</c:v>
                </c:pt>
                <c:pt idx="2817">
                  <c:v>42900</c:v>
                </c:pt>
                <c:pt idx="2818">
                  <c:v>42901</c:v>
                </c:pt>
                <c:pt idx="2819">
                  <c:v>42902</c:v>
                </c:pt>
                <c:pt idx="2820">
                  <c:v>42905</c:v>
                </c:pt>
                <c:pt idx="2821">
                  <c:v>42906</c:v>
                </c:pt>
                <c:pt idx="2822">
                  <c:v>42907</c:v>
                </c:pt>
                <c:pt idx="2823">
                  <c:v>42908</c:v>
                </c:pt>
                <c:pt idx="2824">
                  <c:v>42909</c:v>
                </c:pt>
                <c:pt idx="2825">
                  <c:v>42912</c:v>
                </c:pt>
                <c:pt idx="2826">
                  <c:v>42913</c:v>
                </c:pt>
                <c:pt idx="2827">
                  <c:v>42914</c:v>
                </c:pt>
                <c:pt idx="2828">
                  <c:v>42915</c:v>
                </c:pt>
                <c:pt idx="2829">
                  <c:v>42916</c:v>
                </c:pt>
                <c:pt idx="2830">
                  <c:v>42919</c:v>
                </c:pt>
                <c:pt idx="2831">
                  <c:v>42920</c:v>
                </c:pt>
                <c:pt idx="2832">
                  <c:v>42921</c:v>
                </c:pt>
                <c:pt idx="2833">
                  <c:v>42922</c:v>
                </c:pt>
                <c:pt idx="2834">
                  <c:v>42923</c:v>
                </c:pt>
                <c:pt idx="2835">
                  <c:v>42926</c:v>
                </c:pt>
                <c:pt idx="2836">
                  <c:v>42927</c:v>
                </c:pt>
                <c:pt idx="2837">
                  <c:v>42928</c:v>
                </c:pt>
                <c:pt idx="2838">
                  <c:v>42929</c:v>
                </c:pt>
                <c:pt idx="2839">
                  <c:v>42930</c:v>
                </c:pt>
                <c:pt idx="2840">
                  <c:v>42933</c:v>
                </c:pt>
                <c:pt idx="2841">
                  <c:v>42934</c:v>
                </c:pt>
                <c:pt idx="2842">
                  <c:v>42935</c:v>
                </c:pt>
                <c:pt idx="2843">
                  <c:v>42936</c:v>
                </c:pt>
                <c:pt idx="2844">
                  <c:v>42937</c:v>
                </c:pt>
                <c:pt idx="2845">
                  <c:v>42940</c:v>
                </c:pt>
                <c:pt idx="2846">
                  <c:v>42941</c:v>
                </c:pt>
                <c:pt idx="2847">
                  <c:v>42942</c:v>
                </c:pt>
                <c:pt idx="2848">
                  <c:v>42943</c:v>
                </c:pt>
                <c:pt idx="2849">
                  <c:v>42944</c:v>
                </c:pt>
                <c:pt idx="2850">
                  <c:v>42947</c:v>
                </c:pt>
                <c:pt idx="2851">
                  <c:v>42948</c:v>
                </c:pt>
                <c:pt idx="2852">
                  <c:v>42949</c:v>
                </c:pt>
                <c:pt idx="2853">
                  <c:v>42950</c:v>
                </c:pt>
                <c:pt idx="2854">
                  <c:v>42951</c:v>
                </c:pt>
                <c:pt idx="2855">
                  <c:v>42954</c:v>
                </c:pt>
                <c:pt idx="2856">
                  <c:v>42955</c:v>
                </c:pt>
                <c:pt idx="2857">
                  <c:v>42956</c:v>
                </c:pt>
                <c:pt idx="2858">
                  <c:v>42957</c:v>
                </c:pt>
                <c:pt idx="2859">
                  <c:v>42958</c:v>
                </c:pt>
                <c:pt idx="2860">
                  <c:v>42961</c:v>
                </c:pt>
                <c:pt idx="2861">
                  <c:v>42962</c:v>
                </c:pt>
                <c:pt idx="2862">
                  <c:v>42963</c:v>
                </c:pt>
                <c:pt idx="2863">
                  <c:v>42964</c:v>
                </c:pt>
                <c:pt idx="2864">
                  <c:v>42965</c:v>
                </c:pt>
                <c:pt idx="2865">
                  <c:v>42968</c:v>
                </c:pt>
                <c:pt idx="2866">
                  <c:v>42969</c:v>
                </c:pt>
                <c:pt idx="2867">
                  <c:v>42970</c:v>
                </c:pt>
                <c:pt idx="2868">
                  <c:v>42971</c:v>
                </c:pt>
                <c:pt idx="2869">
                  <c:v>42972</c:v>
                </c:pt>
                <c:pt idx="2870">
                  <c:v>42975</c:v>
                </c:pt>
                <c:pt idx="2871">
                  <c:v>42976</c:v>
                </c:pt>
                <c:pt idx="2872">
                  <c:v>42977</c:v>
                </c:pt>
                <c:pt idx="2873">
                  <c:v>42978</c:v>
                </c:pt>
              </c:numCache>
            </c:numRef>
          </c:cat>
          <c:val>
            <c:numRef>
              <c:f>Vol!$G$3:$G$2876</c:f>
              <c:numCache>
                <c:formatCode>0.00</c:formatCode>
                <c:ptCount val="2874"/>
                <c:pt idx="0">
                  <c:v>1.9699843927973566</c:v>
                </c:pt>
                <c:pt idx="1">
                  <c:v>1.9701367807417489</c:v>
                </c:pt>
                <c:pt idx="2">
                  <c:v>1.9706373941762709</c:v>
                </c:pt>
                <c:pt idx="3">
                  <c:v>1.9683271343618596</c:v>
                </c:pt>
                <c:pt idx="4">
                  <c:v>1.9681917817854135</c:v>
                </c:pt>
                <c:pt idx="5">
                  <c:v>1.9671183418357212</c:v>
                </c:pt>
                <c:pt idx="6">
                  <c:v>1.9682526180699791</c:v>
                </c:pt>
                <c:pt idx="7">
                  <c:v>1.9650906923634552</c:v>
                </c:pt>
                <c:pt idx="8">
                  <c:v>1.968676949206517</c:v>
                </c:pt>
                <c:pt idx="9">
                  <c:v>1.9779221056906606</c:v>
                </c:pt>
                <c:pt idx="10">
                  <c:v>1.9776264322712664</c:v>
                </c:pt>
                <c:pt idx="11">
                  <c:v>1.9626941355348575</c:v>
                </c:pt>
                <c:pt idx="12">
                  <c:v>1.9605735998552665</c:v>
                </c:pt>
                <c:pt idx="13">
                  <c:v>1.9528028695162787</c:v>
                </c:pt>
                <c:pt idx="14">
                  <c:v>1.8545984004539349</c:v>
                </c:pt>
                <c:pt idx="15">
                  <c:v>1.8543106753990488</c:v>
                </c:pt>
                <c:pt idx="16">
                  <c:v>1.8545282715861626</c:v>
                </c:pt>
                <c:pt idx="17">
                  <c:v>1.8337590201060292</c:v>
                </c:pt>
                <c:pt idx="18">
                  <c:v>1.8327827678580195</c:v>
                </c:pt>
                <c:pt idx="19">
                  <c:v>1.8283700016466438</c:v>
                </c:pt>
                <c:pt idx="20">
                  <c:v>1.827212579651299</c:v>
                </c:pt>
                <c:pt idx="21">
                  <c:v>1.816296153399531</c:v>
                </c:pt>
                <c:pt idx="22">
                  <c:v>1.8159615436704288</c:v>
                </c:pt>
                <c:pt idx="23">
                  <c:v>1.8070437798990673</c:v>
                </c:pt>
                <c:pt idx="24">
                  <c:v>1.8039508102613815</c:v>
                </c:pt>
                <c:pt idx="25">
                  <c:v>1.8176197832342422</c:v>
                </c:pt>
                <c:pt idx="26">
                  <c:v>1.7982823602513067</c:v>
                </c:pt>
                <c:pt idx="27">
                  <c:v>1.799998485642309</c:v>
                </c:pt>
                <c:pt idx="28">
                  <c:v>1.7708782344781115</c:v>
                </c:pt>
                <c:pt idx="29">
                  <c:v>1.7759439053799471</c:v>
                </c:pt>
                <c:pt idx="30">
                  <c:v>1.7654926447458466</c:v>
                </c:pt>
                <c:pt idx="31">
                  <c:v>1.7714744534781872</c:v>
                </c:pt>
                <c:pt idx="32">
                  <c:v>1.7673618757911462</c:v>
                </c:pt>
                <c:pt idx="33">
                  <c:v>1.7297157095763034</c:v>
                </c:pt>
                <c:pt idx="34">
                  <c:v>1.5556165900635341</c:v>
                </c:pt>
                <c:pt idx="35">
                  <c:v>1.5261770745628924</c:v>
                </c:pt>
                <c:pt idx="36">
                  <c:v>1.5261770745628924</c:v>
                </c:pt>
                <c:pt idx="37">
                  <c:v>1.5269968808603716</c:v>
                </c:pt>
                <c:pt idx="38">
                  <c:v>1.4790052153276174</c:v>
                </c:pt>
                <c:pt idx="39">
                  <c:v>1.3883080770686065</c:v>
                </c:pt>
                <c:pt idx="40">
                  <c:v>1.3721071845314043</c:v>
                </c:pt>
                <c:pt idx="41">
                  <c:v>1.3635411795448671</c:v>
                </c:pt>
                <c:pt idx="42">
                  <c:v>1.352078762415593</c:v>
                </c:pt>
                <c:pt idx="43">
                  <c:v>1.3540129005410033</c:v>
                </c:pt>
                <c:pt idx="44">
                  <c:v>1.3518185038738488</c:v>
                </c:pt>
                <c:pt idx="45">
                  <c:v>1.305885395112657</c:v>
                </c:pt>
                <c:pt idx="46">
                  <c:v>1.0919721258326642</c:v>
                </c:pt>
                <c:pt idx="47">
                  <c:v>1.0955202406860451</c:v>
                </c:pt>
                <c:pt idx="48">
                  <c:v>1.0940749517286288</c:v>
                </c:pt>
                <c:pt idx="49">
                  <c:v>1.0972758750958749</c:v>
                </c:pt>
                <c:pt idx="50">
                  <c:v>1.0963644272336515</c:v>
                </c:pt>
                <c:pt idx="51">
                  <c:v>1.0863834239439714</c:v>
                </c:pt>
                <c:pt idx="52">
                  <c:v>1.0702895271421253</c:v>
                </c:pt>
                <c:pt idx="53">
                  <c:v>1.0706069852443212</c:v>
                </c:pt>
                <c:pt idx="54">
                  <c:v>1.0709830137450072</c:v>
                </c:pt>
                <c:pt idx="55">
                  <c:v>1.0306114951486742</c:v>
                </c:pt>
                <c:pt idx="56">
                  <c:v>0.98063311812295639</c:v>
                </c:pt>
                <c:pt idx="57">
                  <c:v>0.96983595971898584</c:v>
                </c:pt>
                <c:pt idx="58">
                  <c:v>0.95923590143756765</c:v>
                </c:pt>
                <c:pt idx="59">
                  <c:v>1.0133553742921302</c:v>
                </c:pt>
                <c:pt idx="60">
                  <c:v>1.0090691739186215</c:v>
                </c:pt>
                <c:pt idx="61">
                  <c:v>1.0118594031214978</c:v>
                </c:pt>
                <c:pt idx="62">
                  <c:v>1.0038213794285082</c:v>
                </c:pt>
                <c:pt idx="63">
                  <c:v>1.0045205396639445</c:v>
                </c:pt>
                <c:pt idx="64">
                  <c:v>1.0075865100729064</c:v>
                </c:pt>
                <c:pt idx="65">
                  <c:v>1.0403085173331781</c:v>
                </c:pt>
                <c:pt idx="66">
                  <c:v>1.0735772984421466</c:v>
                </c:pt>
                <c:pt idx="67">
                  <c:v>1.0823402920824712</c:v>
                </c:pt>
                <c:pt idx="68">
                  <c:v>1.0819936384784643</c:v>
                </c:pt>
                <c:pt idx="69">
                  <c:v>1.0917072497245426</c:v>
                </c:pt>
                <c:pt idx="70">
                  <c:v>1.0942195967184547</c:v>
                </c:pt>
                <c:pt idx="71">
                  <c:v>1.0767194933759354</c:v>
                </c:pt>
                <c:pt idx="72">
                  <c:v>1.1130793060573154</c:v>
                </c:pt>
                <c:pt idx="73">
                  <c:v>1.113599139141473</c:v>
                </c:pt>
                <c:pt idx="74">
                  <c:v>1.1144434636659977</c:v>
                </c:pt>
                <c:pt idx="75">
                  <c:v>1.1374287739152453</c:v>
                </c:pt>
                <c:pt idx="76">
                  <c:v>1.1454476971762146</c:v>
                </c:pt>
                <c:pt idx="77">
                  <c:v>1.1454892384940238</c:v>
                </c:pt>
                <c:pt idx="78">
                  <c:v>1.1390373759540222</c:v>
                </c:pt>
                <c:pt idx="79">
                  <c:v>1.1277052507567171</c:v>
                </c:pt>
                <c:pt idx="80">
                  <c:v>1.1233978794290203</c:v>
                </c:pt>
                <c:pt idx="81">
                  <c:v>1.1258104895704995</c:v>
                </c:pt>
                <c:pt idx="82">
                  <c:v>1.1299646051929084</c:v>
                </c:pt>
                <c:pt idx="83">
                  <c:v>1.1315918250088977</c:v>
                </c:pt>
                <c:pt idx="84">
                  <c:v>1.1298747966831442</c:v>
                </c:pt>
                <c:pt idx="85">
                  <c:v>1.1297606149937305</c:v>
                </c:pt>
                <c:pt idx="86">
                  <c:v>1.1315620763282372</c:v>
                </c:pt>
                <c:pt idx="87">
                  <c:v>1.1267195756918367</c:v>
                </c:pt>
                <c:pt idx="88">
                  <c:v>1.1267068290605531</c:v>
                </c:pt>
                <c:pt idx="89">
                  <c:v>1.1289808469628653</c:v>
                </c:pt>
                <c:pt idx="90">
                  <c:v>1.1250238449408054</c:v>
                </c:pt>
                <c:pt idx="91">
                  <c:v>1.1438609957193617</c:v>
                </c:pt>
                <c:pt idx="92">
                  <c:v>1.1439534739497919</c:v>
                </c:pt>
                <c:pt idx="93">
                  <c:v>1.146202882211963</c:v>
                </c:pt>
                <c:pt idx="94">
                  <c:v>1.1460309366963741</c:v>
                </c:pt>
                <c:pt idx="95">
                  <c:v>1.1482781384081417</c:v>
                </c:pt>
                <c:pt idx="96">
                  <c:v>1.1530431294739003</c:v>
                </c:pt>
                <c:pt idx="97">
                  <c:v>1.1529594709151894</c:v>
                </c:pt>
                <c:pt idx="98">
                  <c:v>1.1609786495535135</c:v>
                </c:pt>
                <c:pt idx="99">
                  <c:v>1.1575915563081627</c:v>
                </c:pt>
                <c:pt idx="100">
                  <c:v>1.1572609331588661</c:v>
                </c:pt>
                <c:pt idx="101">
                  <c:v>1.1496583801335227</c:v>
                </c:pt>
                <c:pt idx="102">
                  <c:v>1.1554565866338313</c:v>
                </c:pt>
                <c:pt idx="103">
                  <c:v>1.1563380400736403</c:v>
                </c:pt>
                <c:pt idx="104">
                  <c:v>1.1576749888355025</c:v>
                </c:pt>
                <c:pt idx="105">
                  <c:v>1.1566225375558015</c:v>
                </c:pt>
                <c:pt idx="106">
                  <c:v>1.1839280782133776</c:v>
                </c:pt>
                <c:pt idx="107">
                  <c:v>1.1797037049448789</c:v>
                </c:pt>
                <c:pt idx="108">
                  <c:v>1.2105099807449524</c:v>
                </c:pt>
                <c:pt idx="109">
                  <c:v>1.2069032673040589</c:v>
                </c:pt>
                <c:pt idx="110">
                  <c:v>1.2185798180807472</c:v>
                </c:pt>
                <c:pt idx="111">
                  <c:v>1.2184780025493396</c:v>
                </c:pt>
                <c:pt idx="112">
                  <c:v>1.221586235325643</c:v>
                </c:pt>
                <c:pt idx="113">
                  <c:v>1.2360612453463582</c:v>
                </c:pt>
                <c:pt idx="114">
                  <c:v>1.2620589419808039</c:v>
                </c:pt>
                <c:pt idx="115">
                  <c:v>1.2467782697547241</c:v>
                </c:pt>
                <c:pt idx="116">
                  <c:v>1.2465258201195504</c:v>
                </c:pt>
                <c:pt idx="117">
                  <c:v>1.2421564123768742</c:v>
                </c:pt>
                <c:pt idx="118">
                  <c:v>1.2426016780678664</c:v>
                </c:pt>
                <c:pt idx="119">
                  <c:v>1.257510449394786</c:v>
                </c:pt>
                <c:pt idx="120">
                  <c:v>1.2692863287177016</c:v>
                </c:pt>
                <c:pt idx="121">
                  <c:v>1.26872663403513</c:v>
                </c:pt>
                <c:pt idx="122">
                  <c:v>1.2681293805612639</c:v>
                </c:pt>
                <c:pt idx="123">
                  <c:v>1.2671845231576717</c:v>
                </c:pt>
                <c:pt idx="124">
                  <c:v>1.2648319957718055</c:v>
                </c:pt>
                <c:pt idx="125">
                  <c:v>1.2648133903305852</c:v>
                </c:pt>
                <c:pt idx="126">
                  <c:v>1.2696281451536469</c:v>
                </c:pt>
                <c:pt idx="127">
                  <c:v>1.2676363973770455</c:v>
                </c:pt>
                <c:pt idx="128">
                  <c:v>1.3838149840612213</c:v>
                </c:pt>
                <c:pt idx="129">
                  <c:v>1.4001443633433823</c:v>
                </c:pt>
                <c:pt idx="130">
                  <c:v>1.4283229531261359</c:v>
                </c:pt>
                <c:pt idx="131">
                  <c:v>1.4581397522455282</c:v>
                </c:pt>
                <c:pt idx="132">
                  <c:v>1.5501710699362878</c:v>
                </c:pt>
                <c:pt idx="133">
                  <c:v>1.5553595631835477</c:v>
                </c:pt>
                <c:pt idx="134">
                  <c:v>1.5945950843853958</c:v>
                </c:pt>
                <c:pt idx="135">
                  <c:v>1.6301372700178116</c:v>
                </c:pt>
                <c:pt idx="136">
                  <c:v>1.6321948991355306</c:v>
                </c:pt>
                <c:pt idx="137">
                  <c:v>1.6279019764543012</c:v>
                </c:pt>
                <c:pt idx="138">
                  <c:v>1.6705890342475957</c:v>
                </c:pt>
                <c:pt idx="139">
                  <c:v>1.6972778297794013</c:v>
                </c:pt>
                <c:pt idx="140">
                  <c:v>1.7016095222735839</c:v>
                </c:pt>
                <c:pt idx="141">
                  <c:v>1.7026941810428859</c:v>
                </c:pt>
                <c:pt idx="142">
                  <c:v>1.7024722208956447</c:v>
                </c:pt>
                <c:pt idx="143">
                  <c:v>1.7033426001492318</c:v>
                </c:pt>
                <c:pt idx="144">
                  <c:v>1.7020540822419259</c:v>
                </c:pt>
                <c:pt idx="145">
                  <c:v>1.7039204272711532</c:v>
                </c:pt>
                <c:pt idx="146">
                  <c:v>1.7036744268812012</c:v>
                </c:pt>
                <c:pt idx="147">
                  <c:v>1.7038274784744185</c:v>
                </c:pt>
                <c:pt idx="148">
                  <c:v>1.7122392500577139</c:v>
                </c:pt>
                <c:pt idx="149">
                  <c:v>1.7050228335483801</c:v>
                </c:pt>
                <c:pt idx="150">
                  <c:v>1.7031287045522026</c:v>
                </c:pt>
                <c:pt idx="151">
                  <c:v>1.7041491771489747</c:v>
                </c:pt>
                <c:pt idx="152">
                  <c:v>1.7047024808788791</c:v>
                </c:pt>
                <c:pt idx="153">
                  <c:v>1.7063418456985757</c:v>
                </c:pt>
                <c:pt idx="154">
                  <c:v>1.696404366677031</c:v>
                </c:pt>
                <c:pt idx="155">
                  <c:v>1.6789059077837005</c:v>
                </c:pt>
                <c:pt idx="156">
                  <c:v>1.6498581144306954</c:v>
                </c:pt>
                <c:pt idx="157">
                  <c:v>1.6409129864845007</c:v>
                </c:pt>
                <c:pt idx="158">
                  <c:v>1.6397237257017456</c:v>
                </c:pt>
                <c:pt idx="159">
                  <c:v>1.6116924567922066</c:v>
                </c:pt>
                <c:pt idx="160">
                  <c:v>1.6052278076979423</c:v>
                </c:pt>
                <c:pt idx="161">
                  <c:v>1.6032188899176445</c:v>
                </c:pt>
                <c:pt idx="162">
                  <c:v>1.603271273842356</c:v>
                </c:pt>
                <c:pt idx="163">
                  <c:v>1.6080591134530942</c:v>
                </c:pt>
                <c:pt idx="164">
                  <c:v>1.6117044812345285</c:v>
                </c:pt>
                <c:pt idx="165">
                  <c:v>1.58838971104616</c:v>
                </c:pt>
                <c:pt idx="166">
                  <c:v>1.5876751542760938</c:v>
                </c:pt>
                <c:pt idx="167">
                  <c:v>1.5929216221716693</c:v>
                </c:pt>
                <c:pt idx="168">
                  <c:v>1.5950630898726725</c:v>
                </c:pt>
                <c:pt idx="169">
                  <c:v>1.5952468260288299</c:v>
                </c:pt>
                <c:pt idx="170">
                  <c:v>1.5946451572459905</c:v>
                </c:pt>
                <c:pt idx="171">
                  <c:v>1.59574486429069</c:v>
                </c:pt>
                <c:pt idx="172">
                  <c:v>1.598147431710587</c:v>
                </c:pt>
                <c:pt idx="173">
                  <c:v>1.5982143617385671</c:v>
                </c:pt>
                <c:pt idx="174">
                  <c:v>1.5981736528672659</c:v>
                </c:pt>
                <c:pt idx="175">
                  <c:v>1.597601207428665</c:v>
                </c:pt>
                <c:pt idx="176">
                  <c:v>1.5981274604283853</c:v>
                </c:pt>
                <c:pt idx="177">
                  <c:v>1.5993316694057067</c:v>
                </c:pt>
                <c:pt idx="178">
                  <c:v>1.5996631429105679</c:v>
                </c:pt>
                <c:pt idx="179">
                  <c:v>1.5944789223153328</c:v>
                </c:pt>
                <c:pt idx="180">
                  <c:v>1.5947164166202723</c:v>
                </c:pt>
                <c:pt idx="181">
                  <c:v>1.5863145500452909</c:v>
                </c:pt>
                <c:pt idx="182">
                  <c:v>1.5880951093698683</c:v>
                </c:pt>
                <c:pt idx="183">
                  <c:v>1.5850531341889602</c:v>
                </c:pt>
                <c:pt idx="184">
                  <c:v>1.5869652517028716</c:v>
                </c:pt>
                <c:pt idx="185">
                  <c:v>1.590400437173543</c:v>
                </c:pt>
                <c:pt idx="186">
                  <c:v>1.5899550414108772</c:v>
                </c:pt>
                <c:pt idx="187">
                  <c:v>1.5959148902991818</c:v>
                </c:pt>
                <c:pt idx="188">
                  <c:v>1.5856671626043708</c:v>
                </c:pt>
                <c:pt idx="189">
                  <c:v>1.5756487702502133</c:v>
                </c:pt>
                <c:pt idx="190">
                  <c:v>1.5756291227900898</c:v>
                </c:pt>
                <c:pt idx="191">
                  <c:v>1.5793462777898131</c:v>
                </c:pt>
                <c:pt idx="192">
                  <c:v>1.5691586409440694</c:v>
                </c:pt>
                <c:pt idx="193">
                  <c:v>1.5758620013157911</c:v>
                </c:pt>
                <c:pt idx="194">
                  <c:v>1.573050693840875</c:v>
                </c:pt>
                <c:pt idx="195">
                  <c:v>1.5816627959207994</c:v>
                </c:pt>
                <c:pt idx="196">
                  <c:v>1.5621471423595228</c:v>
                </c:pt>
                <c:pt idx="197">
                  <c:v>1.5689064494707805</c:v>
                </c:pt>
                <c:pt idx="198">
                  <c:v>1.5921062397502515</c:v>
                </c:pt>
                <c:pt idx="199">
                  <c:v>1.7991918185674367</c:v>
                </c:pt>
                <c:pt idx="200">
                  <c:v>1.8131966532538015</c:v>
                </c:pt>
                <c:pt idx="201">
                  <c:v>1.8134154007646284</c:v>
                </c:pt>
                <c:pt idx="202">
                  <c:v>1.9300640438812247</c:v>
                </c:pt>
                <c:pt idx="203">
                  <c:v>1.9126385739618295</c:v>
                </c:pt>
                <c:pt idx="204">
                  <c:v>1.8852210158630431</c:v>
                </c:pt>
                <c:pt idx="205">
                  <c:v>1.8937262144462432</c:v>
                </c:pt>
                <c:pt idx="206">
                  <c:v>1.9040958419367704</c:v>
                </c:pt>
                <c:pt idx="207">
                  <c:v>1.9053508839610713</c:v>
                </c:pt>
                <c:pt idx="208">
                  <c:v>1.916537899208133</c:v>
                </c:pt>
                <c:pt idx="209">
                  <c:v>1.9787416634787161</c:v>
                </c:pt>
                <c:pt idx="210">
                  <c:v>1.9605553306383325</c:v>
                </c:pt>
                <c:pt idx="211">
                  <c:v>1.9701931497168017</c:v>
                </c:pt>
                <c:pt idx="212">
                  <c:v>1.9685967568324489</c:v>
                </c:pt>
                <c:pt idx="213">
                  <c:v>2.035014024742551</c:v>
                </c:pt>
                <c:pt idx="214">
                  <c:v>2.0284113039463985</c:v>
                </c:pt>
                <c:pt idx="215">
                  <c:v>2.0327054501798854</c:v>
                </c:pt>
                <c:pt idx="216">
                  <c:v>2.0327566405132123</c:v>
                </c:pt>
                <c:pt idx="217">
                  <c:v>2.0273451139941505</c:v>
                </c:pt>
                <c:pt idx="218">
                  <c:v>1.9764148031618525</c:v>
                </c:pt>
                <c:pt idx="219">
                  <c:v>1.9727037739547419</c:v>
                </c:pt>
                <c:pt idx="220">
                  <c:v>1.9752611717515263</c:v>
                </c:pt>
                <c:pt idx="221">
                  <c:v>1.9597219385424287</c:v>
                </c:pt>
                <c:pt idx="222">
                  <c:v>1.9028154279406579</c:v>
                </c:pt>
                <c:pt idx="223">
                  <c:v>1.932617626404054</c:v>
                </c:pt>
                <c:pt idx="224">
                  <c:v>1.9574994964626902</c:v>
                </c:pt>
                <c:pt idx="225">
                  <c:v>1.9192252217197943</c:v>
                </c:pt>
                <c:pt idx="226">
                  <c:v>1.9402703946858497</c:v>
                </c:pt>
                <c:pt idx="227">
                  <c:v>1.9773064507050999</c:v>
                </c:pt>
                <c:pt idx="228">
                  <c:v>1.9587361575341027</c:v>
                </c:pt>
                <c:pt idx="229">
                  <c:v>2.0089807578454448</c:v>
                </c:pt>
                <c:pt idx="230">
                  <c:v>1.9996805216744113</c:v>
                </c:pt>
                <c:pt idx="231">
                  <c:v>2.1056234519372916</c:v>
                </c:pt>
                <c:pt idx="232">
                  <c:v>2.1809756068679009</c:v>
                </c:pt>
                <c:pt idx="233">
                  <c:v>2.4061687314161788</c:v>
                </c:pt>
                <c:pt idx="234">
                  <c:v>2.4150327729416063</c:v>
                </c:pt>
                <c:pt idx="235">
                  <c:v>3.0792685801605622</c:v>
                </c:pt>
                <c:pt idx="236">
                  <c:v>3.2566292575834166</c:v>
                </c:pt>
                <c:pt idx="237">
                  <c:v>3.2657351957161693</c:v>
                </c:pt>
                <c:pt idx="238">
                  <c:v>3.5241076441619161</c:v>
                </c:pt>
                <c:pt idx="239">
                  <c:v>3.5709266477478234</c:v>
                </c:pt>
                <c:pt idx="240">
                  <c:v>3.6670349918511382</c:v>
                </c:pt>
                <c:pt idx="241">
                  <c:v>3.6691241265702335</c:v>
                </c:pt>
                <c:pt idx="242">
                  <c:v>3.6869807214643044</c:v>
                </c:pt>
                <c:pt idx="243">
                  <c:v>3.7294539938354028</c:v>
                </c:pt>
                <c:pt idx="244">
                  <c:v>3.9256638416645933</c:v>
                </c:pt>
                <c:pt idx="245">
                  <c:v>3.9260174720715701</c:v>
                </c:pt>
                <c:pt idx="246">
                  <c:v>3.9467935841016089</c:v>
                </c:pt>
                <c:pt idx="247">
                  <c:v>3.9753071876214872</c:v>
                </c:pt>
                <c:pt idx="248">
                  <c:v>3.9727007359073316</c:v>
                </c:pt>
                <c:pt idx="249">
                  <c:v>3.9910732047712063</c:v>
                </c:pt>
                <c:pt idx="250">
                  <c:v>4.1643124104328919</c:v>
                </c:pt>
                <c:pt idx="251">
                  <c:v>4.1889062663021202</c:v>
                </c:pt>
                <c:pt idx="252">
                  <c:v>4.1911579585727701</c:v>
                </c:pt>
                <c:pt idx="253">
                  <c:v>4.1919902687724777</c:v>
                </c:pt>
                <c:pt idx="254">
                  <c:v>4.2169493355832977</c:v>
                </c:pt>
                <c:pt idx="255">
                  <c:v>4.2507877456333878</c:v>
                </c:pt>
                <c:pt idx="256">
                  <c:v>4.2428156815804741</c:v>
                </c:pt>
                <c:pt idx="257">
                  <c:v>4.2438531903358303</c:v>
                </c:pt>
                <c:pt idx="258">
                  <c:v>4.2392287272860374</c:v>
                </c:pt>
                <c:pt idx="259">
                  <c:v>4.2386108721894606</c:v>
                </c:pt>
                <c:pt idx="260">
                  <c:v>4.2400710228310672</c:v>
                </c:pt>
                <c:pt idx="261">
                  <c:v>4.2467974725707975</c:v>
                </c:pt>
                <c:pt idx="262">
                  <c:v>4.2411806194962995</c:v>
                </c:pt>
                <c:pt idx="263">
                  <c:v>4.2451015990806233</c:v>
                </c:pt>
                <c:pt idx="264">
                  <c:v>4.2543381919736234</c:v>
                </c:pt>
                <c:pt idx="265">
                  <c:v>4.255129952464384</c:v>
                </c:pt>
                <c:pt idx="266">
                  <c:v>4.2513721142629448</c:v>
                </c:pt>
                <c:pt idx="267">
                  <c:v>4.2470867228561131</c:v>
                </c:pt>
                <c:pt idx="268">
                  <c:v>4.2461986637620752</c:v>
                </c:pt>
                <c:pt idx="269">
                  <c:v>4.2465510907431865</c:v>
                </c:pt>
                <c:pt idx="270">
                  <c:v>4.2515048555868606</c:v>
                </c:pt>
                <c:pt idx="271">
                  <c:v>4.2546722352272317</c:v>
                </c:pt>
                <c:pt idx="272">
                  <c:v>4.2715820204349786</c:v>
                </c:pt>
                <c:pt idx="273">
                  <c:v>4.3229910302001571</c:v>
                </c:pt>
                <c:pt idx="274">
                  <c:v>4.4366890595618669</c:v>
                </c:pt>
                <c:pt idx="275">
                  <c:v>4.4418265111388795</c:v>
                </c:pt>
                <c:pt idx="276">
                  <c:v>4.4912954128395146</c:v>
                </c:pt>
                <c:pt idx="277">
                  <c:v>4.5215900395096931</c:v>
                </c:pt>
                <c:pt idx="278">
                  <c:v>4.525971745183818</c:v>
                </c:pt>
                <c:pt idx="279">
                  <c:v>4.5378655651793451</c:v>
                </c:pt>
                <c:pt idx="280">
                  <c:v>4.5415285908571619</c:v>
                </c:pt>
                <c:pt idx="281">
                  <c:v>4.5420610220570463</c:v>
                </c:pt>
                <c:pt idx="282">
                  <c:v>4.5412544161178765</c:v>
                </c:pt>
                <c:pt idx="283">
                  <c:v>4.5414228785478414</c:v>
                </c:pt>
                <c:pt idx="284">
                  <c:v>4.5451541697687556</c:v>
                </c:pt>
                <c:pt idx="285">
                  <c:v>4.548200349366498</c:v>
                </c:pt>
                <c:pt idx="286">
                  <c:v>4.5552491967996467</c:v>
                </c:pt>
                <c:pt idx="287">
                  <c:v>4.5549518222886602</c:v>
                </c:pt>
                <c:pt idx="288">
                  <c:v>4.5481228106905389</c:v>
                </c:pt>
                <c:pt idx="289">
                  <c:v>4.4995209148220834</c:v>
                </c:pt>
                <c:pt idx="290">
                  <c:v>4.4984563644567404</c:v>
                </c:pt>
                <c:pt idx="291">
                  <c:v>4.5108393633333659</c:v>
                </c:pt>
                <c:pt idx="292">
                  <c:v>4.4635221155948699</c:v>
                </c:pt>
                <c:pt idx="293">
                  <c:v>4.4706815447040409</c:v>
                </c:pt>
                <c:pt idx="294">
                  <c:v>4.4909750714221115</c:v>
                </c:pt>
                <c:pt idx="295">
                  <c:v>4.4916334067546266</c:v>
                </c:pt>
                <c:pt idx="296">
                  <c:v>4.5196172314811278</c:v>
                </c:pt>
                <c:pt idx="297">
                  <c:v>4.5291983823317867</c:v>
                </c:pt>
                <c:pt idx="298">
                  <c:v>4.5278221607193379</c:v>
                </c:pt>
                <c:pt idx="299">
                  <c:v>4.5064253094512656</c:v>
                </c:pt>
                <c:pt idx="300">
                  <c:v>4.5062609388980368</c:v>
                </c:pt>
                <c:pt idx="301">
                  <c:v>4.4980633595489588</c:v>
                </c:pt>
                <c:pt idx="302">
                  <c:v>4.4989116146968202</c:v>
                </c:pt>
                <c:pt idx="303">
                  <c:v>4.4698188244710222</c:v>
                </c:pt>
                <c:pt idx="304">
                  <c:v>4.4698796364158344</c:v>
                </c:pt>
                <c:pt idx="305">
                  <c:v>4.4676973069990193</c:v>
                </c:pt>
                <c:pt idx="306">
                  <c:v>4.4804171470116447</c:v>
                </c:pt>
                <c:pt idx="307">
                  <c:v>4.4824457123366201</c:v>
                </c:pt>
                <c:pt idx="308">
                  <c:v>4.4916415632354587</c:v>
                </c:pt>
                <c:pt idx="309">
                  <c:v>4.4915973485579759</c:v>
                </c:pt>
                <c:pt idx="310">
                  <c:v>4.5033159557988842</c:v>
                </c:pt>
                <c:pt idx="311">
                  <c:v>4.5311212527079414</c:v>
                </c:pt>
                <c:pt idx="312">
                  <c:v>4.5549893681347084</c:v>
                </c:pt>
                <c:pt idx="313">
                  <c:v>4.5388252437451735</c:v>
                </c:pt>
                <c:pt idx="314">
                  <c:v>4.5442284777976312</c:v>
                </c:pt>
                <c:pt idx="315">
                  <c:v>4.5409553457048446</c:v>
                </c:pt>
                <c:pt idx="316">
                  <c:v>4.5717960609012209</c:v>
                </c:pt>
                <c:pt idx="317">
                  <c:v>4.6025568018881362</c:v>
                </c:pt>
                <c:pt idx="318">
                  <c:v>4.6810462443318208</c:v>
                </c:pt>
                <c:pt idx="319">
                  <c:v>4.6749402721654763</c:v>
                </c:pt>
                <c:pt idx="320">
                  <c:v>4.702617158967997</c:v>
                </c:pt>
                <c:pt idx="321">
                  <c:v>4.6595814862459815</c:v>
                </c:pt>
                <c:pt idx="322">
                  <c:v>4.6299033149319637</c:v>
                </c:pt>
                <c:pt idx="323">
                  <c:v>4.5340993521129942</c:v>
                </c:pt>
                <c:pt idx="324">
                  <c:v>4.5473131081299858</c:v>
                </c:pt>
                <c:pt idx="325">
                  <c:v>4.1335900070117537</c:v>
                </c:pt>
                <c:pt idx="326">
                  <c:v>4.0043818510462712</c:v>
                </c:pt>
                <c:pt idx="327">
                  <c:v>4.0626957962151531</c:v>
                </c:pt>
                <c:pt idx="328">
                  <c:v>3.8775044302671762</c:v>
                </c:pt>
                <c:pt idx="329">
                  <c:v>3.8383164333724018</c:v>
                </c:pt>
                <c:pt idx="330">
                  <c:v>3.7680065912774241</c:v>
                </c:pt>
                <c:pt idx="331">
                  <c:v>3.7683708756145244</c:v>
                </c:pt>
                <c:pt idx="332">
                  <c:v>3.745200147964673</c:v>
                </c:pt>
                <c:pt idx="333">
                  <c:v>3.7388463082686267</c:v>
                </c:pt>
                <c:pt idx="334">
                  <c:v>3.5891377149781607</c:v>
                </c:pt>
                <c:pt idx="335">
                  <c:v>3.6000120723892461</c:v>
                </c:pt>
                <c:pt idx="336">
                  <c:v>3.5900344256745078</c:v>
                </c:pt>
                <c:pt idx="337">
                  <c:v>3.5676468737432994</c:v>
                </c:pt>
                <c:pt idx="338">
                  <c:v>3.5665801421126599</c:v>
                </c:pt>
                <c:pt idx="339">
                  <c:v>3.5349405646355105</c:v>
                </c:pt>
                <c:pt idx="340">
                  <c:v>3.2930636942491747</c:v>
                </c:pt>
                <c:pt idx="341">
                  <c:v>3.2782248087385972</c:v>
                </c:pt>
                <c:pt idx="342">
                  <c:v>3.2765059678418669</c:v>
                </c:pt>
                <c:pt idx="343">
                  <c:v>3.2696446564994308</c:v>
                </c:pt>
                <c:pt idx="344">
                  <c:v>3.2397569946324158</c:v>
                </c:pt>
                <c:pt idx="345">
                  <c:v>3.2108654068138942</c:v>
                </c:pt>
                <c:pt idx="346">
                  <c:v>3.2137905932913688</c:v>
                </c:pt>
                <c:pt idx="347">
                  <c:v>3.2111641593707048</c:v>
                </c:pt>
                <c:pt idx="348">
                  <c:v>3.2067245832483007</c:v>
                </c:pt>
                <c:pt idx="349">
                  <c:v>3.2447071113125516</c:v>
                </c:pt>
                <c:pt idx="350">
                  <c:v>3.3342791940418279</c:v>
                </c:pt>
                <c:pt idx="351">
                  <c:v>3.3578425470510846</c:v>
                </c:pt>
                <c:pt idx="352">
                  <c:v>3.388312103741264</c:v>
                </c:pt>
                <c:pt idx="353">
                  <c:v>3.6060256531583295</c:v>
                </c:pt>
                <c:pt idx="354">
                  <c:v>3.6072704162815095</c:v>
                </c:pt>
                <c:pt idx="355">
                  <c:v>3.6198999924108648</c:v>
                </c:pt>
                <c:pt idx="356">
                  <c:v>3.6234789465932451</c:v>
                </c:pt>
                <c:pt idx="357">
                  <c:v>3.6238459221406933</c:v>
                </c:pt>
                <c:pt idx="358">
                  <c:v>3.6726148857287502</c:v>
                </c:pt>
                <c:pt idx="359">
                  <c:v>3.7123459150863658</c:v>
                </c:pt>
                <c:pt idx="360">
                  <c:v>3.7099118497053629</c:v>
                </c:pt>
                <c:pt idx="361">
                  <c:v>3.7099807461870538</c:v>
                </c:pt>
                <c:pt idx="362">
                  <c:v>3.7987388043100281</c:v>
                </c:pt>
                <c:pt idx="363">
                  <c:v>3.7397855223005747</c:v>
                </c:pt>
                <c:pt idx="364">
                  <c:v>3.7533192549013834</c:v>
                </c:pt>
                <c:pt idx="365">
                  <c:v>3.9720633462932446</c:v>
                </c:pt>
                <c:pt idx="366">
                  <c:v>3.9144986276173315</c:v>
                </c:pt>
                <c:pt idx="367">
                  <c:v>3.946570499827966</c:v>
                </c:pt>
                <c:pt idx="368">
                  <c:v>3.9437991835284918</c:v>
                </c:pt>
                <c:pt idx="369">
                  <c:v>3.9288858197038077</c:v>
                </c:pt>
                <c:pt idx="370">
                  <c:v>3.9510100128129659</c:v>
                </c:pt>
                <c:pt idx="371">
                  <c:v>3.9588129437491113</c:v>
                </c:pt>
                <c:pt idx="372">
                  <c:v>3.9768403171192537</c:v>
                </c:pt>
                <c:pt idx="373">
                  <c:v>3.9823735472282009</c:v>
                </c:pt>
                <c:pt idx="374">
                  <c:v>4.0360353596963323</c:v>
                </c:pt>
                <c:pt idx="375">
                  <c:v>4.0594906654556242</c:v>
                </c:pt>
                <c:pt idx="376">
                  <c:v>4.0807187001939207</c:v>
                </c:pt>
                <c:pt idx="377">
                  <c:v>4.0857784636385492</c:v>
                </c:pt>
                <c:pt idx="378">
                  <c:v>4.0849453917932106</c:v>
                </c:pt>
                <c:pt idx="379">
                  <c:v>4.0620236762071453</c:v>
                </c:pt>
                <c:pt idx="380">
                  <c:v>4.0480096676839734</c:v>
                </c:pt>
                <c:pt idx="381">
                  <c:v>4.0287650294999011</c:v>
                </c:pt>
                <c:pt idx="382">
                  <c:v>4.034203751685375</c:v>
                </c:pt>
                <c:pt idx="383">
                  <c:v>4.0326220220885691</c:v>
                </c:pt>
                <c:pt idx="384">
                  <c:v>4.0558467753563532</c:v>
                </c:pt>
                <c:pt idx="385">
                  <c:v>4.0571576877625519</c:v>
                </c:pt>
                <c:pt idx="386">
                  <c:v>4.0535635186832826</c:v>
                </c:pt>
                <c:pt idx="387">
                  <c:v>4.125882975568973</c:v>
                </c:pt>
                <c:pt idx="388">
                  <c:v>4.1306247708733848</c:v>
                </c:pt>
                <c:pt idx="389">
                  <c:v>4.1101628869551341</c:v>
                </c:pt>
                <c:pt idx="390">
                  <c:v>4.14007244793582</c:v>
                </c:pt>
                <c:pt idx="391">
                  <c:v>4.1426326167972949</c:v>
                </c:pt>
                <c:pt idx="392">
                  <c:v>4.1444910922190594</c:v>
                </c:pt>
                <c:pt idx="393">
                  <c:v>4.1391042634090267</c:v>
                </c:pt>
                <c:pt idx="394">
                  <c:v>4.1408025205999301</c:v>
                </c:pt>
                <c:pt idx="395">
                  <c:v>4.150431651031929</c:v>
                </c:pt>
                <c:pt idx="396">
                  <c:v>4.1465098268085914</c:v>
                </c:pt>
                <c:pt idx="397">
                  <c:v>4.1655251920787473</c:v>
                </c:pt>
                <c:pt idx="398">
                  <c:v>4.1647020892417768</c:v>
                </c:pt>
                <c:pt idx="399">
                  <c:v>4.2610090127505673</c:v>
                </c:pt>
                <c:pt idx="400">
                  <c:v>4.2610429171240485</c:v>
                </c:pt>
                <c:pt idx="401">
                  <c:v>4.2818654482426135</c:v>
                </c:pt>
                <c:pt idx="402">
                  <c:v>4.3010351651823102</c:v>
                </c:pt>
                <c:pt idx="403">
                  <c:v>4.38319490833962</c:v>
                </c:pt>
                <c:pt idx="404">
                  <c:v>4.352309260223727</c:v>
                </c:pt>
                <c:pt idx="405">
                  <c:v>4.4510834333156541</c:v>
                </c:pt>
                <c:pt idx="406">
                  <c:v>4.5013940851820955</c:v>
                </c:pt>
                <c:pt idx="407">
                  <c:v>4.4594191061218877</c:v>
                </c:pt>
                <c:pt idx="408">
                  <c:v>4.3836296320015204</c:v>
                </c:pt>
                <c:pt idx="409">
                  <c:v>4.3622591235131996</c:v>
                </c:pt>
                <c:pt idx="410">
                  <c:v>4.3527933549631355</c:v>
                </c:pt>
                <c:pt idx="411">
                  <c:v>4.3635137722309798</c:v>
                </c:pt>
                <c:pt idx="412">
                  <c:v>4.4159662370472867</c:v>
                </c:pt>
                <c:pt idx="413">
                  <c:v>4.4143061765383598</c:v>
                </c:pt>
                <c:pt idx="414">
                  <c:v>4.4851777698287814</c:v>
                </c:pt>
                <c:pt idx="415">
                  <c:v>4.5468176217430631</c:v>
                </c:pt>
                <c:pt idx="416">
                  <c:v>4.5085833386273686</c:v>
                </c:pt>
                <c:pt idx="417">
                  <c:v>4.4431445707296646</c:v>
                </c:pt>
                <c:pt idx="418">
                  <c:v>4.4513213389870376</c:v>
                </c:pt>
                <c:pt idx="419">
                  <c:v>4.4397177195418038</c:v>
                </c:pt>
                <c:pt idx="420">
                  <c:v>4.4345598476846186</c:v>
                </c:pt>
                <c:pt idx="421">
                  <c:v>4.4413831290349632</c:v>
                </c:pt>
                <c:pt idx="422">
                  <c:v>4.4516818485712655</c:v>
                </c:pt>
                <c:pt idx="423">
                  <c:v>4.4302510949205738</c:v>
                </c:pt>
                <c:pt idx="424">
                  <c:v>4.5677189955679092</c:v>
                </c:pt>
                <c:pt idx="425">
                  <c:v>4.5767408191684504</c:v>
                </c:pt>
                <c:pt idx="426">
                  <c:v>4.5710439232537032</c:v>
                </c:pt>
                <c:pt idx="427">
                  <c:v>4.571645777464254</c:v>
                </c:pt>
                <c:pt idx="428">
                  <c:v>4.571341596403756</c:v>
                </c:pt>
                <c:pt idx="429">
                  <c:v>4.5757791610104039</c:v>
                </c:pt>
                <c:pt idx="430">
                  <c:v>4.5911136476722829</c:v>
                </c:pt>
                <c:pt idx="431">
                  <c:v>4.5879706355652479</c:v>
                </c:pt>
                <c:pt idx="432">
                  <c:v>4.6072575415243051</c:v>
                </c:pt>
                <c:pt idx="433">
                  <c:v>4.6191611257476151</c:v>
                </c:pt>
                <c:pt idx="434">
                  <c:v>4.6532314001048078</c:v>
                </c:pt>
                <c:pt idx="435">
                  <c:v>4.6498172601521652</c:v>
                </c:pt>
                <c:pt idx="436">
                  <c:v>4.6693985191175402</c:v>
                </c:pt>
                <c:pt idx="437">
                  <c:v>4.6664253079907088</c:v>
                </c:pt>
                <c:pt idx="438">
                  <c:v>4.6704161674874429</c:v>
                </c:pt>
                <c:pt idx="439">
                  <c:v>4.6474360731410371</c:v>
                </c:pt>
                <c:pt idx="440">
                  <c:v>4.5801790196110677</c:v>
                </c:pt>
                <c:pt idx="441">
                  <c:v>4.5591067585608318</c:v>
                </c:pt>
                <c:pt idx="442">
                  <c:v>4.535134155814573</c:v>
                </c:pt>
                <c:pt idx="443">
                  <c:v>4.3633039471060764</c:v>
                </c:pt>
                <c:pt idx="444">
                  <c:v>4.3655227093490998</c:v>
                </c:pt>
                <c:pt idx="445">
                  <c:v>4.3771121319575919</c:v>
                </c:pt>
                <c:pt idx="446">
                  <c:v>4.3766644150822431</c:v>
                </c:pt>
                <c:pt idx="447">
                  <c:v>4.3816097719055751</c:v>
                </c:pt>
                <c:pt idx="448">
                  <c:v>4.3657379082059053</c:v>
                </c:pt>
                <c:pt idx="449">
                  <c:v>4.3197438454019048</c:v>
                </c:pt>
                <c:pt idx="450">
                  <c:v>4.3085718314734285</c:v>
                </c:pt>
                <c:pt idx="451">
                  <c:v>4.3629860339662185</c:v>
                </c:pt>
                <c:pt idx="452">
                  <c:v>4.2384123628197585</c:v>
                </c:pt>
                <c:pt idx="453">
                  <c:v>4.2306743569561984</c:v>
                </c:pt>
                <c:pt idx="454">
                  <c:v>4.1276413527677835</c:v>
                </c:pt>
                <c:pt idx="455">
                  <c:v>3.949268618393122</c:v>
                </c:pt>
                <c:pt idx="456">
                  <c:v>3.9521076766252778</c:v>
                </c:pt>
                <c:pt idx="457">
                  <c:v>3.8963779475446629</c:v>
                </c:pt>
                <c:pt idx="458">
                  <c:v>3.9051036746944838</c:v>
                </c:pt>
                <c:pt idx="459">
                  <c:v>3.9553773171909041</c:v>
                </c:pt>
                <c:pt idx="460">
                  <c:v>3.9453960693218399</c:v>
                </c:pt>
                <c:pt idx="461">
                  <c:v>3.9508625370312309</c:v>
                </c:pt>
                <c:pt idx="462">
                  <c:v>3.9444030191561423</c:v>
                </c:pt>
                <c:pt idx="463">
                  <c:v>3.9337857752860281</c:v>
                </c:pt>
                <c:pt idx="464">
                  <c:v>3.8619111802376995</c:v>
                </c:pt>
                <c:pt idx="465">
                  <c:v>3.8138062146229492</c:v>
                </c:pt>
                <c:pt idx="466">
                  <c:v>3.7555676690553632</c:v>
                </c:pt>
                <c:pt idx="467">
                  <c:v>3.7369420671831599</c:v>
                </c:pt>
                <c:pt idx="468">
                  <c:v>3.7527795769014989</c:v>
                </c:pt>
                <c:pt idx="469">
                  <c:v>3.7903306398717462</c:v>
                </c:pt>
                <c:pt idx="470">
                  <c:v>3.8282560068434011</c:v>
                </c:pt>
                <c:pt idx="471">
                  <c:v>3.879122277068543</c:v>
                </c:pt>
                <c:pt idx="472">
                  <c:v>4.0144882668833173</c:v>
                </c:pt>
                <c:pt idx="473">
                  <c:v>3.9851497861407328</c:v>
                </c:pt>
                <c:pt idx="474">
                  <c:v>4.0652786490451085</c:v>
                </c:pt>
                <c:pt idx="475">
                  <c:v>4.1071566276494673</c:v>
                </c:pt>
                <c:pt idx="476">
                  <c:v>4.0948765313183229</c:v>
                </c:pt>
                <c:pt idx="477">
                  <c:v>4.1134203641416027</c:v>
                </c:pt>
                <c:pt idx="478">
                  <c:v>4.1112582371014881</c:v>
                </c:pt>
                <c:pt idx="479">
                  <c:v>4.1391329184811072</c:v>
                </c:pt>
                <c:pt idx="480">
                  <c:v>4.0969723340069031</c:v>
                </c:pt>
                <c:pt idx="481">
                  <c:v>4.0981454835686817</c:v>
                </c:pt>
                <c:pt idx="482">
                  <c:v>4.1165233329305693</c:v>
                </c:pt>
                <c:pt idx="483">
                  <c:v>4.1588606153581935</c:v>
                </c:pt>
                <c:pt idx="484">
                  <c:v>4.1735287486406918</c:v>
                </c:pt>
                <c:pt idx="485">
                  <c:v>4.2629340357620391</c:v>
                </c:pt>
                <c:pt idx="486">
                  <c:v>4.2747469469752417</c:v>
                </c:pt>
                <c:pt idx="487">
                  <c:v>4.3173286825083164</c:v>
                </c:pt>
                <c:pt idx="488">
                  <c:v>4.3103228936114535</c:v>
                </c:pt>
                <c:pt idx="489">
                  <c:v>4.2335718030093634</c:v>
                </c:pt>
                <c:pt idx="490">
                  <c:v>4.249556313654562</c:v>
                </c:pt>
                <c:pt idx="491">
                  <c:v>4.2346663124180273</c:v>
                </c:pt>
                <c:pt idx="492">
                  <c:v>4.2328862159115426</c:v>
                </c:pt>
                <c:pt idx="493">
                  <c:v>4.1985220058620474</c:v>
                </c:pt>
                <c:pt idx="494">
                  <c:v>4.1992295023591115</c:v>
                </c:pt>
                <c:pt idx="495">
                  <c:v>4.1298806724334449</c:v>
                </c:pt>
                <c:pt idx="496">
                  <c:v>4.0738434117943498</c:v>
                </c:pt>
                <c:pt idx="497">
                  <c:v>4.0912217141835212</c:v>
                </c:pt>
                <c:pt idx="498">
                  <c:v>4.0894347797681689</c:v>
                </c:pt>
                <c:pt idx="499">
                  <c:v>4.0940157407358937</c:v>
                </c:pt>
                <c:pt idx="500">
                  <c:v>4.1037637616261442</c:v>
                </c:pt>
                <c:pt idx="501">
                  <c:v>4.0961522685004743</c:v>
                </c:pt>
                <c:pt idx="502">
                  <c:v>4.0356702591328544</c:v>
                </c:pt>
                <c:pt idx="503">
                  <c:v>4.0208375291666609</c:v>
                </c:pt>
                <c:pt idx="504">
                  <c:v>3.9180117590201573</c:v>
                </c:pt>
                <c:pt idx="505">
                  <c:v>3.7957624746610454</c:v>
                </c:pt>
                <c:pt idx="506">
                  <c:v>3.806747352628169</c:v>
                </c:pt>
                <c:pt idx="507">
                  <c:v>3.8335043509808053</c:v>
                </c:pt>
                <c:pt idx="508">
                  <c:v>3.8206174146613376</c:v>
                </c:pt>
                <c:pt idx="509">
                  <c:v>3.8179069287836152</c:v>
                </c:pt>
                <c:pt idx="510">
                  <c:v>3.8285882468665844</c:v>
                </c:pt>
                <c:pt idx="511">
                  <c:v>3.8226766903116047</c:v>
                </c:pt>
                <c:pt idx="512">
                  <c:v>3.8230220718428702</c:v>
                </c:pt>
                <c:pt idx="513">
                  <c:v>3.8181470227900398</c:v>
                </c:pt>
                <c:pt idx="514">
                  <c:v>3.6151059026867314</c:v>
                </c:pt>
                <c:pt idx="515">
                  <c:v>3.5884012477155807</c:v>
                </c:pt>
                <c:pt idx="516">
                  <c:v>3.5817831802835012</c:v>
                </c:pt>
                <c:pt idx="517">
                  <c:v>3.5768203015615585</c:v>
                </c:pt>
                <c:pt idx="518">
                  <c:v>3.5778002425066848</c:v>
                </c:pt>
                <c:pt idx="519">
                  <c:v>3.5728115564604752</c:v>
                </c:pt>
                <c:pt idx="520">
                  <c:v>3.5480105284669543</c:v>
                </c:pt>
                <c:pt idx="521">
                  <c:v>3.5449772716027073</c:v>
                </c:pt>
                <c:pt idx="522">
                  <c:v>3.4988372945141566</c:v>
                </c:pt>
                <c:pt idx="523">
                  <c:v>3.4840007533636097</c:v>
                </c:pt>
                <c:pt idx="524">
                  <c:v>3.4202749084595823</c:v>
                </c:pt>
                <c:pt idx="525">
                  <c:v>3.4140840316666052</c:v>
                </c:pt>
                <c:pt idx="526">
                  <c:v>3.3987450605358522</c:v>
                </c:pt>
                <c:pt idx="527">
                  <c:v>3.4621561976720017</c:v>
                </c:pt>
                <c:pt idx="528">
                  <c:v>3.4613085159656931</c:v>
                </c:pt>
                <c:pt idx="529">
                  <c:v>3.4734988111429139</c:v>
                </c:pt>
                <c:pt idx="530">
                  <c:v>3.4871403531685714</c:v>
                </c:pt>
                <c:pt idx="531">
                  <c:v>3.488024099880664</c:v>
                </c:pt>
                <c:pt idx="532">
                  <c:v>3.7103207578109325</c:v>
                </c:pt>
                <c:pt idx="533">
                  <c:v>4.1269560063867514</c:v>
                </c:pt>
                <c:pt idx="534">
                  <c:v>4.2612424690194857</c:v>
                </c:pt>
                <c:pt idx="535">
                  <c:v>4.3041873079621515</c:v>
                </c:pt>
                <c:pt idx="536">
                  <c:v>4.6295007690664134</c:v>
                </c:pt>
                <c:pt idx="537">
                  <c:v>4.6293210330421344</c:v>
                </c:pt>
                <c:pt idx="538">
                  <c:v>4.7018248749880271</c:v>
                </c:pt>
                <c:pt idx="539">
                  <c:v>4.8536209612983852</c:v>
                </c:pt>
                <c:pt idx="540">
                  <c:v>5.1802844167287034</c:v>
                </c:pt>
                <c:pt idx="541">
                  <c:v>5.5447375658508227</c:v>
                </c:pt>
                <c:pt idx="542">
                  <c:v>5.6692690720441163</c:v>
                </c:pt>
                <c:pt idx="543">
                  <c:v>5.9478981456109175</c:v>
                </c:pt>
                <c:pt idx="544">
                  <c:v>6.0242597967614584</c:v>
                </c:pt>
                <c:pt idx="545">
                  <c:v>7.0216137890265076</c:v>
                </c:pt>
                <c:pt idx="546">
                  <c:v>7.0519363097559191</c:v>
                </c:pt>
                <c:pt idx="547">
                  <c:v>7.6895652053410029</c:v>
                </c:pt>
                <c:pt idx="548">
                  <c:v>7.7316264492383358</c:v>
                </c:pt>
                <c:pt idx="549">
                  <c:v>8.2287585837241259</c:v>
                </c:pt>
                <c:pt idx="550">
                  <c:v>8.6448716953586704</c:v>
                </c:pt>
                <c:pt idx="551">
                  <c:v>11.42869346332518</c:v>
                </c:pt>
                <c:pt idx="552">
                  <c:v>11.448161984265314</c:v>
                </c:pt>
                <c:pt idx="553">
                  <c:v>12.377704615943562</c:v>
                </c:pt>
                <c:pt idx="554">
                  <c:v>12.801104845575468</c:v>
                </c:pt>
                <c:pt idx="555">
                  <c:v>13.052939630166227</c:v>
                </c:pt>
                <c:pt idx="556">
                  <c:v>13.058665366703849</c:v>
                </c:pt>
                <c:pt idx="557">
                  <c:v>13.150721070160698</c:v>
                </c:pt>
                <c:pt idx="558">
                  <c:v>13.190183869372905</c:v>
                </c:pt>
                <c:pt idx="559">
                  <c:v>13.192221000833465</c:v>
                </c:pt>
                <c:pt idx="560">
                  <c:v>13.220890492029922</c:v>
                </c:pt>
                <c:pt idx="561">
                  <c:v>13.380780287118343</c:v>
                </c:pt>
                <c:pt idx="562">
                  <c:v>13.374498865420103</c:v>
                </c:pt>
                <c:pt idx="563">
                  <c:v>13.393736480119221</c:v>
                </c:pt>
                <c:pt idx="564">
                  <c:v>13.627517100469751</c:v>
                </c:pt>
                <c:pt idx="565">
                  <c:v>13.772261721023151</c:v>
                </c:pt>
                <c:pt idx="566">
                  <c:v>13.764151597211184</c:v>
                </c:pt>
                <c:pt idx="567">
                  <c:v>13.780205534417346</c:v>
                </c:pt>
                <c:pt idx="568">
                  <c:v>13.924683883124379</c:v>
                </c:pt>
                <c:pt idx="569">
                  <c:v>13.985109394549909</c:v>
                </c:pt>
                <c:pt idx="570">
                  <c:v>13.975767720586061</c:v>
                </c:pt>
                <c:pt idx="571">
                  <c:v>13.985665660544706</c:v>
                </c:pt>
                <c:pt idx="572">
                  <c:v>13.997648921687938</c:v>
                </c:pt>
                <c:pt idx="573">
                  <c:v>13.966078820090798</c:v>
                </c:pt>
                <c:pt idx="574">
                  <c:v>14.053367881045455</c:v>
                </c:pt>
                <c:pt idx="575">
                  <c:v>14.081121090933353</c:v>
                </c:pt>
                <c:pt idx="576">
                  <c:v>14.082891644462187</c:v>
                </c:pt>
                <c:pt idx="577">
                  <c:v>14.093102645134326</c:v>
                </c:pt>
                <c:pt idx="578">
                  <c:v>14.204609459648074</c:v>
                </c:pt>
                <c:pt idx="579">
                  <c:v>14.420022787153369</c:v>
                </c:pt>
                <c:pt idx="580">
                  <c:v>14.781295250751461</c:v>
                </c:pt>
                <c:pt idx="581">
                  <c:v>14.846030940091609</c:v>
                </c:pt>
                <c:pt idx="582">
                  <c:v>14.844853445259604</c:v>
                </c:pt>
                <c:pt idx="583">
                  <c:v>14.925313056472481</c:v>
                </c:pt>
                <c:pt idx="584">
                  <c:v>15.008056054943113</c:v>
                </c:pt>
                <c:pt idx="585">
                  <c:v>15.023319788720377</c:v>
                </c:pt>
                <c:pt idx="586">
                  <c:v>15.071238146612576</c:v>
                </c:pt>
                <c:pt idx="587">
                  <c:v>15.088728881914147</c:v>
                </c:pt>
                <c:pt idx="588">
                  <c:v>15.072000783505073</c:v>
                </c:pt>
                <c:pt idx="589">
                  <c:v>15.096246427878553</c:v>
                </c:pt>
                <c:pt idx="590">
                  <c:v>15.098099687701604</c:v>
                </c:pt>
                <c:pt idx="591">
                  <c:v>15.093226416158943</c:v>
                </c:pt>
                <c:pt idx="592">
                  <c:v>15.113534610192387</c:v>
                </c:pt>
                <c:pt idx="593">
                  <c:v>15.164755016488474</c:v>
                </c:pt>
                <c:pt idx="594">
                  <c:v>15.196739165752307</c:v>
                </c:pt>
                <c:pt idx="595">
                  <c:v>15.194775628928621</c:v>
                </c:pt>
                <c:pt idx="596">
                  <c:v>15.166870280281177</c:v>
                </c:pt>
                <c:pt idx="597">
                  <c:v>15.16484826391005</c:v>
                </c:pt>
                <c:pt idx="598">
                  <c:v>15.209356057847486</c:v>
                </c:pt>
                <c:pt idx="599">
                  <c:v>15.213322497296296</c:v>
                </c:pt>
                <c:pt idx="600">
                  <c:v>15.337320625472342</c:v>
                </c:pt>
                <c:pt idx="601">
                  <c:v>15.539456619713416</c:v>
                </c:pt>
                <c:pt idx="602">
                  <c:v>15.624792694642762</c:v>
                </c:pt>
                <c:pt idx="603">
                  <c:v>15.728829903122111</c:v>
                </c:pt>
                <c:pt idx="604">
                  <c:v>15.903847586902225</c:v>
                </c:pt>
                <c:pt idx="605">
                  <c:v>15.911650874737997</c:v>
                </c:pt>
                <c:pt idx="606">
                  <c:v>16.02868940327053</c:v>
                </c:pt>
                <c:pt idx="607">
                  <c:v>16.215514676944494</c:v>
                </c:pt>
                <c:pt idx="608">
                  <c:v>16.699282711232328</c:v>
                </c:pt>
                <c:pt idx="609">
                  <c:v>16.799958917552765</c:v>
                </c:pt>
                <c:pt idx="610">
                  <c:v>16.841457521594901</c:v>
                </c:pt>
                <c:pt idx="611">
                  <c:v>17.157531619303978</c:v>
                </c:pt>
                <c:pt idx="612">
                  <c:v>17.901058483926132</c:v>
                </c:pt>
                <c:pt idx="613">
                  <c:v>18.019822174608006</c:v>
                </c:pt>
                <c:pt idx="614">
                  <c:v>18.020207344951839</c:v>
                </c:pt>
                <c:pt idx="615">
                  <c:v>18.050858775300487</c:v>
                </c:pt>
                <c:pt idx="616">
                  <c:v>18.078072828084526</c:v>
                </c:pt>
                <c:pt idx="617">
                  <c:v>18.050886704231146</c:v>
                </c:pt>
                <c:pt idx="618">
                  <c:v>18.065215100178861</c:v>
                </c:pt>
                <c:pt idx="619">
                  <c:v>18.073505518958413</c:v>
                </c:pt>
                <c:pt idx="620">
                  <c:v>18.105262483102045</c:v>
                </c:pt>
                <c:pt idx="621">
                  <c:v>18.109588543834072</c:v>
                </c:pt>
                <c:pt idx="622">
                  <c:v>18.085776431317388</c:v>
                </c:pt>
                <c:pt idx="623">
                  <c:v>18.014786159514458</c:v>
                </c:pt>
                <c:pt idx="624">
                  <c:v>17.994651887513939</c:v>
                </c:pt>
                <c:pt idx="625">
                  <c:v>17.983543294612812</c:v>
                </c:pt>
                <c:pt idx="626">
                  <c:v>17.884281897235216</c:v>
                </c:pt>
                <c:pt idx="627">
                  <c:v>17.896461507010542</c:v>
                </c:pt>
                <c:pt idx="628">
                  <c:v>17.961606149622511</c:v>
                </c:pt>
                <c:pt idx="629">
                  <c:v>17.946268868642804</c:v>
                </c:pt>
                <c:pt idx="630">
                  <c:v>17.870034294843318</c:v>
                </c:pt>
                <c:pt idx="631">
                  <c:v>17.770373631349251</c:v>
                </c:pt>
                <c:pt idx="632">
                  <c:v>17.736154631179883</c:v>
                </c:pt>
                <c:pt idx="633">
                  <c:v>17.650213447733762</c:v>
                </c:pt>
                <c:pt idx="634">
                  <c:v>17.641137884648156</c:v>
                </c:pt>
                <c:pt idx="635">
                  <c:v>17.267337475480542</c:v>
                </c:pt>
                <c:pt idx="636">
                  <c:v>17.252548845660751</c:v>
                </c:pt>
                <c:pt idx="637">
                  <c:v>16.957198940173729</c:v>
                </c:pt>
                <c:pt idx="638">
                  <c:v>16.940112433464744</c:v>
                </c:pt>
                <c:pt idx="639">
                  <c:v>16.617678167704209</c:v>
                </c:pt>
                <c:pt idx="640">
                  <c:v>16.333667791653223</c:v>
                </c:pt>
                <c:pt idx="641">
                  <c:v>14.273754837289877</c:v>
                </c:pt>
                <c:pt idx="642">
                  <c:v>14.273754837289877</c:v>
                </c:pt>
                <c:pt idx="643">
                  <c:v>13.671905914167297</c:v>
                </c:pt>
                <c:pt idx="644">
                  <c:v>13.205840357945823</c:v>
                </c:pt>
                <c:pt idx="645">
                  <c:v>12.826176357202778</c:v>
                </c:pt>
                <c:pt idx="646">
                  <c:v>12.818418574654842</c:v>
                </c:pt>
                <c:pt idx="647">
                  <c:v>12.77150681685735</c:v>
                </c:pt>
                <c:pt idx="648">
                  <c:v>12.949824943851734</c:v>
                </c:pt>
                <c:pt idx="649">
                  <c:v>12.937341634790393</c:v>
                </c:pt>
                <c:pt idx="650">
                  <c:v>12.859699004812752</c:v>
                </c:pt>
                <c:pt idx="651">
                  <c:v>12.618088544144285</c:v>
                </c:pt>
                <c:pt idx="652">
                  <c:v>12.588847153936241</c:v>
                </c:pt>
                <c:pt idx="653">
                  <c:v>12.69835194685878</c:v>
                </c:pt>
                <c:pt idx="654">
                  <c:v>12.631124680057043</c:v>
                </c:pt>
                <c:pt idx="655">
                  <c:v>12.616676060772582</c:v>
                </c:pt>
                <c:pt idx="656">
                  <c:v>12.62808351450996</c:v>
                </c:pt>
                <c:pt idx="657">
                  <c:v>12.631607770842336</c:v>
                </c:pt>
                <c:pt idx="658">
                  <c:v>12.563234225399414</c:v>
                </c:pt>
                <c:pt idx="659">
                  <c:v>12.542905204030818</c:v>
                </c:pt>
                <c:pt idx="660">
                  <c:v>12.714314580402602</c:v>
                </c:pt>
                <c:pt idx="661">
                  <c:v>12.69006352203402</c:v>
                </c:pt>
                <c:pt idx="662">
                  <c:v>12.782932924345438</c:v>
                </c:pt>
                <c:pt idx="663">
                  <c:v>12.870595062851995</c:v>
                </c:pt>
                <c:pt idx="664">
                  <c:v>12.70606510965478</c:v>
                </c:pt>
                <c:pt idx="665">
                  <c:v>12.616947535007172</c:v>
                </c:pt>
                <c:pt idx="666">
                  <c:v>12.559263487852439</c:v>
                </c:pt>
                <c:pt idx="667">
                  <c:v>12.504878456206379</c:v>
                </c:pt>
                <c:pt idx="668">
                  <c:v>12.312780505993114</c:v>
                </c:pt>
                <c:pt idx="669">
                  <c:v>11.824675796776688</c:v>
                </c:pt>
                <c:pt idx="670">
                  <c:v>11.059962771947017</c:v>
                </c:pt>
                <c:pt idx="671">
                  <c:v>10.782173487294308</c:v>
                </c:pt>
                <c:pt idx="672">
                  <c:v>10.772586384069852</c:v>
                </c:pt>
                <c:pt idx="673">
                  <c:v>10.746891139071623</c:v>
                </c:pt>
                <c:pt idx="674">
                  <c:v>10.722657358670967</c:v>
                </c:pt>
                <c:pt idx="675">
                  <c:v>10.736037631801624</c:v>
                </c:pt>
                <c:pt idx="676">
                  <c:v>10.814151855765228</c:v>
                </c:pt>
                <c:pt idx="677">
                  <c:v>10.827688856078424</c:v>
                </c:pt>
                <c:pt idx="678">
                  <c:v>10.810072498795439</c:v>
                </c:pt>
                <c:pt idx="679">
                  <c:v>10.810234473857413</c:v>
                </c:pt>
                <c:pt idx="680">
                  <c:v>10.755070664052562</c:v>
                </c:pt>
                <c:pt idx="681">
                  <c:v>10.761054399489112</c:v>
                </c:pt>
                <c:pt idx="682">
                  <c:v>10.586185585230583</c:v>
                </c:pt>
                <c:pt idx="683">
                  <c:v>10.640334336852389</c:v>
                </c:pt>
                <c:pt idx="684">
                  <c:v>10.644510008091473</c:v>
                </c:pt>
                <c:pt idx="685">
                  <c:v>10.67853076036212</c:v>
                </c:pt>
                <c:pt idx="686">
                  <c:v>10.739061362954557</c:v>
                </c:pt>
                <c:pt idx="687">
                  <c:v>10.520277133958064</c:v>
                </c:pt>
                <c:pt idx="688">
                  <c:v>10.669147640944409</c:v>
                </c:pt>
                <c:pt idx="689">
                  <c:v>10.665000240311421</c:v>
                </c:pt>
                <c:pt idx="690">
                  <c:v>10.615767088035406</c:v>
                </c:pt>
                <c:pt idx="691">
                  <c:v>10.546871594741024</c:v>
                </c:pt>
                <c:pt idx="692">
                  <c:v>10.53005999001233</c:v>
                </c:pt>
                <c:pt idx="693">
                  <c:v>10.492895725471495</c:v>
                </c:pt>
                <c:pt idx="694">
                  <c:v>10.498820219862266</c:v>
                </c:pt>
                <c:pt idx="695">
                  <c:v>10.756779200301777</c:v>
                </c:pt>
                <c:pt idx="696">
                  <c:v>10.701806859518021</c:v>
                </c:pt>
                <c:pt idx="697">
                  <c:v>10.605677967723524</c:v>
                </c:pt>
                <c:pt idx="698">
                  <c:v>10.156724639481334</c:v>
                </c:pt>
                <c:pt idx="699">
                  <c:v>10.126295441166912</c:v>
                </c:pt>
                <c:pt idx="700">
                  <c:v>10.27584358329352</c:v>
                </c:pt>
                <c:pt idx="701">
                  <c:v>10.003150636932773</c:v>
                </c:pt>
                <c:pt idx="702">
                  <c:v>9.0070652497627179</c:v>
                </c:pt>
                <c:pt idx="703">
                  <c:v>8.9033258896116578</c:v>
                </c:pt>
                <c:pt idx="704">
                  <c:v>8.881075614328239</c:v>
                </c:pt>
                <c:pt idx="705">
                  <c:v>8.9348762654360065</c:v>
                </c:pt>
                <c:pt idx="706">
                  <c:v>8.9328145255744893</c:v>
                </c:pt>
                <c:pt idx="707">
                  <c:v>8.8935107267710105</c:v>
                </c:pt>
                <c:pt idx="708">
                  <c:v>8.7880089363386826</c:v>
                </c:pt>
                <c:pt idx="709">
                  <c:v>8.8160795656496411</c:v>
                </c:pt>
                <c:pt idx="710">
                  <c:v>8.80936511684002</c:v>
                </c:pt>
                <c:pt idx="711">
                  <c:v>8.8125460941020997</c:v>
                </c:pt>
                <c:pt idx="712">
                  <c:v>8.803744651433302</c:v>
                </c:pt>
                <c:pt idx="713">
                  <c:v>8.7613209837201644</c:v>
                </c:pt>
                <c:pt idx="714">
                  <c:v>8.7583890858864741</c:v>
                </c:pt>
                <c:pt idx="715">
                  <c:v>8.7347430599643587</c:v>
                </c:pt>
                <c:pt idx="716">
                  <c:v>8.7456364238645889</c:v>
                </c:pt>
                <c:pt idx="717">
                  <c:v>8.7505112767480284</c:v>
                </c:pt>
                <c:pt idx="718">
                  <c:v>8.7072342396062137</c:v>
                </c:pt>
                <c:pt idx="719">
                  <c:v>8.7822208209720287</c:v>
                </c:pt>
                <c:pt idx="720">
                  <c:v>8.7773999149757191</c:v>
                </c:pt>
                <c:pt idx="721">
                  <c:v>8.7259456402646673</c:v>
                </c:pt>
                <c:pt idx="722">
                  <c:v>8.717493594794373</c:v>
                </c:pt>
                <c:pt idx="723">
                  <c:v>8.7102552807698927</c:v>
                </c:pt>
                <c:pt idx="724">
                  <c:v>8.7091403133577341</c:v>
                </c:pt>
                <c:pt idx="725">
                  <c:v>8.7115514344751261</c:v>
                </c:pt>
                <c:pt idx="726">
                  <c:v>8.7110365112955197</c:v>
                </c:pt>
                <c:pt idx="727">
                  <c:v>8.715214548146518</c:v>
                </c:pt>
                <c:pt idx="728">
                  <c:v>8.7139390148804807</c:v>
                </c:pt>
                <c:pt idx="729">
                  <c:v>8.71547841744467</c:v>
                </c:pt>
                <c:pt idx="730">
                  <c:v>8.8401249355653633</c:v>
                </c:pt>
                <c:pt idx="731">
                  <c:v>8.9281148624865274</c:v>
                </c:pt>
                <c:pt idx="732">
                  <c:v>8.9265749859492765</c:v>
                </c:pt>
                <c:pt idx="733">
                  <c:v>8.8492520519336377</c:v>
                </c:pt>
                <c:pt idx="734">
                  <c:v>8.7288110528012712</c:v>
                </c:pt>
                <c:pt idx="735">
                  <c:v>8.7324290112176186</c:v>
                </c:pt>
                <c:pt idx="736">
                  <c:v>8.5911815284006554</c:v>
                </c:pt>
                <c:pt idx="737">
                  <c:v>8.5653710441285345</c:v>
                </c:pt>
                <c:pt idx="738">
                  <c:v>8.1590009233616207</c:v>
                </c:pt>
                <c:pt idx="739">
                  <c:v>8.1025915676627562</c:v>
                </c:pt>
                <c:pt idx="740">
                  <c:v>8.0851729764073088</c:v>
                </c:pt>
                <c:pt idx="741">
                  <c:v>7.973141156478019</c:v>
                </c:pt>
                <c:pt idx="742">
                  <c:v>7.9790060508531147</c:v>
                </c:pt>
                <c:pt idx="743">
                  <c:v>7.7257272427399046</c:v>
                </c:pt>
                <c:pt idx="744">
                  <c:v>7.4779782679064359</c:v>
                </c:pt>
                <c:pt idx="745">
                  <c:v>7.2828103240253608</c:v>
                </c:pt>
                <c:pt idx="746">
                  <c:v>7.2372217650424755</c:v>
                </c:pt>
                <c:pt idx="747">
                  <c:v>7.1852063521930631</c:v>
                </c:pt>
                <c:pt idx="748">
                  <c:v>7.0449584756473591</c:v>
                </c:pt>
                <c:pt idx="749">
                  <c:v>7.0484039815862216</c:v>
                </c:pt>
                <c:pt idx="750">
                  <c:v>6.880214383581734</c:v>
                </c:pt>
                <c:pt idx="751">
                  <c:v>6.8926582608688527</c:v>
                </c:pt>
                <c:pt idx="752">
                  <c:v>6.8202312063349586</c:v>
                </c:pt>
                <c:pt idx="753">
                  <c:v>6.7633345950754107</c:v>
                </c:pt>
                <c:pt idx="754">
                  <c:v>6.7839078681866685</c:v>
                </c:pt>
                <c:pt idx="755">
                  <c:v>6.7781106286620956</c:v>
                </c:pt>
                <c:pt idx="756">
                  <c:v>6.776040832359099</c:v>
                </c:pt>
                <c:pt idx="757">
                  <c:v>6.7800256891893449</c:v>
                </c:pt>
                <c:pt idx="758">
                  <c:v>6.7540698818223195</c:v>
                </c:pt>
                <c:pt idx="759">
                  <c:v>6.7529476686651702</c:v>
                </c:pt>
                <c:pt idx="760">
                  <c:v>6.7514964693230004</c:v>
                </c:pt>
                <c:pt idx="761">
                  <c:v>6.6744889340186253</c:v>
                </c:pt>
                <c:pt idx="762">
                  <c:v>6.6952162009548362</c:v>
                </c:pt>
                <c:pt idx="763">
                  <c:v>6.6361679303646328</c:v>
                </c:pt>
                <c:pt idx="764">
                  <c:v>6.6196447791590156</c:v>
                </c:pt>
                <c:pt idx="765">
                  <c:v>6.5650962076522816</c:v>
                </c:pt>
                <c:pt idx="766">
                  <c:v>6.4796760437124252</c:v>
                </c:pt>
                <c:pt idx="767">
                  <c:v>6.4735943023185554</c:v>
                </c:pt>
                <c:pt idx="768">
                  <c:v>6.4730179693448013</c:v>
                </c:pt>
                <c:pt idx="769">
                  <c:v>6.4900612721956614</c:v>
                </c:pt>
                <c:pt idx="770">
                  <c:v>6.6112472406047953</c:v>
                </c:pt>
                <c:pt idx="771">
                  <c:v>6.6212166056794937</c:v>
                </c:pt>
                <c:pt idx="772">
                  <c:v>6.6169715354627021</c:v>
                </c:pt>
                <c:pt idx="773">
                  <c:v>6.6618327700550832</c:v>
                </c:pt>
                <c:pt idx="774">
                  <c:v>6.6906330910871636</c:v>
                </c:pt>
                <c:pt idx="775">
                  <c:v>6.6372370273558392</c:v>
                </c:pt>
                <c:pt idx="776">
                  <c:v>6.4527818831462644</c:v>
                </c:pt>
                <c:pt idx="777">
                  <c:v>6.4522890295885151</c:v>
                </c:pt>
                <c:pt idx="778">
                  <c:v>6.1987099854039034</c:v>
                </c:pt>
                <c:pt idx="779">
                  <c:v>6.1982623226372651</c:v>
                </c:pt>
                <c:pt idx="780">
                  <c:v>6.1914165767590115</c:v>
                </c:pt>
                <c:pt idx="781">
                  <c:v>6.1157339952881866</c:v>
                </c:pt>
                <c:pt idx="782">
                  <c:v>6.1142468780213033</c:v>
                </c:pt>
                <c:pt idx="783">
                  <c:v>6.1195360373446244</c:v>
                </c:pt>
                <c:pt idx="784">
                  <c:v>5.9671444709407391</c:v>
                </c:pt>
                <c:pt idx="785">
                  <c:v>5.4793012607099785</c:v>
                </c:pt>
                <c:pt idx="786">
                  <c:v>5.4716512418427703</c:v>
                </c:pt>
                <c:pt idx="787">
                  <c:v>5.4292075412386547</c:v>
                </c:pt>
                <c:pt idx="788">
                  <c:v>5.3800514023692019</c:v>
                </c:pt>
                <c:pt idx="789">
                  <c:v>5.3239071518761243</c:v>
                </c:pt>
                <c:pt idx="790">
                  <c:v>4.9884583518447769</c:v>
                </c:pt>
                <c:pt idx="791">
                  <c:v>4.9656148117254295</c:v>
                </c:pt>
                <c:pt idx="792">
                  <c:v>4.9977269021790347</c:v>
                </c:pt>
                <c:pt idx="793">
                  <c:v>5.0211748958616722</c:v>
                </c:pt>
                <c:pt idx="794">
                  <c:v>5.035696730299648</c:v>
                </c:pt>
                <c:pt idx="795">
                  <c:v>5.0169727041919163</c:v>
                </c:pt>
                <c:pt idx="796">
                  <c:v>4.9989252723612196</c:v>
                </c:pt>
                <c:pt idx="797">
                  <c:v>4.998047820247737</c:v>
                </c:pt>
                <c:pt idx="798">
                  <c:v>4.9748734011332774</c:v>
                </c:pt>
                <c:pt idx="799">
                  <c:v>4.7915932374116439</c:v>
                </c:pt>
                <c:pt idx="800">
                  <c:v>4.8049429380797291</c:v>
                </c:pt>
                <c:pt idx="801">
                  <c:v>4.7997220495367223</c:v>
                </c:pt>
                <c:pt idx="802">
                  <c:v>4.8053748385870847</c:v>
                </c:pt>
                <c:pt idx="803">
                  <c:v>4.8106049739851171</c:v>
                </c:pt>
                <c:pt idx="804">
                  <c:v>4.8048258170910074</c:v>
                </c:pt>
                <c:pt idx="805">
                  <c:v>4.8188622798239544</c:v>
                </c:pt>
                <c:pt idx="806">
                  <c:v>4.8390007358284537</c:v>
                </c:pt>
                <c:pt idx="807">
                  <c:v>4.9146623933337938</c:v>
                </c:pt>
                <c:pt idx="808">
                  <c:v>4.893973681070551</c:v>
                </c:pt>
                <c:pt idx="809">
                  <c:v>4.752755703539588</c:v>
                </c:pt>
                <c:pt idx="810">
                  <c:v>4.7448184237289102</c:v>
                </c:pt>
                <c:pt idx="811">
                  <c:v>4.7433774664013448</c:v>
                </c:pt>
                <c:pt idx="812">
                  <c:v>4.7440073573658781</c:v>
                </c:pt>
                <c:pt idx="813">
                  <c:v>4.7420017429706922</c:v>
                </c:pt>
                <c:pt idx="814">
                  <c:v>4.7336451664439059</c:v>
                </c:pt>
                <c:pt idx="815">
                  <c:v>4.7261470484524182</c:v>
                </c:pt>
                <c:pt idx="816">
                  <c:v>4.7157010335900473</c:v>
                </c:pt>
                <c:pt idx="817">
                  <c:v>4.6983591245158491</c:v>
                </c:pt>
                <c:pt idx="818">
                  <c:v>4.6990667316302925</c:v>
                </c:pt>
                <c:pt idx="819">
                  <c:v>4.675987435224993</c:v>
                </c:pt>
                <c:pt idx="820">
                  <c:v>4.3833332178692954</c:v>
                </c:pt>
                <c:pt idx="821">
                  <c:v>4.1526596469997665</c:v>
                </c:pt>
                <c:pt idx="822">
                  <c:v>4.1558355278850305</c:v>
                </c:pt>
                <c:pt idx="823">
                  <c:v>4.1026897682899994</c:v>
                </c:pt>
                <c:pt idx="824">
                  <c:v>4.0584741999254668</c:v>
                </c:pt>
                <c:pt idx="825">
                  <c:v>4.1127841140204913</c:v>
                </c:pt>
                <c:pt idx="826">
                  <c:v>4.1567051061298343</c:v>
                </c:pt>
                <c:pt idx="827">
                  <c:v>4.1573099945771705</c:v>
                </c:pt>
                <c:pt idx="828">
                  <c:v>4.1653538382414537</c:v>
                </c:pt>
                <c:pt idx="829">
                  <c:v>4.1828123822040011</c:v>
                </c:pt>
                <c:pt idx="830">
                  <c:v>4.2151673100465885</c:v>
                </c:pt>
                <c:pt idx="831">
                  <c:v>4.2183216892690041</c:v>
                </c:pt>
                <c:pt idx="832">
                  <c:v>4.2122512889603723</c:v>
                </c:pt>
                <c:pt idx="833">
                  <c:v>4.1829934187819413</c:v>
                </c:pt>
                <c:pt idx="834">
                  <c:v>4.1799068426800075</c:v>
                </c:pt>
                <c:pt idx="835">
                  <c:v>4.1259409266659501</c:v>
                </c:pt>
                <c:pt idx="836">
                  <c:v>4.0888920875184267</c:v>
                </c:pt>
                <c:pt idx="837">
                  <c:v>4.0835170894983071</c:v>
                </c:pt>
                <c:pt idx="838">
                  <c:v>4.0574400336870404</c:v>
                </c:pt>
                <c:pt idx="839">
                  <c:v>4.0574899680035479</c:v>
                </c:pt>
                <c:pt idx="840">
                  <c:v>4.0560621740242802</c:v>
                </c:pt>
                <c:pt idx="841">
                  <c:v>4.0592017657762351</c:v>
                </c:pt>
                <c:pt idx="842">
                  <c:v>4.0574137481400054</c:v>
                </c:pt>
                <c:pt idx="843">
                  <c:v>4.0147180974817163</c:v>
                </c:pt>
                <c:pt idx="844">
                  <c:v>3.9212006227169147</c:v>
                </c:pt>
                <c:pt idx="845">
                  <c:v>3.9208402951694845</c:v>
                </c:pt>
                <c:pt idx="846">
                  <c:v>3.8678106962495575</c:v>
                </c:pt>
                <c:pt idx="847">
                  <c:v>3.8288271534226417</c:v>
                </c:pt>
                <c:pt idx="848">
                  <c:v>3.7781675167029953</c:v>
                </c:pt>
                <c:pt idx="849">
                  <c:v>3.7810525209645194</c:v>
                </c:pt>
                <c:pt idx="850">
                  <c:v>3.7507679051964407</c:v>
                </c:pt>
                <c:pt idx="851">
                  <c:v>3.6730450295040016</c:v>
                </c:pt>
                <c:pt idx="852">
                  <c:v>3.5689698932432048</c:v>
                </c:pt>
                <c:pt idx="853">
                  <c:v>3.5030410878151801</c:v>
                </c:pt>
                <c:pt idx="854">
                  <c:v>3.4752305965038373</c:v>
                </c:pt>
                <c:pt idx="855">
                  <c:v>3.4667926743881035</c:v>
                </c:pt>
                <c:pt idx="856">
                  <c:v>3.4524654385662412</c:v>
                </c:pt>
                <c:pt idx="857">
                  <c:v>3.4425418901109319</c:v>
                </c:pt>
                <c:pt idx="858">
                  <c:v>3.4033791720529836</c:v>
                </c:pt>
                <c:pt idx="859">
                  <c:v>3.4152370855566976</c:v>
                </c:pt>
                <c:pt idx="860">
                  <c:v>3.2785707813831517</c:v>
                </c:pt>
                <c:pt idx="861">
                  <c:v>3.2643798330436407</c:v>
                </c:pt>
                <c:pt idx="862">
                  <c:v>3.2525834765475454</c:v>
                </c:pt>
                <c:pt idx="863">
                  <c:v>3.0681934127394141</c:v>
                </c:pt>
                <c:pt idx="864">
                  <c:v>3.0306058933650353</c:v>
                </c:pt>
                <c:pt idx="865">
                  <c:v>3.0197241097286369</c:v>
                </c:pt>
                <c:pt idx="866">
                  <c:v>3.0123842086003445</c:v>
                </c:pt>
                <c:pt idx="867">
                  <c:v>3.0187042111818019</c:v>
                </c:pt>
                <c:pt idx="868">
                  <c:v>3.0007704800862909</c:v>
                </c:pt>
                <c:pt idx="869">
                  <c:v>2.998378500366603</c:v>
                </c:pt>
                <c:pt idx="870">
                  <c:v>2.9988009011843086</c:v>
                </c:pt>
                <c:pt idx="871">
                  <c:v>2.9995163445334976</c:v>
                </c:pt>
                <c:pt idx="872">
                  <c:v>3.0262962827540916</c:v>
                </c:pt>
                <c:pt idx="873">
                  <c:v>3.080547188370157</c:v>
                </c:pt>
                <c:pt idx="874">
                  <c:v>3.1104575565720154</c:v>
                </c:pt>
                <c:pt idx="875">
                  <c:v>3.1605121921697963</c:v>
                </c:pt>
                <c:pt idx="876">
                  <c:v>3.160538605784097</c:v>
                </c:pt>
                <c:pt idx="877">
                  <c:v>3.1566817473309823</c:v>
                </c:pt>
                <c:pt idx="878">
                  <c:v>3.1583735445939594</c:v>
                </c:pt>
                <c:pt idx="879">
                  <c:v>3.1642381385971583</c:v>
                </c:pt>
                <c:pt idx="880">
                  <c:v>3.1645424413209171</c:v>
                </c:pt>
                <c:pt idx="881">
                  <c:v>3.0811686036380648</c:v>
                </c:pt>
                <c:pt idx="882">
                  <c:v>2.9922605877027322</c:v>
                </c:pt>
                <c:pt idx="883">
                  <c:v>2.9039280139342911</c:v>
                </c:pt>
                <c:pt idx="884">
                  <c:v>2.6803331438083862</c:v>
                </c:pt>
                <c:pt idx="885">
                  <c:v>2.4038055250471473</c:v>
                </c:pt>
                <c:pt idx="886">
                  <c:v>2.5163174341115</c:v>
                </c:pt>
                <c:pt idx="887">
                  <c:v>2.5863383408755989</c:v>
                </c:pt>
                <c:pt idx="888">
                  <c:v>2.5963909670796088</c:v>
                </c:pt>
                <c:pt idx="889">
                  <c:v>2.5399683329884786</c:v>
                </c:pt>
                <c:pt idx="890">
                  <c:v>2.4805076754748994</c:v>
                </c:pt>
                <c:pt idx="891">
                  <c:v>2.4704112453897862</c:v>
                </c:pt>
                <c:pt idx="892">
                  <c:v>2.4704112453897862</c:v>
                </c:pt>
                <c:pt idx="893">
                  <c:v>2.4907928903206527</c:v>
                </c:pt>
                <c:pt idx="894">
                  <c:v>2.4907609847486505</c:v>
                </c:pt>
                <c:pt idx="895">
                  <c:v>2.4749042682654716</c:v>
                </c:pt>
                <c:pt idx="896">
                  <c:v>2.4565570937912642</c:v>
                </c:pt>
                <c:pt idx="897">
                  <c:v>2.5740958338410307</c:v>
                </c:pt>
                <c:pt idx="898">
                  <c:v>2.6311210640965546</c:v>
                </c:pt>
                <c:pt idx="899">
                  <c:v>2.6655177543727606</c:v>
                </c:pt>
                <c:pt idx="900">
                  <c:v>2.7914200509997764</c:v>
                </c:pt>
                <c:pt idx="901">
                  <c:v>2.8172679944955523</c:v>
                </c:pt>
                <c:pt idx="902">
                  <c:v>2.8230506473145978</c:v>
                </c:pt>
                <c:pt idx="903">
                  <c:v>2.8230220065451492</c:v>
                </c:pt>
                <c:pt idx="904">
                  <c:v>2.8195274406829323</c:v>
                </c:pt>
                <c:pt idx="905">
                  <c:v>2.9184338819982725</c:v>
                </c:pt>
                <c:pt idx="906">
                  <c:v>2.9690902385989921</c:v>
                </c:pt>
                <c:pt idx="907">
                  <c:v>3.0068343897180325</c:v>
                </c:pt>
                <c:pt idx="908">
                  <c:v>3.0264748300009394</c:v>
                </c:pt>
                <c:pt idx="909">
                  <c:v>3.0060741264866682</c:v>
                </c:pt>
                <c:pt idx="910">
                  <c:v>3.006334920452574</c:v>
                </c:pt>
                <c:pt idx="911">
                  <c:v>3.0073323219062478</c:v>
                </c:pt>
                <c:pt idx="912">
                  <c:v>3.0093888378752407</c:v>
                </c:pt>
                <c:pt idx="913">
                  <c:v>3.0066619065376674</c:v>
                </c:pt>
                <c:pt idx="914">
                  <c:v>3.0125035786262488</c:v>
                </c:pt>
                <c:pt idx="915">
                  <c:v>2.9977948000023869</c:v>
                </c:pt>
                <c:pt idx="916">
                  <c:v>2.9740599625216295</c:v>
                </c:pt>
                <c:pt idx="917">
                  <c:v>2.9767511911365023</c:v>
                </c:pt>
                <c:pt idx="918">
                  <c:v>2.9884618177174449</c:v>
                </c:pt>
                <c:pt idx="919">
                  <c:v>3.0128002339083491</c:v>
                </c:pt>
                <c:pt idx="920">
                  <c:v>2.9948234800075437</c:v>
                </c:pt>
                <c:pt idx="921">
                  <c:v>3.00407070040532</c:v>
                </c:pt>
                <c:pt idx="922">
                  <c:v>3.009580707665946</c:v>
                </c:pt>
                <c:pt idx="923">
                  <c:v>3.0096991226680387</c:v>
                </c:pt>
                <c:pt idx="924">
                  <c:v>3.0043628111670526</c:v>
                </c:pt>
                <c:pt idx="925">
                  <c:v>2.9996708583487903</c:v>
                </c:pt>
                <c:pt idx="926">
                  <c:v>3.0028890710503622</c:v>
                </c:pt>
                <c:pt idx="927">
                  <c:v>3.0054176041410448</c:v>
                </c:pt>
                <c:pt idx="928">
                  <c:v>3.0056577563512787</c:v>
                </c:pt>
                <c:pt idx="929">
                  <c:v>3.0040935569446572</c:v>
                </c:pt>
                <c:pt idx="930">
                  <c:v>3.0033159651486643</c:v>
                </c:pt>
                <c:pt idx="931">
                  <c:v>3.0030306302620589</c:v>
                </c:pt>
                <c:pt idx="932">
                  <c:v>2.9977659449453617</c:v>
                </c:pt>
                <c:pt idx="933">
                  <c:v>2.9956545217169399</c:v>
                </c:pt>
                <c:pt idx="934">
                  <c:v>2.995600125577436</c:v>
                </c:pt>
                <c:pt idx="935">
                  <c:v>2.9963633928518201</c:v>
                </c:pt>
                <c:pt idx="936">
                  <c:v>3.0008941229371371</c:v>
                </c:pt>
                <c:pt idx="937">
                  <c:v>3.0024975483903211</c:v>
                </c:pt>
                <c:pt idx="938">
                  <c:v>3.0016731963236918</c:v>
                </c:pt>
                <c:pt idx="939">
                  <c:v>2.9764477455555092</c:v>
                </c:pt>
                <c:pt idx="940">
                  <c:v>2.9799167434263678</c:v>
                </c:pt>
                <c:pt idx="941">
                  <c:v>2.9839751121051465</c:v>
                </c:pt>
                <c:pt idx="942">
                  <c:v>2.9807167466224467</c:v>
                </c:pt>
                <c:pt idx="943">
                  <c:v>2.9885202283163785</c:v>
                </c:pt>
                <c:pt idx="944">
                  <c:v>2.9830465589785398</c:v>
                </c:pt>
                <c:pt idx="945">
                  <c:v>2.9872497493796089</c:v>
                </c:pt>
                <c:pt idx="946">
                  <c:v>3.0080527487605404</c:v>
                </c:pt>
                <c:pt idx="947">
                  <c:v>3.0087586204205641</c:v>
                </c:pt>
                <c:pt idx="948">
                  <c:v>3.0301249872244949</c:v>
                </c:pt>
                <c:pt idx="949">
                  <c:v>3.009208231375037</c:v>
                </c:pt>
                <c:pt idx="950">
                  <c:v>3.0026176257961272</c:v>
                </c:pt>
                <c:pt idx="951">
                  <c:v>2.9932142672114539</c:v>
                </c:pt>
                <c:pt idx="952">
                  <c:v>2.9904126256940047</c:v>
                </c:pt>
                <c:pt idx="953">
                  <c:v>2.9971308167286042</c:v>
                </c:pt>
                <c:pt idx="954">
                  <c:v>2.996765606262259</c:v>
                </c:pt>
                <c:pt idx="955">
                  <c:v>3.0257805255444494</c:v>
                </c:pt>
                <c:pt idx="956">
                  <c:v>3.0253788159130224</c:v>
                </c:pt>
                <c:pt idx="957">
                  <c:v>3.0229289405765534</c:v>
                </c:pt>
                <c:pt idx="958">
                  <c:v>3.0257337362525192</c:v>
                </c:pt>
                <c:pt idx="959">
                  <c:v>3.0400667851918923</c:v>
                </c:pt>
                <c:pt idx="960">
                  <c:v>3.2142706038239441</c:v>
                </c:pt>
                <c:pt idx="961">
                  <c:v>3.5766053499391686</c:v>
                </c:pt>
                <c:pt idx="962">
                  <c:v>3.9514506435945833</c:v>
                </c:pt>
                <c:pt idx="963">
                  <c:v>4.0041575988470415</c:v>
                </c:pt>
                <c:pt idx="964">
                  <c:v>3.9816441542139995</c:v>
                </c:pt>
                <c:pt idx="965">
                  <c:v>3.9882160372214748</c:v>
                </c:pt>
                <c:pt idx="966">
                  <c:v>3.9908114254757598</c:v>
                </c:pt>
                <c:pt idx="967">
                  <c:v>4.0447256420060347</c:v>
                </c:pt>
                <c:pt idx="968">
                  <c:v>4.0610583858746905</c:v>
                </c:pt>
                <c:pt idx="969">
                  <c:v>4.0616504549231616</c:v>
                </c:pt>
                <c:pt idx="970">
                  <c:v>4.1770314882620392</c:v>
                </c:pt>
                <c:pt idx="971">
                  <c:v>4.4922510720553035</c:v>
                </c:pt>
                <c:pt idx="972">
                  <c:v>4.5175360789615286</c:v>
                </c:pt>
                <c:pt idx="973">
                  <c:v>4.5174078989883899</c:v>
                </c:pt>
                <c:pt idx="974">
                  <c:v>4.797441932127458</c:v>
                </c:pt>
                <c:pt idx="975">
                  <c:v>4.8540320225977602</c:v>
                </c:pt>
                <c:pt idx="976">
                  <c:v>4.8377296592699119</c:v>
                </c:pt>
                <c:pt idx="977">
                  <c:v>4.8335028301417982</c:v>
                </c:pt>
                <c:pt idx="978">
                  <c:v>4.8323948923391624</c:v>
                </c:pt>
                <c:pt idx="979">
                  <c:v>4.84444071515966</c:v>
                </c:pt>
                <c:pt idx="980">
                  <c:v>4.8501631118175759</c:v>
                </c:pt>
                <c:pt idx="981">
                  <c:v>4.8789407360223169</c:v>
                </c:pt>
                <c:pt idx="982">
                  <c:v>4.8853448548246625</c:v>
                </c:pt>
                <c:pt idx="983">
                  <c:v>4.8826145671387948</c:v>
                </c:pt>
                <c:pt idx="984">
                  <c:v>4.913040701524003</c:v>
                </c:pt>
                <c:pt idx="985">
                  <c:v>4.9111262092005576</c:v>
                </c:pt>
                <c:pt idx="986">
                  <c:v>4.9106512934480184</c:v>
                </c:pt>
                <c:pt idx="987">
                  <c:v>4.818842919067988</c:v>
                </c:pt>
                <c:pt idx="988">
                  <c:v>4.8066731642441809</c:v>
                </c:pt>
                <c:pt idx="989">
                  <c:v>4.8106383173363509</c:v>
                </c:pt>
                <c:pt idx="990">
                  <c:v>4.7851626424403531</c:v>
                </c:pt>
                <c:pt idx="991">
                  <c:v>4.8437157187478448</c:v>
                </c:pt>
                <c:pt idx="992">
                  <c:v>4.8508387654188114</c:v>
                </c:pt>
                <c:pt idx="993">
                  <c:v>4.9267944420441685</c:v>
                </c:pt>
                <c:pt idx="994">
                  <c:v>4.9281524012440654</c:v>
                </c:pt>
                <c:pt idx="995">
                  <c:v>4.8589755391324667</c:v>
                </c:pt>
                <c:pt idx="996">
                  <c:v>4.8501062506605601</c:v>
                </c:pt>
                <c:pt idx="997">
                  <c:v>4.8205804876801137</c:v>
                </c:pt>
                <c:pt idx="998">
                  <c:v>4.8048170529542062</c:v>
                </c:pt>
                <c:pt idx="999">
                  <c:v>4.8460999052985718</c:v>
                </c:pt>
                <c:pt idx="1000">
                  <c:v>4.8467425664685324</c:v>
                </c:pt>
                <c:pt idx="1001">
                  <c:v>4.8537485881845353</c:v>
                </c:pt>
                <c:pt idx="1002">
                  <c:v>4.8510848007244958</c:v>
                </c:pt>
                <c:pt idx="1003">
                  <c:v>4.8505053414480157</c:v>
                </c:pt>
                <c:pt idx="1004">
                  <c:v>4.8533016492771601</c:v>
                </c:pt>
                <c:pt idx="1005">
                  <c:v>4.8248643401782383</c:v>
                </c:pt>
                <c:pt idx="1006">
                  <c:v>4.8496898582639592</c:v>
                </c:pt>
                <c:pt idx="1007">
                  <c:v>4.8605609122839377</c:v>
                </c:pt>
                <c:pt idx="1008">
                  <c:v>4.8592210815213095</c:v>
                </c:pt>
                <c:pt idx="1009">
                  <c:v>4.8592210815213095</c:v>
                </c:pt>
                <c:pt idx="1010">
                  <c:v>4.8600371307593466</c:v>
                </c:pt>
                <c:pt idx="1011">
                  <c:v>4.8518071267833411</c:v>
                </c:pt>
                <c:pt idx="1012">
                  <c:v>4.850935805467234</c:v>
                </c:pt>
                <c:pt idx="1013">
                  <c:v>4.8481976648805079</c:v>
                </c:pt>
                <c:pt idx="1014">
                  <c:v>4.8486253944525695</c:v>
                </c:pt>
                <c:pt idx="1015">
                  <c:v>4.8672556293868263</c:v>
                </c:pt>
                <c:pt idx="1016">
                  <c:v>4.8668229758900905</c:v>
                </c:pt>
                <c:pt idx="1017">
                  <c:v>4.8661693801135888</c:v>
                </c:pt>
                <c:pt idx="1018">
                  <c:v>4.8827244388832165</c:v>
                </c:pt>
                <c:pt idx="1019">
                  <c:v>4.8934144027308726</c:v>
                </c:pt>
                <c:pt idx="1020">
                  <c:v>4.8957506582612202</c:v>
                </c:pt>
                <c:pt idx="1021">
                  <c:v>4.8956899985393028</c:v>
                </c:pt>
                <c:pt idx="1022">
                  <c:v>4.8950887779304102</c:v>
                </c:pt>
                <c:pt idx="1023">
                  <c:v>4.8921546472014601</c:v>
                </c:pt>
                <c:pt idx="1024">
                  <c:v>4.8903072801596048</c:v>
                </c:pt>
                <c:pt idx="1025">
                  <c:v>4.8962286256930643</c:v>
                </c:pt>
                <c:pt idx="1026">
                  <c:v>4.8964864096156315</c:v>
                </c:pt>
                <c:pt idx="1027">
                  <c:v>4.8960955744508627</c:v>
                </c:pt>
                <c:pt idx="1028">
                  <c:v>4.8922523950251406</c:v>
                </c:pt>
                <c:pt idx="1029">
                  <c:v>4.8933224773578674</c:v>
                </c:pt>
                <c:pt idx="1030">
                  <c:v>4.8917414352828308</c:v>
                </c:pt>
                <c:pt idx="1031">
                  <c:v>4.9298328594864058</c:v>
                </c:pt>
                <c:pt idx="1032">
                  <c:v>4.9602782778044245</c:v>
                </c:pt>
                <c:pt idx="1033">
                  <c:v>4.9465922897383487</c:v>
                </c:pt>
                <c:pt idx="1034">
                  <c:v>4.943234623131481</c:v>
                </c:pt>
                <c:pt idx="1035">
                  <c:v>4.9361293679439413</c:v>
                </c:pt>
                <c:pt idx="1036">
                  <c:v>4.9170084775744822</c:v>
                </c:pt>
                <c:pt idx="1037">
                  <c:v>4.9132478024764161</c:v>
                </c:pt>
                <c:pt idx="1038">
                  <c:v>4.9113774300774482</c:v>
                </c:pt>
                <c:pt idx="1039">
                  <c:v>4.9072697789245359</c:v>
                </c:pt>
                <c:pt idx="1040">
                  <c:v>4.9034671682048527</c:v>
                </c:pt>
                <c:pt idx="1041">
                  <c:v>4.9109396469240316</c:v>
                </c:pt>
                <c:pt idx="1042">
                  <c:v>4.9106573060567031</c:v>
                </c:pt>
                <c:pt idx="1043">
                  <c:v>4.9004390204611683</c:v>
                </c:pt>
                <c:pt idx="1044">
                  <c:v>4.904557883383645</c:v>
                </c:pt>
                <c:pt idx="1045">
                  <c:v>4.8967587482131725</c:v>
                </c:pt>
                <c:pt idx="1046">
                  <c:v>4.8999843210022016</c:v>
                </c:pt>
                <c:pt idx="1047">
                  <c:v>4.9077437526396013</c:v>
                </c:pt>
                <c:pt idx="1048">
                  <c:v>4.9114059096137392</c:v>
                </c:pt>
                <c:pt idx="1049">
                  <c:v>4.9078361098246619</c:v>
                </c:pt>
                <c:pt idx="1050">
                  <c:v>4.816517557766157</c:v>
                </c:pt>
                <c:pt idx="1051">
                  <c:v>4.5735299449444264</c:v>
                </c:pt>
                <c:pt idx="1052">
                  <c:v>4.2248658820545195</c:v>
                </c:pt>
                <c:pt idx="1053">
                  <c:v>4.1221780585107455</c:v>
                </c:pt>
                <c:pt idx="1054">
                  <c:v>4.1133339412646226</c:v>
                </c:pt>
                <c:pt idx="1055">
                  <c:v>4.0471029599627588</c:v>
                </c:pt>
                <c:pt idx="1056">
                  <c:v>4.0388895920882328</c:v>
                </c:pt>
                <c:pt idx="1057">
                  <c:v>3.9757616996161667</c:v>
                </c:pt>
                <c:pt idx="1058">
                  <c:v>3.9551211734445277</c:v>
                </c:pt>
                <c:pt idx="1059">
                  <c:v>3.9586505514839332</c:v>
                </c:pt>
                <c:pt idx="1060">
                  <c:v>3.8198226295664988</c:v>
                </c:pt>
                <c:pt idx="1061">
                  <c:v>3.4014606822707374</c:v>
                </c:pt>
                <c:pt idx="1062">
                  <c:v>3.3599013140938285</c:v>
                </c:pt>
                <c:pt idx="1063">
                  <c:v>3.3579263263929939</c:v>
                </c:pt>
                <c:pt idx="1064">
                  <c:v>2.8692975298157459</c:v>
                </c:pt>
                <c:pt idx="1065">
                  <c:v>2.8045933166700148</c:v>
                </c:pt>
                <c:pt idx="1066">
                  <c:v>2.7803128164477053</c:v>
                </c:pt>
                <c:pt idx="1067">
                  <c:v>2.7701339763973527</c:v>
                </c:pt>
                <c:pt idx="1068">
                  <c:v>2.774280755054392</c:v>
                </c:pt>
                <c:pt idx="1069">
                  <c:v>2.7387017411478545</c:v>
                </c:pt>
                <c:pt idx="1070">
                  <c:v>2.7245501696548531</c:v>
                </c:pt>
                <c:pt idx="1071">
                  <c:v>2.7171358912806314</c:v>
                </c:pt>
                <c:pt idx="1072">
                  <c:v>2.694221854682199</c:v>
                </c:pt>
                <c:pt idx="1073">
                  <c:v>2.6797839616093815</c:v>
                </c:pt>
                <c:pt idx="1074">
                  <c:v>2.5877172995657598</c:v>
                </c:pt>
                <c:pt idx="1075">
                  <c:v>2.5763578464198233</c:v>
                </c:pt>
                <c:pt idx="1076">
                  <c:v>2.5594297846340521</c:v>
                </c:pt>
                <c:pt idx="1077">
                  <c:v>2.5708827041799642</c:v>
                </c:pt>
                <c:pt idx="1078">
                  <c:v>2.569412001987041</c:v>
                </c:pt>
                <c:pt idx="1079">
                  <c:v>2.535171465512847</c:v>
                </c:pt>
                <c:pt idx="1080">
                  <c:v>2.4940629007322541</c:v>
                </c:pt>
                <c:pt idx="1081">
                  <c:v>2.3746243653269659</c:v>
                </c:pt>
                <c:pt idx="1082">
                  <c:v>2.3617289486658484</c:v>
                </c:pt>
                <c:pt idx="1083">
                  <c:v>2.2189989969160884</c:v>
                </c:pt>
                <c:pt idx="1084">
                  <c:v>2.2216934526961203</c:v>
                </c:pt>
                <c:pt idx="1085">
                  <c:v>2.2072834725267811</c:v>
                </c:pt>
                <c:pt idx="1086">
                  <c:v>2.1302207218022047</c:v>
                </c:pt>
                <c:pt idx="1087">
                  <c:v>2.1273729413200391</c:v>
                </c:pt>
                <c:pt idx="1088">
                  <c:v>2.1221782057778871</c:v>
                </c:pt>
                <c:pt idx="1089">
                  <c:v>1.9927270592292035</c:v>
                </c:pt>
                <c:pt idx="1090">
                  <c:v>1.9887914313228949</c:v>
                </c:pt>
                <c:pt idx="1091">
                  <c:v>1.9506819919473966</c:v>
                </c:pt>
                <c:pt idx="1092">
                  <c:v>1.9463901556990688</c:v>
                </c:pt>
                <c:pt idx="1093">
                  <c:v>2.0124424056243333</c:v>
                </c:pt>
                <c:pt idx="1094">
                  <c:v>2.011207756101355</c:v>
                </c:pt>
                <c:pt idx="1095">
                  <c:v>2.0105821785316844</c:v>
                </c:pt>
                <c:pt idx="1096">
                  <c:v>1.9680647004528429</c:v>
                </c:pt>
                <c:pt idx="1097">
                  <c:v>2.039824895547258</c:v>
                </c:pt>
                <c:pt idx="1098">
                  <c:v>2.0298208832252982</c:v>
                </c:pt>
                <c:pt idx="1099">
                  <c:v>2.1029042763534487</c:v>
                </c:pt>
                <c:pt idx="1100">
                  <c:v>2.1314780565649691</c:v>
                </c:pt>
                <c:pt idx="1101">
                  <c:v>2.392796635597318</c:v>
                </c:pt>
                <c:pt idx="1102">
                  <c:v>2.4085370710188192</c:v>
                </c:pt>
                <c:pt idx="1103">
                  <c:v>2.4184753596364259</c:v>
                </c:pt>
                <c:pt idx="1104">
                  <c:v>2.4327881512297873</c:v>
                </c:pt>
                <c:pt idx="1105">
                  <c:v>2.4107610314093346</c:v>
                </c:pt>
                <c:pt idx="1106">
                  <c:v>2.4982886753972169</c:v>
                </c:pt>
                <c:pt idx="1107">
                  <c:v>2.5162761812298591</c:v>
                </c:pt>
                <c:pt idx="1108">
                  <c:v>2.4901001468963124</c:v>
                </c:pt>
                <c:pt idx="1109">
                  <c:v>2.4717536585013096</c:v>
                </c:pt>
                <c:pt idx="1110">
                  <c:v>2.4876672408349951</c:v>
                </c:pt>
                <c:pt idx="1111">
                  <c:v>2.5304933151418383</c:v>
                </c:pt>
                <c:pt idx="1112">
                  <c:v>2.5387763911075245</c:v>
                </c:pt>
                <c:pt idx="1113">
                  <c:v>2.5542847298018438</c:v>
                </c:pt>
                <c:pt idx="1114">
                  <c:v>2.5575549700288169</c:v>
                </c:pt>
                <c:pt idx="1115">
                  <c:v>2.5596697574913319</c:v>
                </c:pt>
                <c:pt idx="1116">
                  <c:v>2.5651015241532811</c:v>
                </c:pt>
                <c:pt idx="1117">
                  <c:v>2.5786751131784413</c:v>
                </c:pt>
                <c:pt idx="1118">
                  <c:v>2.5789193033194571</c:v>
                </c:pt>
                <c:pt idx="1119">
                  <c:v>2.5749785224368846</c:v>
                </c:pt>
                <c:pt idx="1120">
                  <c:v>2.567090135989023</c:v>
                </c:pt>
                <c:pt idx="1121">
                  <c:v>2.4878282465374628</c:v>
                </c:pt>
                <c:pt idx="1122">
                  <c:v>2.4201993111349278</c:v>
                </c:pt>
                <c:pt idx="1123">
                  <c:v>2.4175073874839201</c:v>
                </c:pt>
                <c:pt idx="1124">
                  <c:v>2.4154003413489793</c:v>
                </c:pt>
                <c:pt idx="1125">
                  <c:v>2.41545879699903</c:v>
                </c:pt>
                <c:pt idx="1126">
                  <c:v>2.4142276472164492</c:v>
                </c:pt>
                <c:pt idx="1127">
                  <c:v>2.4146713438636751</c:v>
                </c:pt>
                <c:pt idx="1128">
                  <c:v>2.3985115909007808</c:v>
                </c:pt>
                <c:pt idx="1129">
                  <c:v>2.3991461477372007</c:v>
                </c:pt>
                <c:pt idx="1130">
                  <c:v>2.3880387966660055</c:v>
                </c:pt>
                <c:pt idx="1131">
                  <c:v>2.3626733477809854</c:v>
                </c:pt>
                <c:pt idx="1132">
                  <c:v>2.3651015247705356</c:v>
                </c:pt>
                <c:pt idx="1133">
                  <c:v>2.3632421863746158</c:v>
                </c:pt>
                <c:pt idx="1134">
                  <c:v>2.3604443716090149</c:v>
                </c:pt>
                <c:pt idx="1135">
                  <c:v>2.3858018113720321</c:v>
                </c:pt>
                <c:pt idx="1136">
                  <c:v>2.395326355752343</c:v>
                </c:pt>
                <c:pt idx="1137">
                  <c:v>2.3873486285327714</c:v>
                </c:pt>
                <c:pt idx="1138">
                  <c:v>2.391852022779922</c:v>
                </c:pt>
                <c:pt idx="1139">
                  <c:v>2.3918499445624448</c:v>
                </c:pt>
                <c:pt idx="1140">
                  <c:v>2.3922975154121597</c:v>
                </c:pt>
                <c:pt idx="1141">
                  <c:v>2.3907654803477638</c:v>
                </c:pt>
                <c:pt idx="1142">
                  <c:v>2.3935177252578677</c:v>
                </c:pt>
                <c:pt idx="1143">
                  <c:v>2.3824155884217708</c:v>
                </c:pt>
                <c:pt idx="1144">
                  <c:v>2.3349664434708326</c:v>
                </c:pt>
                <c:pt idx="1145">
                  <c:v>2.3254151370347964</c:v>
                </c:pt>
                <c:pt idx="1146">
                  <c:v>2.3239732230757379</c:v>
                </c:pt>
                <c:pt idx="1147">
                  <c:v>2.3207659167717534</c:v>
                </c:pt>
                <c:pt idx="1148">
                  <c:v>2.327847471739803</c:v>
                </c:pt>
                <c:pt idx="1149">
                  <c:v>2.3164436515942355</c:v>
                </c:pt>
                <c:pt idx="1150">
                  <c:v>2.3202095052633949</c:v>
                </c:pt>
                <c:pt idx="1151">
                  <c:v>2.3184208719138648</c:v>
                </c:pt>
                <c:pt idx="1152">
                  <c:v>2.3040297038893609</c:v>
                </c:pt>
                <c:pt idx="1153">
                  <c:v>2.3060488510373731</c:v>
                </c:pt>
                <c:pt idx="1154">
                  <c:v>2.2967189953976139</c:v>
                </c:pt>
                <c:pt idx="1155">
                  <c:v>2.2962574807668084</c:v>
                </c:pt>
                <c:pt idx="1156">
                  <c:v>2.2938292629662853</c:v>
                </c:pt>
                <c:pt idx="1157">
                  <c:v>2.2840118931585911</c:v>
                </c:pt>
                <c:pt idx="1158">
                  <c:v>2.2747064391410294</c:v>
                </c:pt>
                <c:pt idx="1159">
                  <c:v>2.2715713593126314</c:v>
                </c:pt>
                <c:pt idx="1160">
                  <c:v>2.2663089825737308</c:v>
                </c:pt>
                <c:pt idx="1161">
                  <c:v>2.2292404581436962</c:v>
                </c:pt>
                <c:pt idx="1162">
                  <c:v>2.219255204549794</c:v>
                </c:pt>
                <c:pt idx="1163">
                  <c:v>2.2268733711722253</c:v>
                </c:pt>
                <c:pt idx="1164">
                  <c:v>2.2269191374955262</c:v>
                </c:pt>
                <c:pt idx="1165">
                  <c:v>2.2289619612544085</c:v>
                </c:pt>
                <c:pt idx="1166">
                  <c:v>2.1897854874162617</c:v>
                </c:pt>
                <c:pt idx="1167">
                  <c:v>2.1845974694141677</c:v>
                </c:pt>
                <c:pt idx="1168">
                  <c:v>2.1917889127838577</c:v>
                </c:pt>
                <c:pt idx="1169">
                  <c:v>2.192569395209417</c:v>
                </c:pt>
                <c:pt idx="1170">
                  <c:v>2.1895198827263322</c:v>
                </c:pt>
                <c:pt idx="1171">
                  <c:v>2.1868113639665019</c:v>
                </c:pt>
                <c:pt idx="1172">
                  <c:v>2.2037232722540634</c:v>
                </c:pt>
                <c:pt idx="1173">
                  <c:v>2.2151937972896545</c:v>
                </c:pt>
                <c:pt idx="1174">
                  <c:v>2.1977588001917372</c:v>
                </c:pt>
                <c:pt idx="1175">
                  <c:v>2.2012595168844031</c:v>
                </c:pt>
                <c:pt idx="1176">
                  <c:v>2.2043145465710463</c:v>
                </c:pt>
                <c:pt idx="1177">
                  <c:v>2.2041275142052021</c:v>
                </c:pt>
                <c:pt idx="1178">
                  <c:v>2.203903258546914</c:v>
                </c:pt>
                <c:pt idx="1179">
                  <c:v>2.2037697049282503</c:v>
                </c:pt>
                <c:pt idx="1180">
                  <c:v>2.2033517756343426</c:v>
                </c:pt>
                <c:pt idx="1181">
                  <c:v>2.2033801683531897</c:v>
                </c:pt>
                <c:pt idx="1182">
                  <c:v>2.2024885537077101</c:v>
                </c:pt>
                <c:pt idx="1183">
                  <c:v>2.1402461425176766</c:v>
                </c:pt>
                <c:pt idx="1184">
                  <c:v>2.132464447587513</c:v>
                </c:pt>
                <c:pt idx="1185">
                  <c:v>2.126983117474718</c:v>
                </c:pt>
                <c:pt idx="1186">
                  <c:v>2.2693181077489553</c:v>
                </c:pt>
                <c:pt idx="1187">
                  <c:v>2.2190838427431245</c:v>
                </c:pt>
                <c:pt idx="1188">
                  <c:v>2.2193094208825355</c:v>
                </c:pt>
                <c:pt idx="1189">
                  <c:v>2.1417403015074261</c:v>
                </c:pt>
                <c:pt idx="1190">
                  <c:v>2.1221934381116259</c:v>
                </c:pt>
                <c:pt idx="1191">
                  <c:v>1.8508997423360818</c:v>
                </c:pt>
                <c:pt idx="1192">
                  <c:v>1.8369277514493982</c:v>
                </c:pt>
                <c:pt idx="1193">
                  <c:v>1.8189677366479842</c:v>
                </c:pt>
                <c:pt idx="1194">
                  <c:v>1.8058691617095302</c:v>
                </c:pt>
                <c:pt idx="1195">
                  <c:v>1.8014535142614538</c:v>
                </c:pt>
                <c:pt idx="1196">
                  <c:v>1.6787746842412887</c:v>
                </c:pt>
                <c:pt idx="1197">
                  <c:v>1.6465928362953988</c:v>
                </c:pt>
                <c:pt idx="1198">
                  <c:v>1.6454999622736846</c:v>
                </c:pt>
                <c:pt idx="1199">
                  <c:v>1.6533238268423085</c:v>
                </c:pt>
                <c:pt idx="1200">
                  <c:v>1.6331164211236813</c:v>
                </c:pt>
                <c:pt idx="1201">
                  <c:v>1.5591138652913781</c:v>
                </c:pt>
                <c:pt idx="1202">
                  <c:v>1.55531765172032</c:v>
                </c:pt>
                <c:pt idx="1203">
                  <c:v>1.5324335159800171</c:v>
                </c:pt>
                <c:pt idx="1204">
                  <c:v>1.526077000428208</c:v>
                </c:pt>
                <c:pt idx="1205">
                  <c:v>1.5102253526313014</c:v>
                </c:pt>
                <c:pt idx="1206">
                  <c:v>1.5117227794135255</c:v>
                </c:pt>
                <c:pt idx="1207">
                  <c:v>1.4861375425934238</c:v>
                </c:pt>
                <c:pt idx="1208">
                  <c:v>1.4876850684608456</c:v>
                </c:pt>
                <c:pt idx="1209">
                  <c:v>1.4855571224442854</c:v>
                </c:pt>
                <c:pt idx="1210">
                  <c:v>1.4888722751416241</c:v>
                </c:pt>
                <c:pt idx="1211">
                  <c:v>1.4836304818726174</c:v>
                </c:pt>
                <c:pt idx="1212">
                  <c:v>1.4663714016716409</c:v>
                </c:pt>
                <c:pt idx="1213">
                  <c:v>1.4606896062622952</c:v>
                </c:pt>
                <c:pt idx="1214">
                  <c:v>1.4630275627746063</c:v>
                </c:pt>
                <c:pt idx="1215">
                  <c:v>1.4627570197665802</c:v>
                </c:pt>
                <c:pt idx="1216">
                  <c:v>1.4602337861152102</c:v>
                </c:pt>
                <c:pt idx="1217">
                  <c:v>1.4601519129832912</c:v>
                </c:pt>
                <c:pt idx="1218">
                  <c:v>1.4653125800672604</c:v>
                </c:pt>
                <c:pt idx="1219">
                  <c:v>1.464710773305844</c:v>
                </c:pt>
                <c:pt idx="1220">
                  <c:v>1.4664217444460754</c:v>
                </c:pt>
                <c:pt idx="1221">
                  <c:v>1.4675836641350146</c:v>
                </c:pt>
                <c:pt idx="1222">
                  <c:v>1.4636957810029527</c:v>
                </c:pt>
                <c:pt idx="1223">
                  <c:v>1.4633247045721725</c:v>
                </c:pt>
                <c:pt idx="1224">
                  <c:v>1.4617511308493403</c:v>
                </c:pt>
                <c:pt idx="1225">
                  <c:v>1.3979533804575119</c:v>
                </c:pt>
                <c:pt idx="1226">
                  <c:v>1.3725482623879823</c:v>
                </c:pt>
                <c:pt idx="1227">
                  <c:v>1.3719589652198756</c:v>
                </c:pt>
                <c:pt idx="1228">
                  <c:v>1.3694213786704041</c:v>
                </c:pt>
                <c:pt idx="1229">
                  <c:v>1.3703492132635882</c:v>
                </c:pt>
                <c:pt idx="1230">
                  <c:v>1.3693821505180006</c:v>
                </c:pt>
                <c:pt idx="1231">
                  <c:v>1.3727810778272149</c:v>
                </c:pt>
                <c:pt idx="1232">
                  <c:v>1.3692047769958715</c:v>
                </c:pt>
                <c:pt idx="1233">
                  <c:v>1.358629229874605</c:v>
                </c:pt>
                <c:pt idx="1234">
                  <c:v>1.3599227671394687</c:v>
                </c:pt>
                <c:pt idx="1235">
                  <c:v>1.3782088359554288</c:v>
                </c:pt>
                <c:pt idx="1236">
                  <c:v>1.3813723562156781</c:v>
                </c:pt>
                <c:pt idx="1237">
                  <c:v>1.3990108977898745</c:v>
                </c:pt>
                <c:pt idx="1238">
                  <c:v>1.3903311172991621</c:v>
                </c:pt>
                <c:pt idx="1239">
                  <c:v>1.3940680621109403</c:v>
                </c:pt>
                <c:pt idx="1240">
                  <c:v>1.3817839747257847</c:v>
                </c:pt>
                <c:pt idx="1241">
                  <c:v>1.3712235363050236</c:v>
                </c:pt>
                <c:pt idx="1242">
                  <c:v>1.3700071401437819</c:v>
                </c:pt>
                <c:pt idx="1243">
                  <c:v>1.4031533588010279</c:v>
                </c:pt>
                <c:pt idx="1244">
                  <c:v>1.4397572829153757</c:v>
                </c:pt>
                <c:pt idx="1245">
                  <c:v>1.4412285380453735</c:v>
                </c:pt>
                <c:pt idx="1246">
                  <c:v>1.4604512339484574</c:v>
                </c:pt>
                <c:pt idx="1247">
                  <c:v>1.4885823253437622</c:v>
                </c:pt>
                <c:pt idx="1248">
                  <c:v>1.5290477656577379</c:v>
                </c:pt>
                <c:pt idx="1249">
                  <c:v>1.5270257968579517</c:v>
                </c:pt>
                <c:pt idx="1250">
                  <c:v>1.522487804419707</c:v>
                </c:pt>
                <c:pt idx="1251">
                  <c:v>1.5238933918299273</c:v>
                </c:pt>
                <c:pt idx="1252">
                  <c:v>1.5278998481796557</c:v>
                </c:pt>
                <c:pt idx="1253">
                  <c:v>1.6292568927188582</c:v>
                </c:pt>
                <c:pt idx="1254">
                  <c:v>1.6383543168117605</c:v>
                </c:pt>
                <c:pt idx="1255">
                  <c:v>1.6667532524325193</c:v>
                </c:pt>
                <c:pt idx="1256">
                  <c:v>1.6665956729448963</c:v>
                </c:pt>
                <c:pt idx="1257">
                  <c:v>1.6805732729764258</c:v>
                </c:pt>
                <c:pt idx="1258">
                  <c:v>1.6764976601517767</c:v>
                </c:pt>
                <c:pt idx="1259">
                  <c:v>1.6704055714208175</c:v>
                </c:pt>
                <c:pt idx="1260">
                  <c:v>1.6766549563630044</c:v>
                </c:pt>
                <c:pt idx="1261">
                  <c:v>1.6768395741105857</c:v>
                </c:pt>
                <c:pt idx="1262">
                  <c:v>1.7215482553520298</c:v>
                </c:pt>
                <c:pt idx="1263">
                  <c:v>1.83515715274766</c:v>
                </c:pt>
                <c:pt idx="1264">
                  <c:v>1.844065747444726</c:v>
                </c:pt>
                <c:pt idx="1265">
                  <c:v>1.831161977751844</c:v>
                </c:pt>
                <c:pt idx="1266">
                  <c:v>1.8526305282374311</c:v>
                </c:pt>
                <c:pt idx="1267">
                  <c:v>1.8533595162917562</c:v>
                </c:pt>
                <c:pt idx="1268">
                  <c:v>1.8869076574822541</c:v>
                </c:pt>
                <c:pt idx="1269">
                  <c:v>1.8901178406875569</c:v>
                </c:pt>
                <c:pt idx="1270">
                  <c:v>1.9263025909524474</c:v>
                </c:pt>
                <c:pt idx="1271">
                  <c:v>1.945901816292817</c:v>
                </c:pt>
                <c:pt idx="1272">
                  <c:v>1.9611117553199084</c:v>
                </c:pt>
                <c:pt idx="1273">
                  <c:v>1.938342049568031</c:v>
                </c:pt>
                <c:pt idx="1274">
                  <c:v>1.9334802992054845</c:v>
                </c:pt>
                <c:pt idx="1275">
                  <c:v>1.9374293033857977</c:v>
                </c:pt>
                <c:pt idx="1276">
                  <c:v>1.7734118807756996</c:v>
                </c:pt>
                <c:pt idx="1277">
                  <c:v>1.7774555832880321</c:v>
                </c:pt>
                <c:pt idx="1278">
                  <c:v>1.7866557951483211</c:v>
                </c:pt>
                <c:pt idx="1279">
                  <c:v>1.7912530395467285</c:v>
                </c:pt>
                <c:pt idx="1280">
                  <c:v>1.7761317177089333</c:v>
                </c:pt>
                <c:pt idx="1281">
                  <c:v>1.7790978739079593</c:v>
                </c:pt>
                <c:pt idx="1282">
                  <c:v>1.7876534716861268</c:v>
                </c:pt>
                <c:pt idx="1283">
                  <c:v>1.7901750275359904</c:v>
                </c:pt>
                <c:pt idx="1284">
                  <c:v>1.7937723415983275</c:v>
                </c:pt>
                <c:pt idx="1285">
                  <c:v>1.7922824654487521</c:v>
                </c:pt>
                <c:pt idx="1286">
                  <c:v>1.7911841980825629</c:v>
                </c:pt>
                <c:pt idx="1287">
                  <c:v>1.848539621588964</c:v>
                </c:pt>
                <c:pt idx="1288">
                  <c:v>1.9203837069769347</c:v>
                </c:pt>
                <c:pt idx="1289">
                  <c:v>2.1799315967002579</c:v>
                </c:pt>
                <c:pt idx="1290">
                  <c:v>2.4762701954550272</c:v>
                </c:pt>
                <c:pt idx="1291">
                  <c:v>3.7254131178805401</c:v>
                </c:pt>
                <c:pt idx="1292">
                  <c:v>3.9396077030502141</c:v>
                </c:pt>
                <c:pt idx="1293">
                  <c:v>3.9612825451168203</c:v>
                </c:pt>
                <c:pt idx="1294">
                  <c:v>4.1409550193053439</c:v>
                </c:pt>
                <c:pt idx="1295">
                  <c:v>4.3127520138056026</c:v>
                </c:pt>
                <c:pt idx="1296">
                  <c:v>4.4641645730003576</c:v>
                </c:pt>
                <c:pt idx="1297">
                  <c:v>4.4843369772846797</c:v>
                </c:pt>
                <c:pt idx="1298">
                  <c:v>4.5077444829532549</c:v>
                </c:pt>
                <c:pt idx="1299">
                  <c:v>4.5635087072721054</c:v>
                </c:pt>
                <c:pt idx="1300">
                  <c:v>4.5794637868729673</c:v>
                </c:pt>
                <c:pt idx="1301">
                  <c:v>4.5807364738321974</c:v>
                </c:pt>
                <c:pt idx="1302">
                  <c:v>4.6789469990826698</c:v>
                </c:pt>
                <c:pt idx="1303">
                  <c:v>4.6922083514570359</c:v>
                </c:pt>
                <c:pt idx="1304">
                  <c:v>4.7009094181129871</c:v>
                </c:pt>
                <c:pt idx="1305">
                  <c:v>4.6983246126988867</c:v>
                </c:pt>
                <c:pt idx="1306">
                  <c:v>4.7276775551182162</c:v>
                </c:pt>
                <c:pt idx="1307">
                  <c:v>4.7517743732612168</c:v>
                </c:pt>
                <c:pt idx="1308">
                  <c:v>4.8734661006010773</c:v>
                </c:pt>
                <c:pt idx="1309">
                  <c:v>4.9085435630248169</c:v>
                </c:pt>
                <c:pt idx="1310">
                  <c:v>4.902584666630772</c:v>
                </c:pt>
                <c:pt idx="1311">
                  <c:v>4.9044188229607029</c:v>
                </c:pt>
                <c:pt idx="1312">
                  <c:v>5.056262663849922</c:v>
                </c:pt>
                <c:pt idx="1313">
                  <c:v>5.0926758018228409</c:v>
                </c:pt>
                <c:pt idx="1314">
                  <c:v>5.1020064891893604</c:v>
                </c:pt>
                <c:pt idx="1315">
                  <c:v>5.0996780435939888</c:v>
                </c:pt>
                <c:pt idx="1316">
                  <c:v>5.1808217507923544</c:v>
                </c:pt>
                <c:pt idx="1317">
                  <c:v>5.1777278223413026</c:v>
                </c:pt>
                <c:pt idx="1318">
                  <c:v>5.1862887698714184</c:v>
                </c:pt>
                <c:pt idx="1319">
                  <c:v>5.1907131882090347</c:v>
                </c:pt>
                <c:pt idx="1320">
                  <c:v>5.1976300770618078</c:v>
                </c:pt>
                <c:pt idx="1321">
                  <c:v>5.1982350794835206</c:v>
                </c:pt>
                <c:pt idx="1322">
                  <c:v>5.2010408258261274</c:v>
                </c:pt>
                <c:pt idx="1323">
                  <c:v>5.1986152728448944</c:v>
                </c:pt>
                <c:pt idx="1324">
                  <c:v>5.4001355921386969</c:v>
                </c:pt>
                <c:pt idx="1325">
                  <c:v>5.463127277844861</c:v>
                </c:pt>
                <c:pt idx="1326">
                  <c:v>5.4679723444390769</c:v>
                </c:pt>
                <c:pt idx="1327">
                  <c:v>5.4701248820039847</c:v>
                </c:pt>
                <c:pt idx="1328">
                  <c:v>5.4874141053910774</c:v>
                </c:pt>
                <c:pt idx="1329">
                  <c:v>5.5246413348426247</c:v>
                </c:pt>
                <c:pt idx="1330">
                  <c:v>5.6415417635308653</c:v>
                </c:pt>
                <c:pt idx="1331">
                  <c:v>5.7595008944186299</c:v>
                </c:pt>
                <c:pt idx="1332">
                  <c:v>6.2589777432909326</c:v>
                </c:pt>
                <c:pt idx="1333">
                  <c:v>6.2760982322000611</c:v>
                </c:pt>
                <c:pt idx="1334">
                  <c:v>6.5150367249993222</c:v>
                </c:pt>
                <c:pt idx="1335">
                  <c:v>6.5800904512071439</c:v>
                </c:pt>
                <c:pt idx="1336">
                  <c:v>6.5854409825638465</c:v>
                </c:pt>
                <c:pt idx="1337">
                  <c:v>6.7085254187773664</c:v>
                </c:pt>
                <c:pt idx="1338">
                  <c:v>6.941464653592833</c:v>
                </c:pt>
                <c:pt idx="1339">
                  <c:v>6.9746891704734129</c:v>
                </c:pt>
                <c:pt idx="1340">
                  <c:v>7.0217536501642899</c:v>
                </c:pt>
                <c:pt idx="1341">
                  <c:v>7.0481548057837191</c:v>
                </c:pt>
                <c:pt idx="1342">
                  <c:v>7.0508849035844783</c:v>
                </c:pt>
                <c:pt idx="1343">
                  <c:v>7.1380338248983701</c:v>
                </c:pt>
                <c:pt idx="1344">
                  <c:v>7.1486858910249618</c:v>
                </c:pt>
                <c:pt idx="1345">
                  <c:v>7.2247865175878454</c:v>
                </c:pt>
                <c:pt idx="1346">
                  <c:v>7.283197528126494</c:v>
                </c:pt>
                <c:pt idx="1347">
                  <c:v>7.3230228301423805</c:v>
                </c:pt>
                <c:pt idx="1348">
                  <c:v>7.3232979084685468</c:v>
                </c:pt>
                <c:pt idx="1349">
                  <c:v>7.5025070227868706</c:v>
                </c:pt>
                <c:pt idx="1350">
                  <c:v>7.5141594588505853</c:v>
                </c:pt>
                <c:pt idx="1351">
                  <c:v>7.5165991099549325</c:v>
                </c:pt>
                <c:pt idx="1352">
                  <c:v>7.6247045926935888</c:v>
                </c:pt>
                <c:pt idx="1353">
                  <c:v>7.6050362674489271</c:v>
                </c:pt>
                <c:pt idx="1354">
                  <c:v>7.6140163146955144</c:v>
                </c:pt>
                <c:pt idx="1355">
                  <c:v>7.6143538063082197</c:v>
                </c:pt>
                <c:pt idx="1356">
                  <c:v>7.6048363508753782</c:v>
                </c:pt>
                <c:pt idx="1357">
                  <c:v>7.6036487669267405</c:v>
                </c:pt>
                <c:pt idx="1358">
                  <c:v>7.6586702888463893</c:v>
                </c:pt>
                <c:pt idx="1359">
                  <c:v>7.6576835359708264</c:v>
                </c:pt>
                <c:pt idx="1360">
                  <c:v>7.6525168916852522</c:v>
                </c:pt>
                <c:pt idx="1361">
                  <c:v>7.6506380281779292</c:v>
                </c:pt>
                <c:pt idx="1362">
                  <c:v>7.6519268053025629</c:v>
                </c:pt>
                <c:pt idx="1363">
                  <c:v>7.6525048562729401</c:v>
                </c:pt>
                <c:pt idx="1364">
                  <c:v>7.654906170026524</c:v>
                </c:pt>
                <c:pt idx="1365">
                  <c:v>7.6607988866711878</c:v>
                </c:pt>
                <c:pt idx="1366">
                  <c:v>7.6990330833149141</c:v>
                </c:pt>
                <c:pt idx="1367">
                  <c:v>7.711386726746249</c:v>
                </c:pt>
                <c:pt idx="1368">
                  <c:v>7.7228342203821541</c:v>
                </c:pt>
                <c:pt idx="1369">
                  <c:v>7.7122582078901223</c:v>
                </c:pt>
                <c:pt idx="1370">
                  <c:v>7.710505734007163</c:v>
                </c:pt>
                <c:pt idx="1371">
                  <c:v>7.7304746078699056</c:v>
                </c:pt>
                <c:pt idx="1372">
                  <c:v>7.7304116412918304</c:v>
                </c:pt>
                <c:pt idx="1373">
                  <c:v>7.7838699770888224</c:v>
                </c:pt>
                <c:pt idx="1374">
                  <c:v>7.8093493872207693</c:v>
                </c:pt>
                <c:pt idx="1375">
                  <c:v>7.8456790847652966</c:v>
                </c:pt>
                <c:pt idx="1376">
                  <c:v>7.8855816278185067</c:v>
                </c:pt>
                <c:pt idx="1377">
                  <c:v>7.8805230440111673</c:v>
                </c:pt>
                <c:pt idx="1378">
                  <c:v>7.8729627297365159</c:v>
                </c:pt>
                <c:pt idx="1379">
                  <c:v>7.8098381608632863</c:v>
                </c:pt>
                <c:pt idx="1380">
                  <c:v>7.7207973192503792</c:v>
                </c:pt>
                <c:pt idx="1381">
                  <c:v>7.1965941454539477</c:v>
                </c:pt>
                <c:pt idx="1382">
                  <c:v>7.064216121180154</c:v>
                </c:pt>
                <c:pt idx="1383">
                  <c:v>7.0461949910349055</c:v>
                </c:pt>
                <c:pt idx="1384">
                  <c:v>6.9209064522899242</c:v>
                </c:pt>
                <c:pt idx="1385">
                  <c:v>6.8308503913980525</c:v>
                </c:pt>
                <c:pt idx="1386">
                  <c:v>6.7487866481666092</c:v>
                </c:pt>
                <c:pt idx="1387">
                  <c:v>6.7415814408486892</c:v>
                </c:pt>
                <c:pt idx="1388">
                  <c:v>6.7318971091097657</c:v>
                </c:pt>
                <c:pt idx="1389">
                  <c:v>6.6882636835821287</c:v>
                </c:pt>
                <c:pt idx="1390">
                  <c:v>6.6719664048813341</c:v>
                </c:pt>
                <c:pt idx="1391">
                  <c:v>6.6703568986266513</c:v>
                </c:pt>
                <c:pt idx="1392">
                  <c:v>6.5827678233194824</c:v>
                </c:pt>
                <c:pt idx="1393">
                  <c:v>6.5622841693347223</c:v>
                </c:pt>
                <c:pt idx="1394">
                  <c:v>6.5580106301163532</c:v>
                </c:pt>
                <c:pt idx="1395">
                  <c:v>6.5527022959825718</c:v>
                </c:pt>
                <c:pt idx="1396">
                  <c:v>6.5726227566416418</c:v>
                </c:pt>
                <c:pt idx="1397">
                  <c:v>6.5637902680650946</c:v>
                </c:pt>
                <c:pt idx="1398">
                  <c:v>6.4880009933636433</c:v>
                </c:pt>
                <c:pt idx="1399">
                  <c:v>6.4729458302498024</c:v>
                </c:pt>
                <c:pt idx="1400">
                  <c:v>6.4745005613638735</c:v>
                </c:pt>
                <c:pt idx="1401">
                  <c:v>6.4797879085141226</c:v>
                </c:pt>
                <c:pt idx="1402">
                  <c:v>6.3326525702331784</c:v>
                </c:pt>
                <c:pt idx="1403">
                  <c:v>6.3151172458801961</c:v>
                </c:pt>
                <c:pt idx="1404">
                  <c:v>6.3148172918314485</c:v>
                </c:pt>
                <c:pt idx="1405">
                  <c:v>6.3091829827729944</c:v>
                </c:pt>
                <c:pt idx="1406">
                  <c:v>6.2180001235991185</c:v>
                </c:pt>
                <c:pt idx="1407">
                  <c:v>6.2128152991677634</c:v>
                </c:pt>
                <c:pt idx="1408">
                  <c:v>6.2300630068774518</c:v>
                </c:pt>
                <c:pt idx="1409">
                  <c:v>6.2295963484939003</c:v>
                </c:pt>
                <c:pt idx="1410">
                  <c:v>6.2349542376883091</c:v>
                </c:pt>
                <c:pt idx="1411">
                  <c:v>6.2296664119753942</c:v>
                </c:pt>
                <c:pt idx="1412">
                  <c:v>6.2387723896883012</c:v>
                </c:pt>
                <c:pt idx="1413">
                  <c:v>6.2795665158485496</c:v>
                </c:pt>
                <c:pt idx="1414">
                  <c:v>6.0538676826555369</c:v>
                </c:pt>
                <c:pt idx="1415">
                  <c:v>5.9676017108864823</c:v>
                </c:pt>
                <c:pt idx="1416">
                  <c:v>5.9475616391665396</c:v>
                </c:pt>
                <c:pt idx="1417">
                  <c:v>5.9486506837520183</c:v>
                </c:pt>
                <c:pt idx="1418">
                  <c:v>5.9063850527214381</c:v>
                </c:pt>
                <c:pt idx="1419">
                  <c:v>5.837982448172359</c:v>
                </c:pt>
                <c:pt idx="1420">
                  <c:v>5.6516486794125491</c:v>
                </c:pt>
                <c:pt idx="1421">
                  <c:v>5.4440033051530055</c:v>
                </c:pt>
                <c:pt idx="1422">
                  <c:v>4.6412594822981488</c:v>
                </c:pt>
                <c:pt idx="1423">
                  <c:v>4.643889762455899</c:v>
                </c:pt>
                <c:pt idx="1424">
                  <c:v>4.4747316072925951</c:v>
                </c:pt>
                <c:pt idx="1425">
                  <c:v>4.4381303316204503</c:v>
                </c:pt>
                <c:pt idx="1426">
                  <c:v>4.4392930133555017</c:v>
                </c:pt>
                <c:pt idx="1427">
                  <c:v>4.3398558294285223</c:v>
                </c:pt>
                <c:pt idx="1428">
                  <c:v>4.0909276726033568</c:v>
                </c:pt>
                <c:pt idx="1429">
                  <c:v>4.0748390734061282</c:v>
                </c:pt>
                <c:pt idx="1430">
                  <c:v>4.0350093482480869</c:v>
                </c:pt>
                <c:pt idx="1431">
                  <c:v>4.0180689458908727</c:v>
                </c:pt>
                <c:pt idx="1432">
                  <c:v>4.0186726368040677</c:v>
                </c:pt>
                <c:pt idx="1433">
                  <c:v>3.899286510361561</c:v>
                </c:pt>
                <c:pt idx="1434">
                  <c:v>3.9079363530290312</c:v>
                </c:pt>
                <c:pt idx="1435">
                  <c:v>3.8053280282056092</c:v>
                </c:pt>
                <c:pt idx="1436">
                  <c:v>3.7310508776597242</c:v>
                </c:pt>
                <c:pt idx="1437">
                  <c:v>3.6765063943118244</c:v>
                </c:pt>
                <c:pt idx="1438">
                  <c:v>3.6761361218699249</c:v>
                </c:pt>
                <c:pt idx="1439">
                  <c:v>3.3545737082444527</c:v>
                </c:pt>
                <c:pt idx="1440">
                  <c:v>3.3583691219921854</c:v>
                </c:pt>
                <c:pt idx="1441">
                  <c:v>3.5185282565491538</c:v>
                </c:pt>
                <c:pt idx="1442">
                  <c:v>3.1980946349947219</c:v>
                </c:pt>
                <c:pt idx="1443">
                  <c:v>3.1861803048213484</c:v>
                </c:pt>
                <c:pt idx="1444">
                  <c:v>3.1704080926841742</c:v>
                </c:pt>
                <c:pt idx="1445">
                  <c:v>3.1707231146322008</c:v>
                </c:pt>
                <c:pt idx="1446">
                  <c:v>3.1691894848701043</c:v>
                </c:pt>
                <c:pt idx="1447">
                  <c:v>3.166741126425991</c:v>
                </c:pt>
                <c:pt idx="1448">
                  <c:v>2.9634412148223666</c:v>
                </c:pt>
                <c:pt idx="1449">
                  <c:v>2.9489669781471353</c:v>
                </c:pt>
                <c:pt idx="1450">
                  <c:v>2.948001038982635</c:v>
                </c:pt>
                <c:pt idx="1451">
                  <c:v>2.9599735437627284</c:v>
                </c:pt>
                <c:pt idx="1452">
                  <c:v>2.9164754987538406</c:v>
                </c:pt>
                <c:pt idx="1453">
                  <c:v>2.9155875480873141</c:v>
                </c:pt>
                <c:pt idx="1454">
                  <c:v>2.8844935816312551</c:v>
                </c:pt>
                <c:pt idx="1455">
                  <c:v>2.8438778873577268</c:v>
                </c:pt>
                <c:pt idx="1456">
                  <c:v>2.6730971533057373</c:v>
                </c:pt>
                <c:pt idx="1457">
                  <c:v>2.5731669814854108</c:v>
                </c:pt>
                <c:pt idx="1458">
                  <c:v>2.4823199759340753</c:v>
                </c:pt>
                <c:pt idx="1459">
                  <c:v>2.4808598618085194</c:v>
                </c:pt>
                <c:pt idx="1460">
                  <c:v>2.4663519227274877</c:v>
                </c:pt>
                <c:pt idx="1461">
                  <c:v>2.4392415794968056</c:v>
                </c:pt>
                <c:pt idx="1462">
                  <c:v>2.4262017589806706</c:v>
                </c:pt>
                <c:pt idx="1463">
                  <c:v>2.344467606846075</c:v>
                </c:pt>
                <c:pt idx="1464">
                  <c:v>2.3167666571798344</c:v>
                </c:pt>
                <c:pt idx="1465">
                  <c:v>2.2946865590956822</c:v>
                </c:pt>
                <c:pt idx="1466">
                  <c:v>2.2447570554967067</c:v>
                </c:pt>
                <c:pt idx="1467">
                  <c:v>2.2535984428404796</c:v>
                </c:pt>
                <c:pt idx="1468">
                  <c:v>2.2591703627858362</c:v>
                </c:pt>
                <c:pt idx="1469">
                  <c:v>2.2591163858782974</c:v>
                </c:pt>
                <c:pt idx="1470">
                  <c:v>2.2456999739577208</c:v>
                </c:pt>
                <c:pt idx="1471">
                  <c:v>2.2402086209030934</c:v>
                </c:pt>
                <c:pt idx="1472">
                  <c:v>2.2407188734115935</c:v>
                </c:pt>
                <c:pt idx="1473">
                  <c:v>2.2200951361333923</c:v>
                </c:pt>
                <c:pt idx="1474">
                  <c:v>2.2173783355904937</c:v>
                </c:pt>
                <c:pt idx="1475">
                  <c:v>2.2239668051843307</c:v>
                </c:pt>
                <c:pt idx="1476">
                  <c:v>2.2279436500650478</c:v>
                </c:pt>
                <c:pt idx="1477">
                  <c:v>2.2455010051311364</c:v>
                </c:pt>
                <c:pt idx="1478">
                  <c:v>2.2444898542025045</c:v>
                </c:pt>
                <c:pt idx="1479">
                  <c:v>2.2536805272933265</c:v>
                </c:pt>
                <c:pt idx="1480">
                  <c:v>2.2595185357688812</c:v>
                </c:pt>
                <c:pt idx="1481">
                  <c:v>2.2760185343136659</c:v>
                </c:pt>
                <c:pt idx="1482">
                  <c:v>2.2705972366837672</c:v>
                </c:pt>
                <c:pt idx="1483">
                  <c:v>2.2712426811888546</c:v>
                </c:pt>
                <c:pt idx="1484">
                  <c:v>2.2710471969526571</c:v>
                </c:pt>
                <c:pt idx="1485">
                  <c:v>2.2699265225944059</c:v>
                </c:pt>
                <c:pt idx="1486">
                  <c:v>2.193942257493001</c:v>
                </c:pt>
                <c:pt idx="1487">
                  <c:v>2.2140605180365083</c:v>
                </c:pt>
                <c:pt idx="1488">
                  <c:v>2.2142763141725603</c:v>
                </c:pt>
                <c:pt idx="1489">
                  <c:v>2.2124710350417875</c:v>
                </c:pt>
                <c:pt idx="1490">
                  <c:v>2.2542829817478003</c:v>
                </c:pt>
                <c:pt idx="1491">
                  <c:v>2.2631396109998181</c:v>
                </c:pt>
                <c:pt idx="1492">
                  <c:v>2.3299190630683806</c:v>
                </c:pt>
                <c:pt idx="1493">
                  <c:v>2.6069496161459655</c:v>
                </c:pt>
                <c:pt idx="1494">
                  <c:v>2.6683500166274956</c:v>
                </c:pt>
                <c:pt idx="1495">
                  <c:v>2.7354464771246185</c:v>
                </c:pt>
                <c:pt idx="1496">
                  <c:v>2.7524711936567319</c:v>
                </c:pt>
                <c:pt idx="1497">
                  <c:v>2.781397197190528</c:v>
                </c:pt>
                <c:pt idx="1498">
                  <c:v>2.7358288163479001</c:v>
                </c:pt>
                <c:pt idx="1499">
                  <c:v>2.7355615548228336</c:v>
                </c:pt>
                <c:pt idx="1500">
                  <c:v>2.7119303983312806</c:v>
                </c:pt>
                <c:pt idx="1501">
                  <c:v>2.720329712336397</c:v>
                </c:pt>
                <c:pt idx="1502">
                  <c:v>2.7047635049995642</c:v>
                </c:pt>
                <c:pt idx="1503">
                  <c:v>2.5871461106309419</c:v>
                </c:pt>
                <c:pt idx="1504">
                  <c:v>2.713657213827366</c:v>
                </c:pt>
                <c:pt idx="1505">
                  <c:v>2.7272846997898599</c:v>
                </c:pt>
                <c:pt idx="1506">
                  <c:v>2.7536882910914922</c:v>
                </c:pt>
                <c:pt idx="1507">
                  <c:v>2.8219087197271122</c:v>
                </c:pt>
                <c:pt idx="1508">
                  <c:v>2.9101647252500822</c:v>
                </c:pt>
                <c:pt idx="1509">
                  <c:v>2.8921710417662823</c:v>
                </c:pt>
                <c:pt idx="1510">
                  <c:v>2.8977868129804074</c:v>
                </c:pt>
                <c:pt idx="1511">
                  <c:v>2.9055862600526496</c:v>
                </c:pt>
                <c:pt idx="1512">
                  <c:v>2.897307337294678</c:v>
                </c:pt>
                <c:pt idx="1513">
                  <c:v>2.898455861665393</c:v>
                </c:pt>
                <c:pt idx="1514">
                  <c:v>2.8822834479206425</c:v>
                </c:pt>
                <c:pt idx="1515">
                  <c:v>2.8808239356674696</c:v>
                </c:pt>
                <c:pt idx="1516">
                  <c:v>2.9665770438846475</c:v>
                </c:pt>
                <c:pt idx="1517">
                  <c:v>2.9993098434604342</c:v>
                </c:pt>
                <c:pt idx="1518">
                  <c:v>2.9942984824908816</c:v>
                </c:pt>
                <c:pt idx="1519">
                  <c:v>2.9807793355414645</c:v>
                </c:pt>
                <c:pt idx="1520">
                  <c:v>2.9849173417497941</c:v>
                </c:pt>
                <c:pt idx="1521">
                  <c:v>2.9820132457373179</c:v>
                </c:pt>
                <c:pt idx="1522">
                  <c:v>2.9831326171050385</c:v>
                </c:pt>
                <c:pt idx="1523">
                  <c:v>2.9709783921700903</c:v>
                </c:pt>
                <c:pt idx="1524">
                  <c:v>2.9924767480534338</c:v>
                </c:pt>
                <c:pt idx="1525">
                  <c:v>2.9884172444567203</c:v>
                </c:pt>
                <c:pt idx="1526">
                  <c:v>2.9997099837345704</c:v>
                </c:pt>
                <c:pt idx="1527">
                  <c:v>2.9951311561760749</c:v>
                </c:pt>
                <c:pt idx="1528">
                  <c:v>2.9947375477285632</c:v>
                </c:pt>
                <c:pt idx="1529">
                  <c:v>2.9960952625829362</c:v>
                </c:pt>
                <c:pt idx="1530">
                  <c:v>2.9796247015014754</c:v>
                </c:pt>
                <c:pt idx="1531">
                  <c:v>2.791312528446193</c:v>
                </c:pt>
                <c:pt idx="1532">
                  <c:v>2.7932479318866004</c:v>
                </c:pt>
                <c:pt idx="1533">
                  <c:v>2.7860148551351469</c:v>
                </c:pt>
                <c:pt idx="1534">
                  <c:v>2.7901071301569798</c:v>
                </c:pt>
                <c:pt idx="1535">
                  <c:v>2.7883031245915046</c:v>
                </c:pt>
                <c:pt idx="1536">
                  <c:v>2.7868724623398755</c:v>
                </c:pt>
                <c:pt idx="1537">
                  <c:v>2.7873436430174281</c:v>
                </c:pt>
                <c:pt idx="1538">
                  <c:v>2.7872349981355122</c:v>
                </c:pt>
                <c:pt idx="1539">
                  <c:v>2.8024697478546412</c:v>
                </c:pt>
                <c:pt idx="1540">
                  <c:v>2.8022016119753608</c:v>
                </c:pt>
                <c:pt idx="1541">
                  <c:v>2.8136905526092781</c:v>
                </c:pt>
                <c:pt idx="1542">
                  <c:v>2.813205489045461</c:v>
                </c:pt>
                <c:pt idx="1543">
                  <c:v>2.8055086037727106</c:v>
                </c:pt>
                <c:pt idx="1544">
                  <c:v>2.8102915135286661</c:v>
                </c:pt>
                <c:pt idx="1545">
                  <c:v>2.8170389705855614</c:v>
                </c:pt>
                <c:pt idx="1546">
                  <c:v>2.84481390003682</c:v>
                </c:pt>
                <c:pt idx="1547">
                  <c:v>2.8617192184757165</c:v>
                </c:pt>
                <c:pt idx="1548">
                  <c:v>2.8532830434155496</c:v>
                </c:pt>
                <c:pt idx="1549">
                  <c:v>2.8535005586476156</c:v>
                </c:pt>
                <c:pt idx="1550">
                  <c:v>2.8586046780934895</c:v>
                </c:pt>
                <c:pt idx="1551">
                  <c:v>2.8693092015992328</c:v>
                </c:pt>
                <c:pt idx="1552">
                  <c:v>2.8728648622679658</c:v>
                </c:pt>
                <c:pt idx="1553">
                  <c:v>2.8650902042783386</c:v>
                </c:pt>
                <c:pt idx="1554">
                  <c:v>2.862174950486259</c:v>
                </c:pt>
                <c:pt idx="1555">
                  <c:v>2.8396375801353346</c:v>
                </c:pt>
                <c:pt idx="1556">
                  <c:v>2.8148900096259784</c:v>
                </c:pt>
                <c:pt idx="1557">
                  <c:v>2.8121507423594516</c:v>
                </c:pt>
                <c:pt idx="1558">
                  <c:v>2.8123779438184351</c:v>
                </c:pt>
                <c:pt idx="1559">
                  <c:v>2.8158123237702886</c:v>
                </c:pt>
                <c:pt idx="1560">
                  <c:v>2.8157629337137755</c:v>
                </c:pt>
                <c:pt idx="1561">
                  <c:v>2.8100485756927429</c:v>
                </c:pt>
                <c:pt idx="1562">
                  <c:v>2.8148093531147058</c:v>
                </c:pt>
                <c:pt idx="1563">
                  <c:v>2.8157297998241915</c:v>
                </c:pt>
                <c:pt idx="1564">
                  <c:v>2.8158601599599087</c:v>
                </c:pt>
                <c:pt idx="1565">
                  <c:v>2.8131364877795049</c:v>
                </c:pt>
                <c:pt idx="1566">
                  <c:v>2.808502489532076</c:v>
                </c:pt>
                <c:pt idx="1567">
                  <c:v>2.7880794622177558</c:v>
                </c:pt>
                <c:pt idx="1568">
                  <c:v>2.7876310001968392</c:v>
                </c:pt>
                <c:pt idx="1569">
                  <c:v>2.7731371461686991</c:v>
                </c:pt>
                <c:pt idx="1570">
                  <c:v>2.7651766491715497</c:v>
                </c:pt>
                <c:pt idx="1571">
                  <c:v>2.7443308674633902</c:v>
                </c:pt>
                <c:pt idx="1572">
                  <c:v>2.7437755239528432</c:v>
                </c:pt>
                <c:pt idx="1573">
                  <c:v>2.7404247575303717</c:v>
                </c:pt>
                <c:pt idx="1574">
                  <c:v>2.7539857571457778</c:v>
                </c:pt>
                <c:pt idx="1575">
                  <c:v>2.7989120864035253</c:v>
                </c:pt>
                <c:pt idx="1576">
                  <c:v>2.8068580114835191</c:v>
                </c:pt>
                <c:pt idx="1577">
                  <c:v>2.7981944122128697</c:v>
                </c:pt>
                <c:pt idx="1578">
                  <c:v>2.8339773797198955</c:v>
                </c:pt>
                <c:pt idx="1579">
                  <c:v>2.8362456550394817</c:v>
                </c:pt>
                <c:pt idx="1580">
                  <c:v>2.8601343945794189</c:v>
                </c:pt>
                <c:pt idx="1581">
                  <c:v>2.8438248361803877</c:v>
                </c:pt>
                <c:pt idx="1582">
                  <c:v>2.7857163143919852</c:v>
                </c:pt>
                <c:pt idx="1583">
                  <c:v>2.5123981533385336</c:v>
                </c:pt>
                <c:pt idx="1584">
                  <c:v>2.4407503018447123</c:v>
                </c:pt>
                <c:pt idx="1585">
                  <c:v>2.3565918592346948</c:v>
                </c:pt>
                <c:pt idx="1586">
                  <c:v>2.36799683703858</c:v>
                </c:pt>
                <c:pt idx="1587">
                  <c:v>2.3494097829220615</c:v>
                </c:pt>
                <c:pt idx="1588">
                  <c:v>2.5752731265643449</c:v>
                </c:pt>
                <c:pt idx="1589">
                  <c:v>2.5814066916828837</c:v>
                </c:pt>
                <c:pt idx="1590">
                  <c:v>2.5824686491021542</c:v>
                </c:pt>
                <c:pt idx="1591">
                  <c:v>2.5769859861927285</c:v>
                </c:pt>
                <c:pt idx="1592">
                  <c:v>2.5602364286890613</c:v>
                </c:pt>
                <c:pt idx="1593">
                  <c:v>2.5542839907923276</c:v>
                </c:pt>
                <c:pt idx="1594">
                  <c:v>2.382421372365858</c:v>
                </c:pt>
                <c:pt idx="1595">
                  <c:v>2.3430885484905208</c:v>
                </c:pt>
                <c:pt idx="1596">
                  <c:v>2.2803969691873065</c:v>
                </c:pt>
                <c:pt idx="1597">
                  <c:v>2.2136021008018032</c:v>
                </c:pt>
                <c:pt idx="1598">
                  <c:v>2.1393188698663628</c:v>
                </c:pt>
                <c:pt idx="1599">
                  <c:v>2.1551574670694404</c:v>
                </c:pt>
                <c:pt idx="1600">
                  <c:v>2.1563145546109377</c:v>
                </c:pt>
                <c:pt idx="1601">
                  <c:v>2.1256217120930403</c:v>
                </c:pt>
                <c:pt idx="1602">
                  <c:v>2.1330967128840772</c:v>
                </c:pt>
                <c:pt idx="1603">
                  <c:v>2.1374449180103077</c:v>
                </c:pt>
                <c:pt idx="1604">
                  <c:v>2.144502899890893</c:v>
                </c:pt>
                <c:pt idx="1605">
                  <c:v>2.140220447534539</c:v>
                </c:pt>
                <c:pt idx="1606">
                  <c:v>2.0618781315134709</c:v>
                </c:pt>
                <c:pt idx="1607">
                  <c:v>2.031980057187813</c:v>
                </c:pt>
                <c:pt idx="1608">
                  <c:v>2.1039985976412638</c:v>
                </c:pt>
                <c:pt idx="1609">
                  <c:v>2.0952557345723761</c:v>
                </c:pt>
                <c:pt idx="1610">
                  <c:v>2.0826627856308582</c:v>
                </c:pt>
                <c:pt idx="1611">
                  <c:v>2.1106961756888216</c:v>
                </c:pt>
                <c:pt idx="1612">
                  <c:v>2.1142982600816449</c:v>
                </c:pt>
                <c:pt idx="1613">
                  <c:v>2.119270652577534</c:v>
                </c:pt>
                <c:pt idx="1614">
                  <c:v>2.0631981359807905</c:v>
                </c:pt>
                <c:pt idx="1615">
                  <c:v>2.0627388229452106</c:v>
                </c:pt>
                <c:pt idx="1616">
                  <c:v>2.045291419031539</c:v>
                </c:pt>
                <c:pt idx="1617">
                  <c:v>2.0434601411122775</c:v>
                </c:pt>
                <c:pt idx="1618">
                  <c:v>2.058694326045003</c:v>
                </c:pt>
                <c:pt idx="1619">
                  <c:v>2.0664089765646509</c:v>
                </c:pt>
                <c:pt idx="1620">
                  <c:v>2.1388304301624204</c:v>
                </c:pt>
                <c:pt idx="1621">
                  <c:v>2.1388168019630744</c:v>
                </c:pt>
                <c:pt idx="1622">
                  <c:v>2.1683869757044048</c:v>
                </c:pt>
                <c:pt idx="1623">
                  <c:v>2.1824635621242341</c:v>
                </c:pt>
                <c:pt idx="1624">
                  <c:v>2.2987316170425403</c:v>
                </c:pt>
                <c:pt idx="1625">
                  <c:v>2.3095700927841842</c:v>
                </c:pt>
                <c:pt idx="1626">
                  <c:v>2.3507582596910344</c:v>
                </c:pt>
                <c:pt idx="1627">
                  <c:v>2.3580924036749842</c:v>
                </c:pt>
                <c:pt idx="1628">
                  <c:v>2.3512564434619518</c:v>
                </c:pt>
                <c:pt idx="1629">
                  <c:v>2.3353372376346733</c:v>
                </c:pt>
                <c:pt idx="1630">
                  <c:v>2.3352572150994755</c:v>
                </c:pt>
                <c:pt idx="1631">
                  <c:v>2.3210121581332244</c:v>
                </c:pt>
                <c:pt idx="1632">
                  <c:v>2.328797302558661</c:v>
                </c:pt>
                <c:pt idx="1633">
                  <c:v>2.3241512337417656</c:v>
                </c:pt>
                <c:pt idx="1634">
                  <c:v>2.3463220925094133</c:v>
                </c:pt>
                <c:pt idx="1635">
                  <c:v>2.3452815762526495</c:v>
                </c:pt>
                <c:pt idx="1636">
                  <c:v>2.3218499869280431</c:v>
                </c:pt>
                <c:pt idx="1637">
                  <c:v>2.3067098871272882</c:v>
                </c:pt>
                <c:pt idx="1638">
                  <c:v>2.3467028967027885</c:v>
                </c:pt>
                <c:pt idx="1639">
                  <c:v>2.3508224714203392</c:v>
                </c:pt>
                <c:pt idx="1640">
                  <c:v>2.3497804468321304</c:v>
                </c:pt>
                <c:pt idx="1641">
                  <c:v>2.3397258717756189</c:v>
                </c:pt>
                <c:pt idx="1642">
                  <c:v>2.345415616363792</c:v>
                </c:pt>
                <c:pt idx="1643">
                  <c:v>2.3493859805049611</c:v>
                </c:pt>
                <c:pt idx="1644">
                  <c:v>2.3469775227161489</c:v>
                </c:pt>
                <c:pt idx="1645">
                  <c:v>2.3377468341704919</c:v>
                </c:pt>
                <c:pt idx="1646">
                  <c:v>2.3378012362527145</c:v>
                </c:pt>
                <c:pt idx="1647">
                  <c:v>2.3323744134453159</c:v>
                </c:pt>
                <c:pt idx="1648">
                  <c:v>2.3204201750467623</c:v>
                </c:pt>
                <c:pt idx="1649">
                  <c:v>2.3150507534417546</c:v>
                </c:pt>
                <c:pt idx="1650">
                  <c:v>2.3316752978024247</c:v>
                </c:pt>
                <c:pt idx="1651">
                  <c:v>2.3296625207686539</c:v>
                </c:pt>
                <c:pt idx="1652">
                  <c:v>2.3247410487665561</c:v>
                </c:pt>
                <c:pt idx="1653">
                  <c:v>2.3253190043325485</c:v>
                </c:pt>
                <c:pt idx="1654">
                  <c:v>2.3281441594038572</c:v>
                </c:pt>
                <c:pt idx="1655">
                  <c:v>2.3281930563991402</c:v>
                </c:pt>
                <c:pt idx="1656">
                  <c:v>2.4050928100011237</c:v>
                </c:pt>
                <c:pt idx="1657">
                  <c:v>2.4183305254528547</c:v>
                </c:pt>
                <c:pt idx="1658">
                  <c:v>2.418474767750781</c:v>
                </c:pt>
                <c:pt idx="1659">
                  <c:v>2.4245977236127887</c:v>
                </c:pt>
                <c:pt idx="1660">
                  <c:v>2.4250001487316073</c:v>
                </c:pt>
                <c:pt idx="1661">
                  <c:v>2.4300601740364796</c:v>
                </c:pt>
                <c:pt idx="1662">
                  <c:v>2.4309966957672864</c:v>
                </c:pt>
                <c:pt idx="1663">
                  <c:v>2.4310806585836122</c:v>
                </c:pt>
                <c:pt idx="1664">
                  <c:v>2.4188387110579255</c:v>
                </c:pt>
                <c:pt idx="1665">
                  <c:v>2.3811578412966545</c:v>
                </c:pt>
                <c:pt idx="1666">
                  <c:v>2.3722287931797426</c:v>
                </c:pt>
                <c:pt idx="1667">
                  <c:v>2.3676231052554231</c:v>
                </c:pt>
                <c:pt idx="1668">
                  <c:v>2.3247013223642838</c:v>
                </c:pt>
                <c:pt idx="1669">
                  <c:v>2.3200829314894689</c:v>
                </c:pt>
                <c:pt idx="1670">
                  <c:v>2.2447581837184125</c:v>
                </c:pt>
                <c:pt idx="1671">
                  <c:v>2.2490386530518656</c:v>
                </c:pt>
                <c:pt idx="1672">
                  <c:v>2.2500495145612969</c:v>
                </c:pt>
                <c:pt idx="1673">
                  <c:v>2.2499987795252623</c:v>
                </c:pt>
                <c:pt idx="1674">
                  <c:v>2.2360410309595915</c:v>
                </c:pt>
                <c:pt idx="1675">
                  <c:v>2.2614038425999552</c:v>
                </c:pt>
                <c:pt idx="1676">
                  <c:v>2.2754085959782442</c:v>
                </c:pt>
                <c:pt idx="1677">
                  <c:v>2.310498243849465</c:v>
                </c:pt>
                <c:pt idx="1678">
                  <c:v>2.0732961630638496</c:v>
                </c:pt>
                <c:pt idx="1679">
                  <c:v>2.0808551742444203</c:v>
                </c:pt>
                <c:pt idx="1680">
                  <c:v>2.0960772050280503</c:v>
                </c:pt>
                <c:pt idx="1681">
                  <c:v>2.0984277635057365</c:v>
                </c:pt>
                <c:pt idx="1682">
                  <c:v>2.1101913082238233</c:v>
                </c:pt>
                <c:pt idx="1683">
                  <c:v>2.1150306736692492</c:v>
                </c:pt>
                <c:pt idx="1684">
                  <c:v>2.1150626914500781</c:v>
                </c:pt>
                <c:pt idx="1685">
                  <c:v>2.1097314670169163</c:v>
                </c:pt>
                <c:pt idx="1686">
                  <c:v>2.1138950119029838</c:v>
                </c:pt>
                <c:pt idx="1687">
                  <c:v>2.1136930650010921</c:v>
                </c:pt>
                <c:pt idx="1688">
                  <c:v>2.1078951288328613</c:v>
                </c:pt>
                <c:pt idx="1689">
                  <c:v>2.0977453439561939</c:v>
                </c:pt>
                <c:pt idx="1690">
                  <c:v>2.0802909509127421</c:v>
                </c:pt>
                <c:pt idx="1691">
                  <c:v>2.0804214223041506</c:v>
                </c:pt>
                <c:pt idx="1692">
                  <c:v>2.0807470168943194</c:v>
                </c:pt>
                <c:pt idx="1693">
                  <c:v>2.0712768628787002</c:v>
                </c:pt>
                <c:pt idx="1694">
                  <c:v>2.0639021000647504</c:v>
                </c:pt>
                <c:pt idx="1695">
                  <c:v>2.072060468294703</c:v>
                </c:pt>
                <c:pt idx="1696">
                  <c:v>2.0693817347326098</c:v>
                </c:pt>
                <c:pt idx="1697">
                  <c:v>2.0766769944615469</c:v>
                </c:pt>
                <c:pt idx="1698">
                  <c:v>2.0124240757539549</c:v>
                </c:pt>
                <c:pt idx="1699">
                  <c:v>2.0132641001812588</c:v>
                </c:pt>
                <c:pt idx="1700">
                  <c:v>2.0207153111062746</c:v>
                </c:pt>
                <c:pt idx="1701">
                  <c:v>1.9979032964641892</c:v>
                </c:pt>
                <c:pt idx="1702">
                  <c:v>1.9920348040820368</c:v>
                </c:pt>
                <c:pt idx="1703">
                  <c:v>1.9874968583114174</c:v>
                </c:pt>
                <c:pt idx="1704">
                  <c:v>1.9845041267816717</c:v>
                </c:pt>
                <c:pt idx="1705">
                  <c:v>1.9837947689701318</c:v>
                </c:pt>
                <c:pt idx="1706">
                  <c:v>1.9837626069917937</c:v>
                </c:pt>
                <c:pt idx="1707">
                  <c:v>1.9816226241944004</c:v>
                </c:pt>
                <c:pt idx="1708">
                  <c:v>1.9674164339862321</c:v>
                </c:pt>
                <c:pt idx="1709">
                  <c:v>1.9622240671971287</c:v>
                </c:pt>
                <c:pt idx="1710">
                  <c:v>1.8836809386548685</c:v>
                </c:pt>
                <c:pt idx="1711">
                  <c:v>1.8838190316004944</c:v>
                </c:pt>
                <c:pt idx="1712">
                  <c:v>1.8445818660808089</c:v>
                </c:pt>
                <c:pt idx="1713">
                  <c:v>1.8276169822224417</c:v>
                </c:pt>
                <c:pt idx="1714">
                  <c:v>1.6516138284121533</c:v>
                </c:pt>
                <c:pt idx="1715">
                  <c:v>1.6329767015683876</c:v>
                </c:pt>
                <c:pt idx="1716">
                  <c:v>1.5859574544075932</c:v>
                </c:pt>
                <c:pt idx="1717">
                  <c:v>1.5783395157463089</c:v>
                </c:pt>
                <c:pt idx="1718">
                  <c:v>1.5764346175375583</c:v>
                </c:pt>
                <c:pt idx="1719">
                  <c:v>1.5751702429839207</c:v>
                </c:pt>
                <c:pt idx="1720">
                  <c:v>1.5752115862870724</c:v>
                </c:pt>
                <c:pt idx="1721">
                  <c:v>1.5606549475039446</c:v>
                </c:pt>
                <c:pt idx="1722">
                  <c:v>1.549228163029448</c:v>
                </c:pt>
                <c:pt idx="1723">
                  <c:v>1.5655207526463177</c:v>
                </c:pt>
                <c:pt idx="1724">
                  <c:v>1.5260642703711307</c:v>
                </c:pt>
                <c:pt idx="1725">
                  <c:v>1.5187020004899368</c:v>
                </c:pt>
                <c:pt idx="1726">
                  <c:v>1.5249064218848378</c:v>
                </c:pt>
                <c:pt idx="1727">
                  <c:v>1.5434674854533494</c:v>
                </c:pt>
                <c:pt idx="1728">
                  <c:v>1.4787432973054666</c:v>
                </c:pt>
                <c:pt idx="1729">
                  <c:v>1.4907897356619602</c:v>
                </c:pt>
                <c:pt idx="1730">
                  <c:v>1.4835069034501558</c:v>
                </c:pt>
                <c:pt idx="1731">
                  <c:v>1.4897005626273139</c:v>
                </c:pt>
                <c:pt idx="1732">
                  <c:v>1.4732844100203428</c:v>
                </c:pt>
                <c:pt idx="1733">
                  <c:v>1.4646553883905844</c:v>
                </c:pt>
                <c:pt idx="1734">
                  <c:v>1.470598647497839</c:v>
                </c:pt>
                <c:pt idx="1735">
                  <c:v>1.4839351374419412</c:v>
                </c:pt>
                <c:pt idx="1736">
                  <c:v>1.4961352038885416</c:v>
                </c:pt>
                <c:pt idx="1737">
                  <c:v>1.5115114587351435</c:v>
                </c:pt>
                <c:pt idx="1738">
                  <c:v>1.5146949038289506</c:v>
                </c:pt>
                <c:pt idx="1739">
                  <c:v>1.5427503122160429</c:v>
                </c:pt>
                <c:pt idx="1740">
                  <c:v>1.5356812681358625</c:v>
                </c:pt>
                <c:pt idx="1741">
                  <c:v>1.5649478822495348</c:v>
                </c:pt>
                <c:pt idx="1742">
                  <c:v>1.5729210598991161</c:v>
                </c:pt>
                <c:pt idx="1743">
                  <c:v>1.590331981454173</c:v>
                </c:pt>
                <c:pt idx="1744">
                  <c:v>1.5875871311132521</c:v>
                </c:pt>
                <c:pt idx="1745">
                  <c:v>1.6072994938471639</c:v>
                </c:pt>
                <c:pt idx="1746">
                  <c:v>1.4919604597586174</c:v>
                </c:pt>
                <c:pt idx="1747">
                  <c:v>1.4698654406043925</c:v>
                </c:pt>
                <c:pt idx="1748">
                  <c:v>1.5024194599737664</c:v>
                </c:pt>
                <c:pt idx="1749">
                  <c:v>1.5615551741125739</c:v>
                </c:pt>
                <c:pt idx="1750">
                  <c:v>1.5753690803509639</c:v>
                </c:pt>
                <c:pt idx="1751">
                  <c:v>1.5714915079473262</c:v>
                </c:pt>
                <c:pt idx="1752">
                  <c:v>1.5692025885923535</c:v>
                </c:pt>
                <c:pt idx="1753">
                  <c:v>1.5696370266738795</c:v>
                </c:pt>
                <c:pt idx="1754">
                  <c:v>1.5728685352608089</c:v>
                </c:pt>
                <c:pt idx="1755">
                  <c:v>1.5617252459444406</c:v>
                </c:pt>
                <c:pt idx="1756">
                  <c:v>1.5628418870906111</c:v>
                </c:pt>
                <c:pt idx="1757">
                  <c:v>1.704251883055693</c:v>
                </c:pt>
                <c:pt idx="1758">
                  <c:v>1.7107364706202157</c:v>
                </c:pt>
                <c:pt idx="1759">
                  <c:v>1.7106655935727786</c:v>
                </c:pt>
                <c:pt idx="1760">
                  <c:v>1.7191766294206263</c:v>
                </c:pt>
                <c:pt idx="1761">
                  <c:v>1.9461832101938525</c:v>
                </c:pt>
                <c:pt idx="1762">
                  <c:v>1.9449781408898468</c:v>
                </c:pt>
                <c:pt idx="1763">
                  <c:v>1.978666179951887</c:v>
                </c:pt>
                <c:pt idx="1764">
                  <c:v>2.0786625345602086</c:v>
                </c:pt>
                <c:pt idx="1765">
                  <c:v>2.0718394714614394</c:v>
                </c:pt>
                <c:pt idx="1766">
                  <c:v>2.3672531419774789</c:v>
                </c:pt>
                <c:pt idx="1767">
                  <c:v>2.3329260625838844</c:v>
                </c:pt>
                <c:pt idx="1768">
                  <c:v>2.468358536592393</c:v>
                </c:pt>
                <c:pt idx="1769">
                  <c:v>2.460465474368986</c:v>
                </c:pt>
                <c:pt idx="1770">
                  <c:v>2.727707052048983</c:v>
                </c:pt>
                <c:pt idx="1771">
                  <c:v>2.7316481282605221</c:v>
                </c:pt>
                <c:pt idx="1772">
                  <c:v>2.7439035525356896</c:v>
                </c:pt>
                <c:pt idx="1773">
                  <c:v>2.7941456156307094</c:v>
                </c:pt>
                <c:pt idx="1774">
                  <c:v>2.813955385637724</c:v>
                </c:pt>
                <c:pt idx="1775">
                  <c:v>2.8139553353266793</c:v>
                </c:pt>
                <c:pt idx="1776">
                  <c:v>2.8068244025885005</c:v>
                </c:pt>
                <c:pt idx="1777">
                  <c:v>3.5518802154870786</c:v>
                </c:pt>
                <c:pt idx="1778">
                  <c:v>3.5733119072531094</c:v>
                </c:pt>
                <c:pt idx="1779">
                  <c:v>3.9762125437730846</c:v>
                </c:pt>
                <c:pt idx="1780">
                  <c:v>3.9808998175416792</c:v>
                </c:pt>
                <c:pt idx="1781">
                  <c:v>4.0307519330848702</c:v>
                </c:pt>
                <c:pt idx="1782">
                  <c:v>4.110369706437063</c:v>
                </c:pt>
                <c:pt idx="1783">
                  <c:v>4.1243248725012656</c:v>
                </c:pt>
                <c:pt idx="1784">
                  <c:v>4.1146300594151475</c:v>
                </c:pt>
                <c:pt idx="1785">
                  <c:v>4.119016917729196</c:v>
                </c:pt>
                <c:pt idx="1786">
                  <c:v>4.1184063477204162</c:v>
                </c:pt>
                <c:pt idx="1787">
                  <c:v>4.1125462120281897</c:v>
                </c:pt>
                <c:pt idx="1788">
                  <c:v>4.1126230471670855</c:v>
                </c:pt>
                <c:pt idx="1789">
                  <c:v>4.1278412411767427</c:v>
                </c:pt>
                <c:pt idx="1790">
                  <c:v>4.1195711023619594</c:v>
                </c:pt>
                <c:pt idx="1791">
                  <c:v>4.143796988650152</c:v>
                </c:pt>
                <c:pt idx="1792">
                  <c:v>4.1508457310704854</c:v>
                </c:pt>
                <c:pt idx="1793">
                  <c:v>4.2741970863057164</c:v>
                </c:pt>
                <c:pt idx="1794">
                  <c:v>4.294290731877342</c:v>
                </c:pt>
                <c:pt idx="1795">
                  <c:v>4.3131483258634731</c:v>
                </c:pt>
                <c:pt idx="1796">
                  <c:v>4.3324141786918693</c:v>
                </c:pt>
                <c:pt idx="1797">
                  <c:v>4.3518791539732034</c:v>
                </c:pt>
                <c:pt idx="1798">
                  <c:v>4.3854619415119132</c:v>
                </c:pt>
                <c:pt idx="1799">
                  <c:v>4.3920312328764002</c:v>
                </c:pt>
                <c:pt idx="1800">
                  <c:v>4.3972715687614974</c:v>
                </c:pt>
                <c:pt idx="1801">
                  <c:v>4.3975210601152668</c:v>
                </c:pt>
                <c:pt idx="1802">
                  <c:v>4.4347718383730825</c:v>
                </c:pt>
                <c:pt idx="1803">
                  <c:v>4.4817714756054405</c:v>
                </c:pt>
                <c:pt idx="1804">
                  <c:v>4.4822269886216262</c:v>
                </c:pt>
                <c:pt idx="1805">
                  <c:v>4.4824461334550181</c:v>
                </c:pt>
                <c:pt idx="1806">
                  <c:v>4.4824254986069541</c:v>
                </c:pt>
                <c:pt idx="1807">
                  <c:v>4.4870528227008721</c:v>
                </c:pt>
                <c:pt idx="1808">
                  <c:v>4.4870523178776045</c:v>
                </c:pt>
                <c:pt idx="1809">
                  <c:v>4.4904535378156289</c:v>
                </c:pt>
                <c:pt idx="1810">
                  <c:v>4.4890680697480478</c:v>
                </c:pt>
                <c:pt idx="1811">
                  <c:v>4.4914045289526783</c:v>
                </c:pt>
                <c:pt idx="1812">
                  <c:v>4.4949458698669229</c:v>
                </c:pt>
                <c:pt idx="1813">
                  <c:v>4.4950120845721244</c:v>
                </c:pt>
                <c:pt idx="1814">
                  <c:v>4.4930334849218756</c:v>
                </c:pt>
                <c:pt idx="1815">
                  <c:v>4.4898738136969225</c:v>
                </c:pt>
                <c:pt idx="1816">
                  <c:v>4.4790171709848945</c:v>
                </c:pt>
                <c:pt idx="1817">
                  <c:v>4.46344500546987</c:v>
                </c:pt>
                <c:pt idx="1818">
                  <c:v>4.4809748096752138</c:v>
                </c:pt>
                <c:pt idx="1819">
                  <c:v>4.4789387928517579</c:v>
                </c:pt>
                <c:pt idx="1820">
                  <c:v>4.4862730274030911</c:v>
                </c:pt>
                <c:pt idx="1821">
                  <c:v>4.4898085042119984</c:v>
                </c:pt>
                <c:pt idx="1822">
                  <c:v>4.490763824822797</c:v>
                </c:pt>
                <c:pt idx="1823">
                  <c:v>4.49149464975347</c:v>
                </c:pt>
                <c:pt idx="1824">
                  <c:v>4.4898596174345649</c:v>
                </c:pt>
                <c:pt idx="1825">
                  <c:v>4.4842751511766847</c:v>
                </c:pt>
                <c:pt idx="1826">
                  <c:v>4.4748184958483526</c:v>
                </c:pt>
                <c:pt idx="1827">
                  <c:v>4.4630965377883083</c:v>
                </c:pt>
                <c:pt idx="1828">
                  <c:v>4.4610888251208332</c:v>
                </c:pt>
                <c:pt idx="1829">
                  <c:v>4.4457906100394116</c:v>
                </c:pt>
                <c:pt idx="1830">
                  <c:v>4.4326132232033117</c:v>
                </c:pt>
                <c:pt idx="1831">
                  <c:v>4.412804597756117</c:v>
                </c:pt>
                <c:pt idx="1832">
                  <c:v>4.4075597707330374</c:v>
                </c:pt>
                <c:pt idx="1833">
                  <c:v>4.3904587884449731</c:v>
                </c:pt>
                <c:pt idx="1834">
                  <c:v>4.389526060260704</c:v>
                </c:pt>
                <c:pt idx="1835">
                  <c:v>4.3716220253567517</c:v>
                </c:pt>
                <c:pt idx="1836">
                  <c:v>4.3792137676153589</c:v>
                </c:pt>
                <c:pt idx="1837">
                  <c:v>4.3786371631754974</c:v>
                </c:pt>
                <c:pt idx="1838">
                  <c:v>4.3792738262118096</c:v>
                </c:pt>
                <c:pt idx="1839">
                  <c:v>4.3762232303434594</c:v>
                </c:pt>
                <c:pt idx="1840">
                  <c:v>4.377014613904902</c:v>
                </c:pt>
                <c:pt idx="1841">
                  <c:v>4.4143056954671485</c:v>
                </c:pt>
                <c:pt idx="1842">
                  <c:v>4.4145092480505221</c:v>
                </c:pt>
                <c:pt idx="1843">
                  <c:v>4.4257109513296395</c:v>
                </c:pt>
                <c:pt idx="1844">
                  <c:v>4.4984318166433024</c:v>
                </c:pt>
                <c:pt idx="1845">
                  <c:v>4.4981273182054897</c:v>
                </c:pt>
                <c:pt idx="1846">
                  <c:v>4.4991081822906924</c:v>
                </c:pt>
                <c:pt idx="1847">
                  <c:v>4.4585324980261216</c:v>
                </c:pt>
                <c:pt idx="1848">
                  <c:v>4.4588181272770955</c:v>
                </c:pt>
                <c:pt idx="1849">
                  <c:v>4.457381892919412</c:v>
                </c:pt>
                <c:pt idx="1850">
                  <c:v>4.4590987147981602</c:v>
                </c:pt>
                <c:pt idx="1851">
                  <c:v>4.3813078176793772</c:v>
                </c:pt>
                <c:pt idx="1852">
                  <c:v>4.3834852420666053</c:v>
                </c:pt>
                <c:pt idx="1853">
                  <c:v>4.3755538579755759</c:v>
                </c:pt>
                <c:pt idx="1854">
                  <c:v>4.3418017608289157</c:v>
                </c:pt>
                <c:pt idx="1855">
                  <c:v>4.3376518620567612</c:v>
                </c:pt>
                <c:pt idx="1856">
                  <c:v>4.1760991851839897</c:v>
                </c:pt>
                <c:pt idx="1857">
                  <c:v>4.1708646370057032</c:v>
                </c:pt>
                <c:pt idx="1858">
                  <c:v>4.0902255908775569</c:v>
                </c:pt>
                <c:pt idx="1859">
                  <c:v>4.0953451021394978</c:v>
                </c:pt>
                <c:pt idx="1860">
                  <c:v>3.91963603848078</c:v>
                </c:pt>
                <c:pt idx="1861">
                  <c:v>3.9174075857968145</c:v>
                </c:pt>
                <c:pt idx="1862">
                  <c:v>3.9048027886152621</c:v>
                </c:pt>
                <c:pt idx="1863">
                  <c:v>3.8748606365660416</c:v>
                </c:pt>
                <c:pt idx="1864">
                  <c:v>3.892870087044614</c:v>
                </c:pt>
                <c:pt idx="1865">
                  <c:v>3.9148347349852695</c:v>
                </c:pt>
                <c:pt idx="1866">
                  <c:v>3.9231385709901971</c:v>
                </c:pt>
                <c:pt idx="1867">
                  <c:v>3.242636679956953</c:v>
                </c:pt>
                <c:pt idx="1868">
                  <c:v>3.2089350139252599</c:v>
                </c:pt>
                <c:pt idx="1869">
                  <c:v>2.6283872467924367</c:v>
                </c:pt>
                <c:pt idx="1870">
                  <c:v>2.6080483753354518</c:v>
                </c:pt>
                <c:pt idx="1871">
                  <c:v>2.5554719188615409</c:v>
                </c:pt>
                <c:pt idx="1872">
                  <c:v>2.4520075883820476</c:v>
                </c:pt>
                <c:pt idx="1873">
                  <c:v>2.4382350588585977</c:v>
                </c:pt>
                <c:pt idx="1874">
                  <c:v>2.4392266438821788</c:v>
                </c:pt>
                <c:pt idx="1875">
                  <c:v>2.4358256169018042</c:v>
                </c:pt>
                <c:pt idx="1876">
                  <c:v>2.4354841569289016</c:v>
                </c:pt>
                <c:pt idx="1877">
                  <c:v>2.439619395624165</c:v>
                </c:pt>
                <c:pt idx="1878">
                  <c:v>2.4395539102259813</c:v>
                </c:pt>
                <c:pt idx="1879">
                  <c:v>2.3938430791596277</c:v>
                </c:pt>
                <c:pt idx="1880">
                  <c:v>2.4752001830291257</c:v>
                </c:pt>
                <c:pt idx="1881">
                  <c:v>2.4456509135629387</c:v>
                </c:pt>
                <c:pt idx="1882">
                  <c:v>2.4515203693521115</c:v>
                </c:pt>
                <c:pt idx="1883">
                  <c:v>2.269704928602251</c:v>
                </c:pt>
                <c:pt idx="1884">
                  <c:v>2.2490479413957876</c:v>
                </c:pt>
                <c:pt idx="1885">
                  <c:v>2.2203983719902785</c:v>
                </c:pt>
                <c:pt idx="1886">
                  <c:v>2.2067318078801765</c:v>
                </c:pt>
                <c:pt idx="1887">
                  <c:v>2.1712834986386911</c:v>
                </c:pt>
                <c:pt idx="1888">
                  <c:v>2.1062969337284114</c:v>
                </c:pt>
                <c:pt idx="1889">
                  <c:v>2.104566899318685</c:v>
                </c:pt>
                <c:pt idx="1890">
                  <c:v>2.09873475742469</c:v>
                </c:pt>
                <c:pt idx="1891">
                  <c:v>2.1128554532414503</c:v>
                </c:pt>
                <c:pt idx="1892">
                  <c:v>2.0290478898552009</c:v>
                </c:pt>
                <c:pt idx="1893">
                  <c:v>1.9113551260761377</c:v>
                </c:pt>
                <c:pt idx="1894">
                  <c:v>1.9037151224423605</c:v>
                </c:pt>
                <c:pt idx="1895">
                  <c:v>1.9038228271830788</c:v>
                </c:pt>
                <c:pt idx="1896">
                  <c:v>1.9038466560854213</c:v>
                </c:pt>
                <c:pt idx="1897">
                  <c:v>1.8869408950926454</c:v>
                </c:pt>
                <c:pt idx="1898">
                  <c:v>1.8843572110606854</c:v>
                </c:pt>
                <c:pt idx="1899">
                  <c:v>1.8745249609470347</c:v>
                </c:pt>
                <c:pt idx="1900">
                  <c:v>1.8737759833969097</c:v>
                </c:pt>
                <c:pt idx="1901">
                  <c:v>1.8607515118263496</c:v>
                </c:pt>
                <c:pt idx="1902">
                  <c:v>1.8480573790887806</c:v>
                </c:pt>
                <c:pt idx="1903">
                  <c:v>1.8477233449709298</c:v>
                </c:pt>
                <c:pt idx="1904">
                  <c:v>1.8478190326782784</c:v>
                </c:pt>
                <c:pt idx="1905">
                  <c:v>1.8580086138090866</c:v>
                </c:pt>
                <c:pt idx="1906">
                  <c:v>1.8542251635935074</c:v>
                </c:pt>
                <c:pt idx="1907">
                  <c:v>1.8533366933389097</c:v>
                </c:pt>
                <c:pt idx="1908">
                  <c:v>1.7872516180066575</c:v>
                </c:pt>
                <c:pt idx="1909">
                  <c:v>1.7837371739182815</c:v>
                </c:pt>
                <c:pt idx="1910">
                  <c:v>1.7495960882186814</c:v>
                </c:pt>
                <c:pt idx="1911">
                  <c:v>1.725014398246375</c:v>
                </c:pt>
                <c:pt idx="1912">
                  <c:v>1.7134205751699525</c:v>
                </c:pt>
                <c:pt idx="1913">
                  <c:v>1.701261195093976</c:v>
                </c:pt>
                <c:pt idx="1914">
                  <c:v>1.6999542399657492</c:v>
                </c:pt>
                <c:pt idx="1915">
                  <c:v>1.6975304931814621</c:v>
                </c:pt>
                <c:pt idx="1916">
                  <c:v>1.6963433137788608</c:v>
                </c:pt>
                <c:pt idx="1917">
                  <c:v>1.6933813151950403</c:v>
                </c:pt>
                <c:pt idx="1918">
                  <c:v>1.6959811147453949</c:v>
                </c:pt>
                <c:pt idx="1919">
                  <c:v>1.6950392020921559</c:v>
                </c:pt>
                <c:pt idx="1920">
                  <c:v>1.7024102675621768</c:v>
                </c:pt>
                <c:pt idx="1921">
                  <c:v>1.713106347341977</c:v>
                </c:pt>
                <c:pt idx="1922">
                  <c:v>1.712424367230023</c:v>
                </c:pt>
                <c:pt idx="1923">
                  <c:v>1.7045542328081758</c:v>
                </c:pt>
                <c:pt idx="1924">
                  <c:v>1.6699008151936057</c:v>
                </c:pt>
                <c:pt idx="1925">
                  <c:v>1.6728298677068552</c:v>
                </c:pt>
                <c:pt idx="1926">
                  <c:v>1.6684320460045208</c:v>
                </c:pt>
                <c:pt idx="1927">
                  <c:v>1.6686537829013575</c:v>
                </c:pt>
                <c:pt idx="1928">
                  <c:v>1.6683940310060534</c:v>
                </c:pt>
                <c:pt idx="1929">
                  <c:v>1.6615068671729649</c:v>
                </c:pt>
                <c:pt idx="1930">
                  <c:v>1.661493536861852</c:v>
                </c:pt>
                <c:pt idx="1931">
                  <c:v>1.6009459731636053</c:v>
                </c:pt>
                <c:pt idx="1932">
                  <c:v>1.6005818815513817</c:v>
                </c:pt>
                <c:pt idx="1933">
                  <c:v>1.6021223101340341</c:v>
                </c:pt>
                <c:pt idx="1934">
                  <c:v>1.5660348439879208</c:v>
                </c:pt>
                <c:pt idx="1935">
                  <c:v>1.5775097756067418</c:v>
                </c:pt>
                <c:pt idx="1936">
                  <c:v>1.5658323801405531</c:v>
                </c:pt>
                <c:pt idx="1937">
                  <c:v>1.5683709834006223</c:v>
                </c:pt>
                <c:pt idx="1938">
                  <c:v>1.5578247395330211</c:v>
                </c:pt>
                <c:pt idx="1939">
                  <c:v>1.5608926904214897</c:v>
                </c:pt>
                <c:pt idx="1940">
                  <c:v>1.5431529419494339</c:v>
                </c:pt>
                <c:pt idx="1941">
                  <c:v>1.5338434240293901</c:v>
                </c:pt>
                <c:pt idx="1942">
                  <c:v>1.5329472414091172</c:v>
                </c:pt>
                <c:pt idx="1943">
                  <c:v>1.540799680014435</c:v>
                </c:pt>
                <c:pt idx="1944">
                  <c:v>1.5465056152428058</c:v>
                </c:pt>
                <c:pt idx="1945">
                  <c:v>1.5534531986672269</c:v>
                </c:pt>
                <c:pt idx="1946">
                  <c:v>1.5683294697998558</c:v>
                </c:pt>
                <c:pt idx="1947">
                  <c:v>1.5728946877894925</c:v>
                </c:pt>
                <c:pt idx="1948">
                  <c:v>1.5694515752934246</c:v>
                </c:pt>
                <c:pt idx="1949">
                  <c:v>1.5610990193817327</c:v>
                </c:pt>
                <c:pt idx="1950">
                  <c:v>1.5605509355583083</c:v>
                </c:pt>
                <c:pt idx="1951">
                  <c:v>1.5705744916137745</c:v>
                </c:pt>
                <c:pt idx="1952">
                  <c:v>1.5748300782246001</c:v>
                </c:pt>
                <c:pt idx="1953">
                  <c:v>1.5648451508272045</c:v>
                </c:pt>
                <c:pt idx="1954">
                  <c:v>1.4998154073684455</c:v>
                </c:pt>
                <c:pt idx="1955">
                  <c:v>1.4652437876692641</c:v>
                </c:pt>
                <c:pt idx="1956">
                  <c:v>1.4574865358716667</c:v>
                </c:pt>
                <c:pt idx="1957">
                  <c:v>1.4526418057216781</c:v>
                </c:pt>
                <c:pt idx="1958">
                  <c:v>1.4562186957622953</c:v>
                </c:pt>
                <c:pt idx="1959">
                  <c:v>1.4591595041074044</c:v>
                </c:pt>
                <c:pt idx="1960">
                  <c:v>1.465423534283335</c:v>
                </c:pt>
                <c:pt idx="1961">
                  <c:v>1.4623342014922351</c:v>
                </c:pt>
                <c:pt idx="1962">
                  <c:v>1.4627725913253176</c:v>
                </c:pt>
                <c:pt idx="1963">
                  <c:v>1.4690061380769877</c:v>
                </c:pt>
                <c:pt idx="1964">
                  <c:v>1.5158886324751619</c:v>
                </c:pt>
                <c:pt idx="1965">
                  <c:v>1.51998081005036</c:v>
                </c:pt>
                <c:pt idx="1966">
                  <c:v>1.5193040807842391</c:v>
                </c:pt>
                <c:pt idx="1967">
                  <c:v>1.5119708798693956</c:v>
                </c:pt>
                <c:pt idx="1968">
                  <c:v>1.5116900327303149</c:v>
                </c:pt>
                <c:pt idx="1969">
                  <c:v>1.5376804185730277</c:v>
                </c:pt>
                <c:pt idx="1970">
                  <c:v>1.4067832970801937</c:v>
                </c:pt>
                <c:pt idx="1971">
                  <c:v>1.4172612297168181</c:v>
                </c:pt>
                <c:pt idx="1972">
                  <c:v>1.3963367354086496</c:v>
                </c:pt>
                <c:pt idx="1973">
                  <c:v>1.4194155277611409</c:v>
                </c:pt>
                <c:pt idx="1974">
                  <c:v>1.4072524062269216</c:v>
                </c:pt>
                <c:pt idx="1975">
                  <c:v>1.4057239056359554</c:v>
                </c:pt>
                <c:pt idx="1976">
                  <c:v>1.3819313109972606</c:v>
                </c:pt>
                <c:pt idx="1977">
                  <c:v>1.3835840252966858</c:v>
                </c:pt>
                <c:pt idx="1978">
                  <c:v>1.3863499047596051</c:v>
                </c:pt>
                <c:pt idx="1979">
                  <c:v>1.3661042781853823</c:v>
                </c:pt>
                <c:pt idx="1980">
                  <c:v>1.3658600977924398</c:v>
                </c:pt>
                <c:pt idx="1981">
                  <c:v>1.3495544866212521</c:v>
                </c:pt>
                <c:pt idx="1982">
                  <c:v>1.3492745749667434</c:v>
                </c:pt>
                <c:pt idx="1983">
                  <c:v>1.348905327301539</c:v>
                </c:pt>
                <c:pt idx="1984">
                  <c:v>1.3528566330779186</c:v>
                </c:pt>
                <c:pt idx="1985">
                  <c:v>1.3539879457747666</c:v>
                </c:pt>
                <c:pt idx="1986">
                  <c:v>1.3557258729907866</c:v>
                </c:pt>
                <c:pt idx="1987">
                  <c:v>1.3552743409826085</c:v>
                </c:pt>
                <c:pt idx="1988">
                  <c:v>1.3571343702361993</c:v>
                </c:pt>
                <c:pt idx="1989">
                  <c:v>1.3793851341502152</c:v>
                </c:pt>
                <c:pt idx="1990">
                  <c:v>1.3787876583221848</c:v>
                </c:pt>
                <c:pt idx="1991">
                  <c:v>1.3792345491514613</c:v>
                </c:pt>
                <c:pt idx="1992">
                  <c:v>1.3741217256320244</c:v>
                </c:pt>
                <c:pt idx="1993">
                  <c:v>1.3762441692821612</c:v>
                </c:pt>
                <c:pt idx="1994">
                  <c:v>1.3763536176792928</c:v>
                </c:pt>
                <c:pt idx="1995">
                  <c:v>1.3623901468960904</c:v>
                </c:pt>
                <c:pt idx="1996">
                  <c:v>1.3563190685566349</c:v>
                </c:pt>
                <c:pt idx="1997">
                  <c:v>1.3560603082276843</c:v>
                </c:pt>
                <c:pt idx="1998">
                  <c:v>1.3548944682980735</c:v>
                </c:pt>
                <c:pt idx="1999">
                  <c:v>1.352141411060847</c:v>
                </c:pt>
                <c:pt idx="2000">
                  <c:v>1.3514487058317761</c:v>
                </c:pt>
                <c:pt idx="2001">
                  <c:v>1.3529316516116343</c:v>
                </c:pt>
                <c:pt idx="2002">
                  <c:v>1.3513569243832853</c:v>
                </c:pt>
                <c:pt idx="2003">
                  <c:v>1.3501411195488526</c:v>
                </c:pt>
                <c:pt idx="2004">
                  <c:v>1.3497249790609653</c:v>
                </c:pt>
                <c:pt idx="2005">
                  <c:v>1.3488869602233815</c:v>
                </c:pt>
                <c:pt idx="2006">
                  <c:v>1.3473159118381015</c:v>
                </c:pt>
                <c:pt idx="2007">
                  <c:v>1.3500358497112654</c:v>
                </c:pt>
                <c:pt idx="2008">
                  <c:v>1.3446501821513097</c:v>
                </c:pt>
                <c:pt idx="2009">
                  <c:v>1.3472073737421306</c:v>
                </c:pt>
                <c:pt idx="2010">
                  <c:v>1.3346726434480252</c:v>
                </c:pt>
                <c:pt idx="2011">
                  <c:v>1.318986391561185</c:v>
                </c:pt>
                <c:pt idx="2012">
                  <c:v>1.3258511160844839</c:v>
                </c:pt>
                <c:pt idx="2013">
                  <c:v>1.3265072292352889</c:v>
                </c:pt>
                <c:pt idx="2014">
                  <c:v>1.3216624056871487</c:v>
                </c:pt>
                <c:pt idx="2015">
                  <c:v>1.3153705881878548</c:v>
                </c:pt>
                <c:pt idx="2016">
                  <c:v>1.3217741482100505</c:v>
                </c:pt>
                <c:pt idx="2017">
                  <c:v>1.3209539079643513</c:v>
                </c:pt>
                <c:pt idx="2018">
                  <c:v>1.3210660438202291</c:v>
                </c:pt>
                <c:pt idx="2019">
                  <c:v>1.3203759423790951</c:v>
                </c:pt>
                <c:pt idx="2020">
                  <c:v>1.3203333984816363</c:v>
                </c:pt>
                <c:pt idx="2021">
                  <c:v>1.321175145956105</c:v>
                </c:pt>
                <c:pt idx="2022">
                  <c:v>1.3223107234830256</c:v>
                </c:pt>
                <c:pt idx="2023">
                  <c:v>1.3127994190304708</c:v>
                </c:pt>
                <c:pt idx="2024">
                  <c:v>1.1502064436097319</c:v>
                </c:pt>
                <c:pt idx="2025">
                  <c:v>1.1328368427799078</c:v>
                </c:pt>
                <c:pt idx="2026">
                  <c:v>1.1398769340236254</c:v>
                </c:pt>
                <c:pt idx="2027">
                  <c:v>1.133810915016801</c:v>
                </c:pt>
                <c:pt idx="2028">
                  <c:v>1.1348602507639627</c:v>
                </c:pt>
                <c:pt idx="2029">
                  <c:v>1.13801219756106</c:v>
                </c:pt>
                <c:pt idx="2030">
                  <c:v>1.1412674602083146</c:v>
                </c:pt>
                <c:pt idx="2031">
                  <c:v>1.1076175768870835</c:v>
                </c:pt>
                <c:pt idx="2032">
                  <c:v>1.1101911628082473</c:v>
                </c:pt>
                <c:pt idx="2033">
                  <c:v>1.0963449858917074</c:v>
                </c:pt>
                <c:pt idx="2034">
                  <c:v>1.0753885485428412</c:v>
                </c:pt>
                <c:pt idx="2035">
                  <c:v>1.0623498291761344</c:v>
                </c:pt>
                <c:pt idx="2036">
                  <c:v>1.0386317014399065</c:v>
                </c:pt>
                <c:pt idx="2037">
                  <c:v>1.0313754817086076</c:v>
                </c:pt>
                <c:pt idx="2038">
                  <c:v>1.0432609205345547</c:v>
                </c:pt>
                <c:pt idx="2039">
                  <c:v>1.0446656257688012</c:v>
                </c:pt>
                <c:pt idx="2040">
                  <c:v>1.0454930990803903</c:v>
                </c:pt>
                <c:pt idx="2041">
                  <c:v>1.0303383713861001</c:v>
                </c:pt>
                <c:pt idx="2042">
                  <c:v>1.0364053868263594</c:v>
                </c:pt>
                <c:pt idx="2043">
                  <c:v>1.0389298989014899</c:v>
                </c:pt>
                <c:pt idx="2044">
                  <c:v>1.0339384438243782</c:v>
                </c:pt>
                <c:pt idx="2045">
                  <c:v>1.0126523256203332</c:v>
                </c:pt>
                <c:pt idx="2046">
                  <c:v>0.99156254399391519</c:v>
                </c:pt>
                <c:pt idx="2047">
                  <c:v>0.9844415561769474</c:v>
                </c:pt>
                <c:pt idx="2048">
                  <c:v>0.97724629168226629</c:v>
                </c:pt>
                <c:pt idx="2049">
                  <c:v>0.9643727378602579</c:v>
                </c:pt>
                <c:pt idx="2050">
                  <c:v>0.95750431219142207</c:v>
                </c:pt>
                <c:pt idx="2051">
                  <c:v>0.96030121678892588</c:v>
                </c:pt>
                <c:pt idx="2052">
                  <c:v>0.96602139692961375</c:v>
                </c:pt>
                <c:pt idx="2053">
                  <c:v>1.0352550616619216</c:v>
                </c:pt>
                <c:pt idx="2054">
                  <c:v>0.97048356995394891</c:v>
                </c:pt>
                <c:pt idx="2055">
                  <c:v>0.96505366445648944</c:v>
                </c:pt>
                <c:pt idx="2056">
                  <c:v>0.99521544615709334</c:v>
                </c:pt>
                <c:pt idx="2057">
                  <c:v>1.0040934913272979</c:v>
                </c:pt>
                <c:pt idx="2058">
                  <c:v>1.065634595973137</c:v>
                </c:pt>
                <c:pt idx="2059">
                  <c:v>1.0806474276660949</c:v>
                </c:pt>
                <c:pt idx="2060">
                  <c:v>1.0807848750178803</c:v>
                </c:pt>
                <c:pt idx="2061">
                  <c:v>1.0704609424044778</c:v>
                </c:pt>
                <c:pt idx="2062">
                  <c:v>1.0768835602084335</c:v>
                </c:pt>
                <c:pt idx="2063">
                  <c:v>1.0312197795367701</c:v>
                </c:pt>
                <c:pt idx="2064">
                  <c:v>1.0293145357387827</c:v>
                </c:pt>
                <c:pt idx="2065">
                  <c:v>1.0279068794443338</c:v>
                </c:pt>
                <c:pt idx="2066">
                  <c:v>1.0482150971473554</c:v>
                </c:pt>
                <c:pt idx="2067">
                  <c:v>1.0909401511921475</c:v>
                </c:pt>
                <c:pt idx="2068">
                  <c:v>1.5254189080196363</c:v>
                </c:pt>
                <c:pt idx="2069">
                  <c:v>1.7826173258265718</c:v>
                </c:pt>
                <c:pt idx="2070">
                  <c:v>1.7848246091404216</c:v>
                </c:pt>
                <c:pt idx="2071">
                  <c:v>1.8315899337442481</c:v>
                </c:pt>
                <c:pt idx="2072">
                  <c:v>1.8428785775751462</c:v>
                </c:pt>
                <c:pt idx="2073">
                  <c:v>1.867605265898949</c:v>
                </c:pt>
                <c:pt idx="2074">
                  <c:v>1.8615338691701033</c:v>
                </c:pt>
                <c:pt idx="2075">
                  <c:v>1.9311960874261029</c:v>
                </c:pt>
                <c:pt idx="2076">
                  <c:v>1.9433616097029951</c:v>
                </c:pt>
                <c:pt idx="2077">
                  <c:v>1.9857780033658561</c:v>
                </c:pt>
                <c:pt idx="2078">
                  <c:v>2.0086825768104881</c:v>
                </c:pt>
                <c:pt idx="2079">
                  <c:v>1.9986087329479301</c:v>
                </c:pt>
                <c:pt idx="2080">
                  <c:v>2.0124202065275658</c:v>
                </c:pt>
                <c:pt idx="2081">
                  <c:v>2.0178831794340071</c:v>
                </c:pt>
                <c:pt idx="2082">
                  <c:v>2.018609609373784</c:v>
                </c:pt>
                <c:pt idx="2083">
                  <c:v>2.0176053299433296</c:v>
                </c:pt>
                <c:pt idx="2084">
                  <c:v>2.0168548749270125</c:v>
                </c:pt>
                <c:pt idx="2085">
                  <c:v>2.0184417251317437</c:v>
                </c:pt>
                <c:pt idx="2086">
                  <c:v>2.0183601976952605</c:v>
                </c:pt>
                <c:pt idx="2087">
                  <c:v>2.0175931906967937</c:v>
                </c:pt>
                <c:pt idx="2088">
                  <c:v>2.0169799740528753</c:v>
                </c:pt>
                <c:pt idx="2089">
                  <c:v>2.0169510553185375</c:v>
                </c:pt>
                <c:pt idx="2090">
                  <c:v>2.0167614432800729</c:v>
                </c:pt>
                <c:pt idx="2091">
                  <c:v>2.01417761733103</c:v>
                </c:pt>
                <c:pt idx="2092">
                  <c:v>2.0163374015412034</c:v>
                </c:pt>
                <c:pt idx="2093">
                  <c:v>2.0231084104539332</c:v>
                </c:pt>
                <c:pt idx="2094">
                  <c:v>2.0414473902579542</c:v>
                </c:pt>
                <c:pt idx="2095">
                  <c:v>2.0755956047859474</c:v>
                </c:pt>
                <c:pt idx="2096">
                  <c:v>2.0748802938260962</c:v>
                </c:pt>
                <c:pt idx="2097">
                  <c:v>2.0892626170843314</c:v>
                </c:pt>
                <c:pt idx="2098">
                  <c:v>2.1599991292133076</c:v>
                </c:pt>
                <c:pt idx="2099">
                  <c:v>2.1677405489680841</c:v>
                </c:pt>
                <c:pt idx="2100">
                  <c:v>2.166652140199071</c:v>
                </c:pt>
                <c:pt idx="2101">
                  <c:v>2.1645780324180897</c:v>
                </c:pt>
                <c:pt idx="2102">
                  <c:v>2.1709630266131552</c:v>
                </c:pt>
                <c:pt idx="2103">
                  <c:v>2.1777118132510176</c:v>
                </c:pt>
                <c:pt idx="2104">
                  <c:v>2.1932333557578843</c:v>
                </c:pt>
                <c:pt idx="2105">
                  <c:v>2.196030972336382</c:v>
                </c:pt>
                <c:pt idx="2106">
                  <c:v>2.198172654780493</c:v>
                </c:pt>
                <c:pt idx="2107">
                  <c:v>2.2404525455784077</c:v>
                </c:pt>
                <c:pt idx="2108">
                  <c:v>2.2819929275412569</c:v>
                </c:pt>
                <c:pt idx="2109">
                  <c:v>2.3668288289646084</c:v>
                </c:pt>
                <c:pt idx="2110">
                  <c:v>2.4523151244615615</c:v>
                </c:pt>
                <c:pt idx="2111">
                  <c:v>2.4834463983511199</c:v>
                </c:pt>
                <c:pt idx="2112">
                  <c:v>2.5646598214968006</c:v>
                </c:pt>
                <c:pt idx="2113">
                  <c:v>2.5742430561933261</c:v>
                </c:pt>
                <c:pt idx="2114">
                  <c:v>2.5749486191012125</c:v>
                </c:pt>
                <c:pt idx="2115">
                  <c:v>2.6394281982056551</c:v>
                </c:pt>
                <c:pt idx="2116">
                  <c:v>2.6844196426746567</c:v>
                </c:pt>
                <c:pt idx="2117">
                  <c:v>2.696329696774463</c:v>
                </c:pt>
                <c:pt idx="2118">
                  <c:v>2.7217478216202151</c:v>
                </c:pt>
                <c:pt idx="2119">
                  <c:v>2.7239440696134025</c:v>
                </c:pt>
                <c:pt idx="2120">
                  <c:v>2.825302841080974</c:v>
                </c:pt>
                <c:pt idx="2121">
                  <c:v>2.8249935292756763</c:v>
                </c:pt>
                <c:pt idx="2122">
                  <c:v>2.871548121785588</c:v>
                </c:pt>
                <c:pt idx="2123">
                  <c:v>3.003219952134522</c:v>
                </c:pt>
                <c:pt idx="2124">
                  <c:v>3.0149269266490872</c:v>
                </c:pt>
                <c:pt idx="2125">
                  <c:v>3.5239499180208429</c:v>
                </c:pt>
                <c:pt idx="2126">
                  <c:v>3.5303058097156912</c:v>
                </c:pt>
                <c:pt idx="2127">
                  <c:v>3.6841269287263017</c:v>
                </c:pt>
                <c:pt idx="2128">
                  <c:v>3.6829267642137284</c:v>
                </c:pt>
                <c:pt idx="2129">
                  <c:v>3.6822305007527927</c:v>
                </c:pt>
                <c:pt idx="2130">
                  <c:v>3.6797318001925525</c:v>
                </c:pt>
                <c:pt idx="2131">
                  <c:v>3.679797397329541</c:v>
                </c:pt>
                <c:pt idx="2132">
                  <c:v>3.6784975609096149</c:v>
                </c:pt>
                <c:pt idx="2133">
                  <c:v>3.6788089688394376</c:v>
                </c:pt>
                <c:pt idx="2134">
                  <c:v>3.6791388849609183</c:v>
                </c:pt>
                <c:pt idx="2135">
                  <c:v>3.6844189559137592</c:v>
                </c:pt>
                <c:pt idx="2136">
                  <c:v>3.684359388465082</c:v>
                </c:pt>
                <c:pt idx="2137">
                  <c:v>3.7050824904007418</c:v>
                </c:pt>
                <c:pt idx="2138">
                  <c:v>3.7081052867977653</c:v>
                </c:pt>
                <c:pt idx="2139">
                  <c:v>3.7078193039860023</c:v>
                </c:pt>
                <c:pt idx="2140">
                  <c:v>3.7065632332724601</c:v>
                </c:pt>
                <c:pt idx="2141">
                  <c:v>3.7070081046094914</c:v>
                </c:pt>
                <c:pt idx="2142">
                  <c:v>3.7071688964715781</c:v>
                </c:pt>
                <c:pt idx="2143">
                  <c:v>3.6923856007626159</c:v>
                </c:pt>
                <c:pt idx="2144">
                  <c:v>3.6937770340842309</c:v>
                </c:pt>
                <c:pt idx="2145">
                  <c:v>3.7080899641220246</c:v>
                </c:pt>
                <c:pt idx="2146">
                  <c:v>3.7114450397582437</c:v>
                </c:pt>
                <c:pt idx="2147">
                  <c:v>3.7243989859763387</c:v>
                </c:pt>
                <c:pt idx="2148">
                  <c:v>3.7334384952417277</c:v>
                </c:pt>
                <c:pt idx="2149">
                  <c:v>3.7266660263444749</c:v>
                </c:pt>
                <c:pt idx="2150">
                  <c:v>3.7702824905339614</c:v>
                </c:pt>
                <c:pt idx="2151">
                  <c:v>3.7696036640832244</c:v>
                </c:pt>
                <c:pt idx="2152">
                  <c:v>3.7676743072342735</c:v>
                </c:pt>
                <c:pt idx="2153">
                  <c:v>3.7675927086108363</c:v>
                </c:pt>
                <c:pt idx="2154">
                  <c:v>3.767613413218065</c:v>
                </c:pt>
                <c:pt idx="2155">
                  <c:v>3.7852839847155222</c:v>
                </c:pt>
                <c:pt idx="2156">
                  <c:v>3.7834147081614766</c:v>
                </c:pt>
                <c:pt idx="2157">
                  <c:v>3.9426052431572192</c:v>
                </c:pt>
                <c:pt idx="2158">
                  <c:v>3.8273075835795907</c:v>
                </c:pt>
                <c:pt idx="2159">
                  <c:v>3.7230689255933873</c:v>
                </c:pt>
                <c:pt idx="2160">
                  <c:v>3.7175951553828237</c:v>
                </c:pt>
                <c:pt idx="2161">
                  <c:v>3.6932587255001703</c:v>
                </c:pt>
                <c:pt idx="2162">
                  <c:v>3.7119008655882841</c:v>
                </c:pt>
                <c:pt idx="2163">
                  <c:v>3.8243644947577948</c:v>
                </c:pt>
                <c:pt idx="2164">
                  <c:v>3.8761452019972493</c:v>
                </c:pt>
                <c:pt idx="2165">
                  <c:v>3.849400296500304</c:v>
                </c:pt>
                <c:pt idx="2166">
                  <c:v>3.9574327071297972</c:v>
                </c:pt>
                <c:pt idx="2167">
                  <c:v>3.9911930800510254</c:v>
                </c:pt>
                <c:pt idx="2168">
                  <c:v>4.0782243591538103</c:v>
                </c:pt>
                <c:pt idx="2169">
                  <c:v>4.2347990016374641</c:v>
                </c:pt>
                <c:pt idx="2170">
                  <c:v>4.7142235377679054</c:v>
                </c:pt>
                <c:pt idx="2171">
                  <c:v>4.7448393198069967</c:v>
                </c:pt>
                <c:pt idx="2172">
                  <c:v>4.7699623572820409</c:v>
                </c:pt>
                <c:pt idx="2173">
                  <c:v>4.7772212072418574</c:v>
                </c:pt>
                <c:pt idx="2174">
                  <c:v>4.7782207938788455</c:v>
                </c:pt>
                <c:pt idx="2175">
                  <c:v>4.7763068629892498</c:v>
                </c:pt>
                <c:pt idx="2176">
                  <c:v>4.7794689390481286</c:v>
                </c:pt>
                <c:pt idx="2177">
                  <c:v>4.7789762657199519</c:v>
                </c:pt>
                <c:pt idx="2178">
                  <c:v>4.778708577838799</c:v>
                </c:pt>
                <c:pt idx="2179">
                  <c:v>4.7788991271437959</c:v>
                </c:pt>
                <c:pt idx="2180">
                  <c:v>4.7937947193466632</c:v>
                </c:pt>
                <c:pt idx="2181">
                  <c:v>4.8202544867313728</c:v>
                </c:pt>
                <c:pt idx="2182">
                  <c:v>4.8528921468299755</c:v>
                </c:pt>
                <c:pt idx="2183">
                  <c:v>4.9090753196892409</c:v>
                </c:pt>
                <c:pt idx="2184">
                  <c:v>4.9124367019394564</c:v>
                </c:pt>
                <c:pt idx="2185">
                  <c:v>4.9027764718151561</c:v>
                </c:pt>
                <c:pt idx="2186">
                  <c:v>4.9022267460474458</c:v>
                </c:pt>
                <c:pt idx="2187">
                  <c:v>4.9145670340920447</c:v>
                </c:pt>
                <c:pt idx="2188">
                  <c:v>4.8949012476983755</c:v>
                </c:pt>
                <c:pt idx="2189">
                  <c:v>4.8926874488270879</c:v>
                </c:pt>
                <c:pt idx="2190">
                  <c:v>4.8941357653714146</c:v>
                </c:pt>
                <c:pt idx="2191">
                  <c:v>4.8947582910793352</c:v>
                </c:pt>
                <c:pt idx="2192">
                  <c:v>4.8929647215458383</c:v>
                </c:pt>
                <c:pt idx="2193">
                  <c:v>4.8998055210202205</c:v>
                </c:pt>
                <c:pt idx="2194">
                  <c:v>4.8967653561110112</c:v>
                </c:pt>
                <c:pt idx="2195">
                  <c:v>4.898219866051317</c:v>
                </c:pt>
                <c:pt idx="2196">
                  <c:v>4.8977031567088636</c:v>
                </c:pt>
                <c:pt idx="2197">
                  <c:v>4.8964565807521474</c:v>
                </c:pt>
                <c:pt idx="2198">
                  <c:v>4.8793236315214426</c:v>
                </c:pt>
                <c:pt idx="2199">
                  <c:v>4.8392313216325658</c:v>
                </c:pt>
                <c:pt idx="2200">
                  <c:v>4.7944706391959846</c:v>
                </c:pt>
                <c:pt idx="2201">
                  <c:v>4.7752521175867608</c:v>
                </c:pt>
                <c:pt idx="2202">
                  <c:v>4.7599645372109247</c:v>
                </c:pt>
                <c:pt idx="2203">
                  <c:v>4.7575442078752808</c:v>
                </c:pt>
                <c:pt idx="2204">
                  <c:v>4.7715531605594563</c:v>
                </c:pt>
                <c:pt idx="2205">
                  <c:v>4.759160365470958</c:v>
                </c:pt>
                <c:pt idx="2206">
                  <c:v>4.7345183246336831</c:v>
                </c:pt>
                <c:pt idx="2207">
                  <c:v>4.7279121229879717</c:v>
                </c:pt>
                <c:pt idx="2208">
                  <c:v>4.7094062833411421</c:v>
                </c:pt>
                <c:pt idx="2209">
                  <c:v>4.7021308652734559</c:v>
                </c:pt>
                <c:pt idx="2210">
                  <c:v>4.6307099424155815</c:v>
                </c:pt>
                <c:pt idx="2211">
                  <c:v>4.6307099424155815</c:v>
                </c:pt>
                <c:pt idx="2212">
                  <c:v>4.5958381637048857</c:v>
                </c:pt>
                <c:pt idx="2213">
                  <c:v>4.4978516379826683</c:v>
                </c:pt>
                <c:pt idx="2214">
                  <c:v>4.4939792046842886</c:v>
                </c:pt>
                <c:pt idx="2215">
                  <c:v>4.1353592308938927</c:v>
                </c:pt>
                <c:pt idx="2216">
                  <c:v>4.1352871508789715</c:v>
                </c:pt>
                <c:pt idx="2217">
                  <c:v>4.0190741624901012</c:v>
                </c:pt>
                <c:pt idx="2218">
                  <c:v>4.0219134917140451</c:v>
                </c:pt>
                <c:pt idx="2219">
                  <c:v>4.0340218089465241</c:v>
                </c:pt>
                <c:pt idx="2220">
                  <c:v>4.0350172699183489</c:v>
                </c:pt>
                <c:pt idx="2221">
                  <c:v>4.0349941130235658</c:v>
                </c:pt>
                <c:pt idx="2222">
                  <c:v>4.0351321947630767</c:v>
                </c:pt>
                <c:pt idx="2223">
                  <c:v>4.0398508188053501</c:v>
                </c:pt>
                <c:pt idx="2224">
                  <c:v>4.0495148451263745</c:v>
                </c:pt>
                <c:pt idx="2225">
                  <c:v>4.0459731969097827</c:v>
                </c:pt>
                <c:pt idx="2226">
                  <c:v>4.0682445735368917</c:v>
                </c:pt>
                <c:pt idx="2227">
                  <c:v>4.050793140813651</c:v>
                </c:pt>
                <c:pt idx="2228">
                  <c:v>4.0919752720374909</c:v>
                </c:pt>
                <c:pt idx="2229">
                  <c:v>4.0963269203278019</c:v>
                </c:pt>
                <c:pt idx="2230">
                  <c:v>4.0979449642884518</c:v>
                </c:pt>
                <c:pt idx="2231">
                  <c:v>4.1263730789298316</c:v>
                </c:pt>
                <c:pt idx="2232">
                  <c:v>4.1306852754650558</c:v>
                </c:pt>
                <c:pt idx="2233">
                  <c:v>4.147328032750238</c:v>
                </c:pt>
                <c:pt idx="2234">
                  <c:v>4.1453948495200033</c:v>
                </c:pt>
                <c:pt idx="2235">
                  <c:v>4.1591588859049677</c:v>
                </c:pt>
                <c:pt idx="2236">
                  <c:v>4.1546813790948836</c:v>
                </c:pt>
                <c:pt idx="2237">
                  <c:v>4.1404613041587472</c:v>
                </c:pt>
                <c:pt idx="2238">
                  <c:v>4.1219791815381255</c:v>
                </c:pt>
                <c:pt idx="2239">
                  <c:v>4.1206516709445884</c:v>
                </c:pt>
                <c:pt idx="2240">
                  <c:v>4.0894009451125779</c:v>
                </c:pt>
                <c:pt idx="2241">
                  <c:v>4.0880702818338985</c:v>
                </c:pt>
                <c:pt idx="2242">
                  <c:v>4.0907647415595196</c:v>
                </c:pt>
                <c:pt idx="2243">
                  <c:v>4.0905864720591429</c:v>
                </c:pt>
                <c:pt idx="2244">
                  <c:v>4.0906005311711855</c:v>
                </c:pt>
                <c:pt idx="2245">
                  <c:v>4.0714630929008733</c:v>
                </c:pt>
                <c:pt idx="2246">
                  <c:v>4.084616592792079</c:v>
                </c:pt>
                <c:pt idx="2247">
                  <c:v>3.9280265497169071</c:v>
                </c:pt>
                <c:pt idx="2248">
                  <c:v>3.9139788468364465</c:v>
                </c:pt>
                <c:pt idx="2249">
                  <c:v>3.9141629455152929</c:v>
                </c:pt>
                <c:pt idx="2250">
                  <c:v>3.9152469739999467</c:v>
                </c:pt>
                <c:pt idx="2251">
                  <c:v>3.9103097724929601</c:v>
                </c:pt>
                <c:pt idx="2252">
                  <c:v>3.8807615648987657</c:v>
                </c:pt>
                <c:pt idx="2253">
                  <c:v>3.7336220038209205</c:v>
                </c:pt>
                <c:pt idx="2254">
                  <c:v>3.6573642010164127</c:v>
                </c:pt>
                <c:pt idx="2255">
                  <c:v>3.6313290890263588</c:v>
                </c:pt>
                <c:pt idx="2256">
                  <c:v>3.4549746990081611</c:v>
                </c:pt>
                <c:pt idx="2257">
                  <c:v>3.3327384178476658</c:v>
                </c:pt>
                <c:pt idx="2258">
                  <c:v>3.1292320880168285</c:v>
                </c:pt>
                <c:pt idx="2259">
                  <c:v>2.97720064807134</c:v>
                </c:pt>
                <c:pt idx="2260">
                  <c:v>2.2713485891608851</c:v>
                </c:pt>
                <c:pt idx="2261">
                  <c:v>2.227848649368799</c:v>
                </c:pt>
                <c:pt idx="2262">
                  <c:v>2.2018306203926943</c:v>
                </c:pt>
                <c:pt idx="2263">
                  <c:v>2.2175209510936593</c:v>
                </c:pt>
                <c:pt idx="2264">
                  <c:v>2.2183783803044621</c:v>
                </c:pt>
                <c:pt idx="2265">
                  <c:v>2.2188124083326168</c:v>
                </c:pt>
                <c:pt idx="2266">
                  <c:v>2.2191562593406502</c:v>
                </c:pt>
                <c:pt idx="2267">
                  <c:v>2.2202718043954124</c:v>
                </c:pt>
                <c:pt idx="2268">
                  <c:v>2.2491881012060198</c:v>
                </c:pt>
                <c:pt idx="2269">
                  <c:v>2.2565818070004453</c:v>
                </c:pt>
                <c:pt idx="2270">
                  <c:v>2.2205847139683978</c:v>
                </c:pt>
                <c:pt idx="2271">
                  <c:v>2.1214739078228217</c:v>
                </c:pt>
                <c:pt idx="2272">
                  <c:v>2.1670381671713876</c:v>
                </c:pt>
                <c:pt idx="2273">
                  <c:v>2.0894823959885538</c:v>
                </c:pt>
                <c:pt idx="2274">
                  <c:v>2.0845239782094946</c:v>
                </c:pt>
                <c:pt idx="2275">
                  <c:v>2.0855083501754881</c:v>
                </c:pt>
                <c:pt idx="2276">
                  <c:v>2.0873223619500245</c:v>
                </c:pt>
                <c:pt idx="2277">
                  <c:v>2.0276640104627397</c:v>
                </c:pt>
                <c:pt idx="2278">
                  <c:v>2.0326102242179895</c:v>
                </c:pt>
                <c:pt idx="2279">
                  <c:v>2.0252390121118484</c:v>
                </c:pt>
                <c:pt idx="2280">
                  <c:v>2.0259226467924476</c:v>
                </c:pt>
                <c:pt idx="2281">
                  <c:v>2.0262984151935099</c:v>
                </c:pt>
                <c:pt idx="2282">
                  <c:v>2.0253281071404294</c:v>
                </c:pt>
                <c:pt idx="2283">
                  <c:v>2.0134196970340024</c:v>
                </c:pt>
                <c:pt idx="2284">
                  <c:v>2.0065470010482507</c:v>
                </c:pt>
                <c:pt idx="2285">
                  <c:v>2.0039091941570022</c:v>
                </c:pt>
                <c:pt idx="2286">
                  <c:v>2.006267518877622</c:v>
                </c:pt>
                <c:pt idx="2287">
                  <c:v>1.9965956284062096</c:v>
                </c:pt>
                <c:pt idx="2288">
                  <c:v>2.0215373391266231</c:v>
                </c:pt>
                <c:pt idx="2289">
                  <c:v>2.0528622791309337</c:v>
                </c:pt>
                <c:pt idx="2290">
                  <c:v>2.1274516517037649</c:v>
                </c:pt>
                <c:pt idx="2291">
                  <c:v>2.1331683909784673</c:v>
                </c:pt>
                <c:pt idx="2292">
                  <c:v>2.1337290119950132</c:v>
                </c:pt>
                <c:pt idx="2293">
                  <c:v>2.126177250107903</c:v>
                </c:pt>
                <c:pt idx="2294">
                  <c:v>2.1140920137724919</c:v>
                </c:pt>
                <c:pt idx="2295">
                  <c:v>2.0776820132817746</c:v>
                </c:pt>
                <c:pt idx="2296">
                  <c:v>2.1135243084117086</c:v>
                </c:pt>
                <c:pt idx="2297">
                  <c:v>2.1230432810081163</c:v>
                </c:pt>
                <c:pt idx="2298">
                  <c:v>2.1325100123584391</c:v>
                </c:pt>
                <c:pt idx="2299">
                  <c:v>2.1319017748311229</c:v>
                </c:pt>
                <c:pt idx="2300">
                  <c:v>2.1414316202647381</c:v>
                </c:pt>
                <c:pt idx="2301">
                  <c:v>2.1504034761207866</c:v>
                </c:pt>
                <c:pt idx="2302">
                  <c:v>2.1514246212971528</c:v>
                </c:pt>
                <c:pt idx="2303">
                  <c:v>2.1444088240105672</c:v>
                </c:pt>
                <c:pt idx="2304">
                  <c:v>2.1505237909125534</c:v>
                </c:pt>
                <c:pt idx="2305">
                  <c:v>2.1702070651479271</c:v>
                </c:pt>
                <c:pt idx="2306">
                  <c:v>2.2870390012543358</c:v>
                </c:pt>
                <c:pt idx="2307">
                  <c:v>2.2671451086818917</c:v>
                </c:pt>
                <c:pt idx="2308">
                  <c:v>2.2787886275362985</c:v>
                </c:pt>
                <c:pt idx="2309">
                  <c:v>2.253384318174168</c:v>
                </c:pt>
                <c:pt idx="2310">
                  <c:v>2.2509780216458326</c:v>
                </c:pt>
                <c:pt idx="2311">
                  <c:v>2.2920300015684547</c:v>
                </c:pt>
                <c:pt idx="2312">
                  <c:v>2.3097998823770891</c:v>
                </c:pt>
                <c:pt idx="2313">
                  <c:v>2.3134588949075732</c:v>
                </c:pt>
                <c:pt idx="2314">
                  <c:v>2.3039519735943315</c:v>
                </c:pt>
                <c:pt idx="2315">
                  <c:v>2.3128085480158713</c:v>
                </c:pt>
                <c:pt idx="2316">
                  <c:v>2.29006127684073</c:v>
                </c:pt>
                <c:pt idx="2317">
                  <c:v>2.2846998504708611</c:v>
                </c:pt>
                <c:pt idx="2318">
                  <c:v>2.214489738066086</c:v>
                </c:pt>
                <c:pt idx="2319">
                  <c:v>2.2066744026025056</c:v>
                </c:pt>
                <c:pt idx="2320">
                  <c:v>2.2412419590711585</c:v>
                </c:pt>
                <c:pt idx="2321">
                  <c:v>2.1987213802265102</c:v>
                </c:pt>
                <c:pt idx="2322">
                  <c:v>2.2410957221758863</c:v>
                </c:pt>
                <c:pt idx="2323">
                  <c:v>2.3109549949672425</c:v>
                </c:pt>
                <c:pt idx="2324">
                  <c:v>2.3137270171980879</c:v>
                </c:pt>
                <c:pt idx="2325">
                  <c:v>2.2689611571343105</c:v>
                </c:pt>
                <c:pt idx="2326">
                  <c:v>2.3449797852558185</c:v>
                </c:pt>
                <c:pt idx="2327">
                  <c:v>2.3519253332182357</c:v>
                </c:pt>
                <c:pt idx="2328">
                  <c:v>2.4445815845652414</c:v>
                </c:pt>
                <c:pt idx="2329">
                  <c:v>2.4830958458696841</c:v>
                </c:pt>
                <c:pt idx="2330">
                  <c:v>2.4793641011492071</c:v>
                </c:pt>
                <c:pt idx="2331">
                  <c:v>2.4803042609660397</c:v>
                </c:pt>
                <c:pt idx="2332">
                  <c:v>2.4704043684830679</c:v>
                </c:pt>
                <c:pt idx="2333">
                  <c:v>2.469454254406577</c:v>
                </c:pt>
                <c:pt idx="2334">
                  <c:v>2.5176449982232709</c:v>
                </c:pt>
                <c:pt idx="2335">
                  <c:v>2.5734550264253135</c:v>
                </c:pt>
                <c:pt idx="2336">
                  <c:v>2.5447955896807168</c:v>
                </c:pt>
                <c:pt idx="2337">
                  <c:v>2.5748760432693159</c:v>
                </c:pt>
                <c:pt idx="2338">
                  <c:v>2.6036340264753464</c:v>
                </c:pt>
                <c:pt idx="2339">
                  <c:v>2.6356302719344153</c:v>
                </c:pt>
                <c:pt idx="2340">
                  <c:v>2.627958341981663</c:v>
                </c:pt>
                <c:pt idx="2341">
                  <c:v>2.6170610946314778</c:v>
                </c:pt>
                <c:pt idx="2342">
                  <c:v>2.6172780293935274</c:v>
                </c:pt>
                <c:pt idx="2343">
                  <c:v>2.6079883676586246</c:v>
                </c:pt>
                <c:pt idx="2344">
                  <c:v>2.6212922518603148</c:v>
                </c:pt>
                <c:pt idx="2345">
                  <c:v>2.6537324446221873</c:v>
                </c:pt>
                <c:pt idx="2346">
                  <c:v>2.9390302359945006</c:v>
                </c:pt>
                <c:pt idx="2347">
                  <c:v>3.0912626611870819</c:v>
                </c:pt>
                <c:pt idx="2348">
                  <c:v>3.0912362001218576</c:v>
                </c:pt>
                <c:pt idx="2349">
                  <c:v>3.2077943018756785</c:v>
                </c:pt>
                <c:pt idx="2350">
                  <c:v>3.2209584504190434</c:v>
                </c:pt>
                <c:pt idx="2351">
                  <c:v>3.2281231002800683</c:v>
                </c:pt>
                <c:pt idx="2352">
                  <c:v>3.2308158408910916</c:v>
                </c:pt>
                <c:pt idx="2353">
                  <c:v>3.2333494846501889</c:v>
                </c:pt>
                <c:pt idx="2354">
                  <c:v>3.2671691646686742</c:v>
                </c:pt>
                <c:pt idx="2355">
                  <c:v>3.2658966502841271</c:v>
                </c:pt>
                <c:pt idx="2356">
                  <c:v>3.2617222527267069</c:v>
                </c:pt>
                <c:pt idx="2357">
                  <c:v>3.2888675985662421</c:v>
                </c:pt>
                <c:pt idx="2358">
                  <c:v>3.3129781890164747</c:v>
                </c:pt>
                <c:pt idx="2359">
                  <c:v>3.3124667226651572</c:v>
                </c:pt>
                <c:pt idx="2360">
                  <c:v>3.2809091231177532</c:v>
                </c:pt>
                <c:pt idx="2361">
                  <c:v>3.2803171592345368</c:v>
                </c:pt>
                <c:pt idx="2362">
                  <c:v>3.2462390421996239</c:v>
                </c:pt>
                <c:pt idx="2363">
                  <c:v>3.2524863678474834</c:v>
                </c:pt>
                <c:pt idx="2364">
                  <c:v>3.2494272338851675</c:v>
                </c:pt>
                <c:pt idx="2365">
                  <c:v>3.2414052625990011</c:v>
                </c:pt>
                <c:pt idx="2366">
                  <c:v>3.2420731521042998</c:v>
                </c:pt>
                <c:pt idx="2367">
                  <c:v>3.3626422008275756</c:v>
                </c:pt>
                <c:pt idx="2368">
                  <c:v>3.362590106557608</c:v>
                </c:pt>
                <c:pt idx="2369">
                  <c:v>3.4588333890899041</c:v>
                </c:pt>
                <c:pt idx="2370">
                  <c:v>3.4635188004252093</c:v>
                </c:pt>
                <c:pt idx="2371">
                  <c:v>3.8221674820282492</c:v>
                </c:pt>
                <c:pt idx="2372">
                  <c:v>3.8455426659322898</c:v>
                </c:pt>
                <c:pt idx="2373">
                  <c:v>3.8613324777038813</c:v>
                </c:pt>
                <c:pt idx="2374">
                  <c:v>3.8630249706150628</c:v>
                </c:pt>
                <c:pt idx="2375">
                  <c:v>3.8878423998205869</c:v>
                </c:pt>
                <c:pt idx="2376">
                  <c:v>4.1063077200978046</c:v>
                </c:pt>
                <c:pt idx="2377">
                  <c:v>4.2121855476273184</c:v>
                </c:pt>
                <c:pt idx="2378">
                  <c:v>4.4362663965966966</c:v>
                </c:pt>
                <c:pt idx="2379">
                  <c:v>4.4435221235998537</c:v>
                </c:pt>
                <c:pt idx="2380">
                  <c:v>4.5351090850698563</c:v>
                </c:pt>
                <c:pt idx="2381">
                  <c:v>4.5379649267490487</c:v>
                </c:pt>
                <c:pt idx="2382">
                  <c:v>4.5295537528546896</c:v>
                </c:pt>
                <c:pt idx="2383">
                  <c:v>4.5275119084215429</c:v>
                </c:pt>
                <c:pt idx="2384">
                  <c:v>4.5140566473772061</c:v>
                </c:pt>
                <c:pt idx="2385">
                  <c:v>4.5447885072114085</c:v>
                </c:pt>
                <c:pt idx="2386">
                  <c:v>4.5413073576728911</c:v>
                </c:pt>
                <c:pt idx="2387">
                  <c:v>4.5617840798322797</c:v>
                </c:pt>
                <c:pt idx="2388">
                  <c:v>4.5561223425189104</c:v>
                </c:pt>
                <c:pt idx="2389">
                  <c:v>4.5514400452376895</c:v>
                </c:pt>
                <c:pt idx="2390">
                  <c:v>4.5712555170595301</c:v>
                </c:pt>
                <c:pt idx="2391">
                  <c:v>4.5623864246291603</c:v>
                </c:pt>
                <c:pt idx="2392">
                  <c:v>4.5669685975257721</c:v>
                </c:pt>
                <c:pt idx="2393">
                  <c:v>4.5705574867105483</c:v>
                </c:pt>
                <c:pt idx="2394">
                  <c:v>4.570307728434079</c:v>
                </c:pt>
                <c:pt idx="2395">
                  <c:v>4.5630252629765042</c:v>
                </c:pt>
                <c:pt idx="2396">
                  <c:v>4.5101614226573936</c:v>
                </c:pt>
                <c:pt idx="2397">
                  <c:v>4.5198183034973001</c:v>
                </c:pt>
                <c:pt idx="2398">
                  <c:v>4.5124372083775919</c:v>
                </c:pt>
                <c:pt idx="2399">
                  <c:v>4.5109896709298676</c:v>
                </c:pt>
                <c:pt idx="2400">
                  <c:v>4.5295316239744121</c:v>
                </c:pt>
                <c:pt idx="2401">
                  <c:v>4.5523700620690395</c:v>
                </c:pt>
                <c:pt idx="2402">
                  <c:v>4.5824658628591726</c:v>
                </c:pt>
                <c:pt idx="2403">
                  <c:v>4.5909259808667962</c:v>
                </c:pt>
                <c:pt idx="2404">
                  <c:v>4.5873490560232879</c:v>
                </c:pt>
                <c:pt idx="2405">
                  <c:v>4.6420145873546623</c:v>
                </c:pt>
                <c:pt idx="2406">
                  <c:v>4.6573452282690937</c:v>
                </c:pt>
                <c:pt idx="2407">
                  <c:v>4.6618889010617464</c:v>
                </c:pt>
                <c:pt idx="2408">
                  <c:v>4.7024553242327016</c:v>
                </c:pt>
                <c:pt idx="2409">
                  <c:v>4.702789869089302</c:v>
                </c:pt>
                <c:pt idx="2410">
                  <c:v>4.7202650882520123</c:v>
                </c:pt>
                <c:pt idx="2411">
                  <c:v>4.7286789788896906</c:v>
                </c:pt>
                <c:pt idx="2412">
                  <c:v>4.7125836111558623</c:v>
                </c:pt>
                <c:pt idx="2413">
                  <c:v>4.6800231498515119</c:v>
                </c:pt>
                <c:pt idx="2414">
                  <c:v>4.6866512914969345</c:v>
                </c:pt>
                <c:pt idx="2415">
                  <c:v>4.6853481508188928</c:v>
                </c:pt>
                <c:pt idx="2416">
                  <c:v>4.6506551269807517</c:v>
                </c:pt>
                <c:pt idx="2417">
                  <c:v>4.6538492537258325</c:v>
                </c:pt>
                <c:pt idx="2418">
                  <c:v>4.616419998710513</c:v>
                </c:pt>
                <c:pt idx="2419">
                  <c:v>4.5960648800928015</c:v>
                </c:pt>
                <c:pt idx="2420">
                  <c:v>4.6270115844081454</c:v>
                </c:pt>
                <c:pt idx="2421">
                  <c:v>4.6379004257908072</c:v>
                </c:pt>
                <c:pt idx="2422">
                  <c:v>4.6754771456318585</c:v>
                </c:pt>
                <c:pt idx="2423">
                  <c:v>4.7883583839853854</c:v>
                </c:pt>
                <c:pt idx="2424">
                  <c:v>4.770493156614247</c:v>
                </c:pt>
                <c:pt idx="2425">
                  <c:v>4.7490498801386511</c:v>
                </c:pt>
                <c:pt idx="2426">
                  <c:v>5.0507586294124431</c:v>
                </c:pt>
                <c:pt idx="2427">
                  <c:v>5.4623504620983914</c:v>
                </c:pt>
                <c:pt idx="2428">
                  <c:v>5.6400658992882873</c:v>
                </c:pt>
                <c:pt idx="2429">
                  <c:v>5.653774812588547</c:v>
                </c:pt>
                <c:pt idx="2430">
                  <c:v>5.6535643437360861</c:v>
                </c:pt>
                <c:pt idx="2431">
                  <c:v>5.7500309830137404</c:v>
                </c:pt>
                <c:pt idx="2432">
                  <c:v>5.7501836246205142</c:v>
                </c:pt>
                <c:pt idx="2433">
                  <c:v>5.763080014145058</c:v>
                </c:pt>
                <c:pt idx="2434">
                  <c:v>5.8038401514317028</c:v>
                </c:pt>
                <c:pt idx="2435">
                  <c:v>5.7945292711450938</c:v>
                </c:pt>
                <c:pt idx="2436">
                  <c:v>5.6529341145435952</c:v>
                </c:pt>
                <c:pt idx="2437">
                  <c:v>5.5893283035972434</c:v>
                </c:pt>
                <c:pt idx="2438">
                  <c:v>5.5911749254687964</c:v>
                </c:pt>
                <c:pt idx="2439">
                  <c:v>5.5261337473190428</c:v>
                </c:pt>
                <c:pt idx="2440">
                  <c:v>5.5318978225470792</c:v>
                </c:pt>
                <c:pt idx="2441">
                  <c:v>5.5605348392826732</c:v>
                </c:pt>
                <c:pt idx="2442">
                  <c:v>5.5600045602600314</c:v>
                </c:pt>
                <c:pt idx="2443">
                  <c:v>5.5820718102136606</c:v>
                </c:pt>
                <c:pt idx="2444">
                  <c:v>5.5662641698888802</c:v>
                </c:pt>
                <c:pt idx="2445">
                  <c:v>5.5772348059678158</c:v>
                </c:pt>
                <c:pt idx="2446">
                  <c:v>5.5771072635563925</c:v>
                </c:pt>
                <c:pt idx="2447">
                  <c:v>5.5874873382457126</c:v>
                </c:pt>
                <c:pt idx="2448">
                  <c:v>5.6235559316907233</c:v>
                </c:pt>
                <c:pt idx="2449">
                  <c:v>5.8841105375390015</c:v>
                </c:pt>
                <c:pt idx="2450">
                  <c:v>5.8882294070935934</c:v>
                </c:pt>
                <c:pt idx="2451">
                  <c:v>5.8892950849615948</c:v>
                </c:pt>
                <c:pt idx="2452">
                  <c:v>6.2931227006822841</c:v>
                </c:pt>
                <c:pt idx="2453">
                  <c:v>6.3639749033749728</c:v>
                </c:pt>
                <c:pt idx="2454">
                  <c:v>6.6156030555622083</c:v>
                </c:pt>
                <c:pt idx="2455">
                  <c:v>6.6352914332751336</c:v>
                </c:pt>
                <c:pt idx="2456">
                  <c:v>6.6443311852192002</c:v>
                </c:pt>
                <c:pt idx="2457">
                  <c:v>6.6041340338517243</c:v>
                </c:pt>
                <c:pt idx="2458">
                  <c:v>6.6252754590179235</c:v>
                </c:pt>
                <c:pt idx="2459">
                  <c:v>6.6045641324598607</c:v>
                </c:pt>
                <c:pt idx="2460">
                  <c:v>6.6024959938128411</c:v>
                </c:pt>
                <c:pt idx="2461">
                  <c:v>6.3964015189019552</c:v>
                </c:pt>
                <c:pt idx="2462">
                  <c:v>6.4224219212717149</c:v>
                </c:pt>
                <c:pt idx="2463">
                  <c:v>6.420536449987492</c:v>
                </c:pt>
                <c:pt idx="2464">
                  <c:v>6.4212672567042777</c:v>
                </c:pt>
                <c:pt idx="2465">
                  <c:v>6.4172928451703184</c:v>
                </c:pt>
                <c:pt idx="2466">
                  <c:v>6.583902701098193</c:v>
                </c:pt>
                <c:pt idx="2467">
                  <c:v>6.5548353031701252</c:v>
                </c:pt>
                <c:pt idx="2468">
                  <c:v>6.4282073293930804</c:v>
                </c:pt>
                <c:pt idx="2469">
                  <c:v>6.6441511025982329</c:v>
                </c:pt>
                <c:pt idx="2470">
                  <c:v>6.6463852363606168</c:v>
                </c:pt>
                <c:pt idx="2471">
                  <c:v>6.6469384649854701</c:v>
                </c:pt>
                <c:pt idx="2472">
                  <c:v>6.7174107582000699</c:v>
                </c:pt>
                <c:pt idx="2473">
                  <c:v>6.877958936856098</c:v>
                </c:pt>
                <c:pt idx="2474">
                  <c:v>6.9281630501481573</c:v>
                </c:pt>
                <c:pt idx="2475">
                  <c:v>6.9077650763877179</c:v>
                </c:pt>
                <c:pt idx="2476">
                  <c:v>6.9706406801767393</c:v>
                </c:pt>
                <c:pt idx="2477">
                  <c:v>6.9516449308738313</c:v>
                </c:pt>
                <c:pt idx="2478">
                  <c:v>6.9541809223749427</c:v>
                </c:pt>
                <c:pt idx="2479">
                  <c:v>7.0387584873112843</c:v>
                </c:pt>
                <c:pt idx="2480">
                  <c:v>7.1363113715007733</c:v>
                </c:pt>
                <c:pt idx="2481">
                  <c:v>7.2171638676238228</c:v>
                </c:pt>
                <c:pt idx="2482">
                  <c:v>7.3722421598128047</c:v>
                </c:pt>
                <c:pt idx="2483">
                  <c:v>7.455466857777302</c:v>
                </c:pt>
                <c:pt idx="2484">
                  <c:v>7.4808343583205508</c:v>
                </c:pt>
                <c:pt idx="2485">
                  <c:v>7.5833061148459979</c:v>
                </c:pt>
                <c:pt idx="2486">
                  <c:v>7.6070010967130326</c:v>
                </c:pt>
                <c:pt idx="2487">
                  <c:v>7.6001235066842128</c:v>
                </c:pt>
                <c:pt idx="2488">
                  <c:v>7.5970715706407708</c:v>
                </c:pt>
                <c:pt idx="2489">
                  <c:v>7.6216523473175295</c:v>
                </c:pt>
                <c:pt idx="2490">
                  <c:v>7.7305711892692361</c:v>
                </c:pt>
                <c:pt idx="2491">
                  <c:v>7.7208157862038389</c:v>
                </c:pt>
                <c:pt idx="2492">
                  <c:v>7.7133616775397824</c:v>
                </c:pt>
                <c:pt idx="2493">
                  <c:v>7.7074196836409072</c:v>
                </c:pt>
                <c:pt idx="2494">
                  <c:v>7.784767848717582</c:v>
                </c:pt>
                <c:pt idx="2495">
                  <c:v>7.8066489445741212</c:v>
                </c:pt>
                <c:pt idx="2496">
                  <c:v>7.7898639298092895</c:v>
                </c:pt>
                <c:pt idx="2497">
                  <c:v>7.7848099671552102</c:v>
                </c:pt>
                <c:pt idx="2498">
                  <c:v>7.7668626807175896</c:v>
                </c:pt>
                <c:pt idx="2499">
                  <c:v>7.8292492581388302</c:v>
                </c:pt>
                <c:pt idx="2500">
                  <c:v>7.8076766740939663</c:v>
                </c:pt>
                <c:pt idx="2501">
                  <c:v>7.8146157374240426</c:v>
                </c:pt>
                <c:pt idx="2502">
                  <c:v>7.856280249412146</c:v>
                </c:pt>
                <c:pt idx="2503">
                  <c:v>7.8602496595281481</c:v>
                </c:pt>
                <c:pt idx="2504">
                  <c:v>7.8586577828732693</c:v>
                </c:pt>
                <c:pt idx="2505">
                  <c:v>7.8637035032176072</c:v>
                </c:pt>
                <c:pt idx="2506">
                  <c:v>7.876113576197878</c:v>
                </c:pt>
                <c:pt idx="2507">
                  <c:v>7.8903396497719962</c:v>
                </c:pt>
                <c:pt idx="2508">
                  <c:v>7.8822285296265306</c:v>
                </c:pt>
                <c:pt idx="2509">
                  <c:v>7.8919884243381677</c:v>
                </c:pt>
                <c:pt idx="2510">
                  <c:v>7.8747623964155258</c:v>
                </c:pt>
                <c:pt idx="2511">
                  <c:v>7.8838464119483582</c:v>
                </c:pt>
                <c:pt idx="2512">
                  <c:v>7.9304401827474136</c:v>
                </c:pt>
                <c:pt idx="2513">
                  <c:v>7.8504513323342309</c:v>
                </c:pt>
                <c:pt idx="2514">
                  <c:v>7.8470616992833406</c:v>
                </c:pt>
                <c:pt idx="2515">
                  <c:v>7.8400565989128745</c:v>
                </c:pt>
                <c:pt idx="2516">
                  <c:v>7.6647866216259519</c:v>
                </c:pt>
                <c:pt idx="2517">
                  <c:v>7.3044183590512475</c:v>
                </c:pt>
                <c:pt idx="2518">
                  <c:v>7.2001518735542778</c:v>
                </c:pt>
                <c:pt idx="2519">
                  <c:v>7.1922791062063913</c:v>
                </c:pt>
                <c:pt idx="2520">
                  <c:v>7.1948262082062904</c:v>
                </c:pt>
                <c:pt idx="2521">
                  <c:v>7.0781441556131393</c:v>
                </c:pt>
                <c:pt idx="2522">
                  <c:v>7.0833292772140828</c:v>
                </c:pt>
                <c:pt idx="2523">
                  <c:v>7.1056122800331067</c:v>
                </c:pt>
                <c:pt idx="2524">
                  <c:v>7.0922368975687728</c:v>
                </c:pt>
                <c:pt idx="2525">
                  <c:v>7.0929953302576028</c:v>
                </c:pt>
                <c:pt idx="2526">
                  <c:v>7.0937095270339743</c:v>
                </c:pt>
                <c:pt idx="2527">
                  <c:v>7.1265768071889912</c:v>
                </c:pt>
                <c:pt idx="2528">
                  <c:v>7.143050980663622</c:v>
                </c:pt>
                <c:pt idx="2529">
                  <c:v>7.1447277672011911</c:v>
                </c:pt>
                <c:pt idx="2530">
                  <c:v>7.1452035698034919</c:v>
                </c:pt>
                <c:pt idx="2531">
                  <c:v>7.1344977256813795</c:v>
                </c:pt>
                <c:pt idx="2532">
                  <c:v>7.138040938552356</c:v>
                </c:pt>
                <c:pt idx="2533">
                  <c:v>7.1058170416366231</c:v>
                </c:pt>
                <c:pt idx="2534">
                  <c:v>7.1057918338857089</c:v>
                </c:pt>
                <c:pt idx="2535">
                  <c:v>7.0865361627890415</c:v>
                </c:pt>
                <c:pt idx="2536">
                  <c:v>7.0769463483890789</c:v>
                </c:pt>
                <c:pt idx="2537">
                  <c:v>7.0267841824028867</c:v>
                </c:pt>
                <c:pt idx="2538">
                  <c:v>6.9403313637176023</c:v>
                </c:pt>
                <c:pt idx="2539">
                  <c:v>6.684726546557247</c:v>
                </c:pt>
                <c:pt idx="2540">
                  <c:v>6.6916225952532145</c:v>
                </c:pt>
                <c:pt idx="2541">
                  <c:v>6.6894659510391676</c:v>
                </c:pt>
                <c:pt idx="2542">
                  <c:v>6.175179754286737</c:v>
                </c:pt>
                <c:pt idx="2543">
                  <c:v>6.1508329670674717</c:v>
                </c:pt>
                <c:pt idx="2544">
                  <c:v>5.9770167099115419</c:v>
                </c:pt>
                <c:pt idx="2545">
                  <c:v>5.9765863286511838</c:v>
                </c:pt>
                <c:pt idx="2546">
                  <c:v>5.9773368734643366</c:v>
                </c:pt>
                <c:pt idx="2547">
                  <c:v>5.9768277828683853</c:v>
                </c:pt>
                <c:pt idx="2548">
                  <c:v>5.9949549077593085</c:v>
                </c:pt>
                <c:pt idx="2549">
                  <c:v>5.9832309981754923</c:v>
                </c:pt>
                <c:pt idx="2550">
                  <c:v>5.9815980514773983</c:v>
                </c:pt>
                <c:pt idx="2551">
                  <c:v>5.9774230334943095</c:v>
                </c:pt>
                <c:pt idx="2552">
                  <c:v>5.9003756890481238</c:v>
                </c:pt>
                <c:pt idx="2553">
                  <c:v>5.8891432523917269</c:v>
                </c:pt>
                <c:pt idx="2554">
                  <c:v>5.8936744045219251</c:v>
                </c:pt>
                <c:pt idx="2555">
                  <c:v>5.8815321599320196</c:v>
                </c:pt>
                <c:pt idx="2556">
                  <c:v>5.451894577199643</c:v>
                </c:pt>
                <c:pt idx="2557">
                  <c:v>5.4607612145832398</c:v>
                </c:pt>
                <c:pt idx="2558">
                  <c:v>5.4533157615808037</c:v>
                </c:pt>
                <c:pt idx="2559">
                  <c:v>5.116212812381149</c:v>
                </c:pt>
                <c:pt idx="2560">
                  <c:v>5.0747390665194221</c:v>
                </c:pt>
                <c:pt idx="2561">
                  <c:v>5.1571703904326309</c:v>
                </c:pt>
                <c:pt idx="2562">
                  <c:v>5.1343445190646708</c:v>
                </c:pt>
                <c:pt idx="2563">
                  <c:v>5.019014688208177</c:v>
                </c:pt>
                <c:pt idx="2564">
                  <c:v>5.0075016816906635</c:v>
                </c:pt>
                <c:pt idx="2565">
                  <c:v>5.3760297898285119</c:v>
                </c:pt>
                <c:pt idx="2566">
                  <c:v>5.4641192326635819</c:v>
                </c:pt>
                <c:pt idx="2567">
                  <c:v>5.4670298190787863</c:v>
                </c:pt>
                <c:pt idx="2568">
                  <c:v>5.5324390752495702</c:v>
                </c:pt>
                <c:pt idx="2569">
                  <c:v>5.4919708633645312</c:v>
                </c:pt>
                <c:pt idx="2570">
                  <c:v>5.4205481305819125</c:v>
                </c:pt>
                <c:pt idx="2571">
                  <c:v>5.3677100907162965</c:v>
                </c:pt>
                <c:pt idx="2572">
                  <c:v>5.2277167069897095</c:v>
                </c:pt>
                <c:pt idx="2573">
                  <c:v>5.1587176191527773</c:v>
                </c:pt>
                <c:pt idx="2574">
                  <c:v>5.1733900614674218</c:v>
                </c:pt>
                <c:pt idx="2575">
                  <c:v>5.120193600623435</c:v>
                </c:pt>
                <c:pt idx="2576">
                  <c:v>5.187544169244747</c:v>
                </c:pt>
                <c:pt idx="2577">
                  <c:v>5.2318173644376635</c:v>
                </c:pt>
                <c:pt idx="2578">
                  <c:v>5.2433392053606367</c:v>
                </c:pt>
                <c:pt idx="2579">
                  <c:v>5.235661675664546</c:v>
                </c:pt>
                <c:pt idx="2580">
                  <c:v>5.1180512807473457</c:v>
                </c:pt>
                <c:pt idx="2581">
                  <c:v>5.1122560942341009</c:v>
                </c:pt>
                <c:pt idx="2582">
                  <c:v>5.0659613659993257</c:v>
                </c:pt>
                <c:pt idx="2583">
                  <c:v>5.0518106434750791</c:v>
                </c:pt>
                <c:pt idx="2584">
                  <c:v>4.9705381288033239</c:v>
                </c:pt>
                <c:pt idx="2585">
                  <c:v>4.9018933228207437</c:v>
                </c:pt>
                <c:pt idx="2586">
                  <c:v>4.9018123293695712</c:v>
                </c:pt>
                <c:pt idx="2587">
                  <c:v>4.9136980572429154</c:v>
                </c:pt>
                <c:pt idx="2588">
                  <c:v>4.9030061693443958</c:v>
                </c:pt>
                <c:pt idx="2589">
                  <c:v>4.7757046809868795</c:v>
                </c:pt>
                <c:pt idx="2590">
                  <c:v>4.7760281006268723</c:v>
                </c:pt>
                <c:pt idx="2591">
                  <c:v>4.7294858722413302</c:v>
                </c:pt>
                <c:pt idx="2592">
                  <c:v>4.689593656722141</c:v>
                </c:pt>
                <c:pt idx="2593">
                  <c:v>4.7069751994343347</c:v>
                </c:pt>
                <c:pt idx="2594">
                  <c:v>4.7041590529557586</c:v>
                </c:pt>
                <c:pt idx="2595">
                  <c:v>4.7290945671152649</c:v>
                </c:pt>
                <c:pt idx="2596">
                  <c:v>4.7083921609794821</c:v>
                </c:pt>
                <c:pt idx="2597">
                  <c:v>4.6993805434477034</c:v>
                </c:pt>
                <c:pt idx="2598">
                  <c:v>4.7103570474653766</c:v>
                </c:pt>
                <c:pt idx="2599">
                  <c:v>4.7017815963499716</c:v>
                </c:pt>
                <c:pt idx="2600">
                  <c:v>4.6982381412036451</c:v>
                </c:pt>
                <c:pt idx="2601">
                  <c:v>4.6771166701363596</c:v>
                </c:pt>
                <c:pt idx="2602">
                  <c:v>4.5715103849821901</c:v>
                </c:pt>
                <c:pt idx="2603">
                  <c:v>4.562176312421296</c:v>
                </c:pt>
                <c:pt idx="2604">
                  <c:v>4.5620164608168663</c:v>
                </c:pt>
                <c:pt idx="2605">
                  <c:v>4.5601033755284117</c:v>
                </c:pt>
                <c:pt idx="2606">
                  <c:v>4.4675496800617926</c:v>
                </c:pt>
                <c:pt idx="2607">
                  <c:v>4.4297528695620549</c:v>
                </c:pt>
                <c:pt idx="2608">
                  <c:v>4.431711526733185</c:v>
                </c:pt>
                <c:pt idx="2609">
                  <c:v>4.4288951725501704</c:v>
                </c:pt>
                <c:pt idx="2610">
                  <c:v>4.4234291375392756</c:v>
                </c:pt>
                <c:pt idx="2611">
                  <c:v>4.4218417577223503</c:v>
                </c:pt>
                <c:pt idx="2612">
                  <c:v>4.4073600766154586</c:v>
                </c:pt>
                <c:pt idx="2613">
                  <c:v>4.3642434328956767</c:v>
                </c:pt>
                <c:pt idx="2614">
                  <c:v>4.3662771739263837</c:v>
                </c:pt>
                <c:pt idx="2615">
                  <c:v>4.3710774811329323</c:v>
                </c:pt>
                <c:pt idx="2616">
                  <c:v>4.3703270378745724</c:v>
                </c:pt>
                <c:pt idx="2617">
                  <c:v>4.3108131337553139</c:v>
                </c:pt>
                <c:pt idx="2618">
                  <c:v>4.2843935671460267</c:v>
                </c:pt>
                <c:pt idx="2619">
                  <c:v>4.280784682348461</c:v>
                </c:pt>
                <c:pt idx="2620">
                  <c:v>4.2245298245132856</c:v>
                </c:pt>
                <c:pt idx="2621">
                  <c:v>4.2943904397991348</c:v>
                </c:pt>
                <c:pt idx="2622">
                  <c:v>4.3155106677652313</c:v>
                </c:pt>
                <c:pt idx="2623">
                  <c:v>4.3491138232047932</c:v>
                </c:pt>
                <c:pt idx="2624">
                  <c:v>4.3521481339420518</c:v>
                </c:pt>
                <c:pt idx="2625">
                  <c:v>4.3458886617899175</c:v>
                </c:pt>
                <c:pt idx="2626">
                  <c:v>4.3481732245865317</c:v>
                </c:pt>
                <c:pt idx="2627">
                  <c:v>4.3480478807200029</c:v>
                </c:pt>
                <c:pt idx="2628">
                  <c:v>4.3457136040114159</c:v>
                </c:pt>
                <c:pt idx="2629">
                  <c:v>4.2749688017785328</c:v>
                </c:pt>
                <c:pt idx="2630">
                  <c:v>4.3343844641593652</c:v>
                </c:pt>
                <c:pt idx="2631">
                  <c:v>4.3351090273085049</c:v>
                </c:pt>
                <c:pt idx="2632">
                  <c:v>4.3323649550067671</c:v>
                </c:pt>
                <c:pt idx="2633">
                  <c:v>4.3211015865573357</c:v>
                </c:pt>
                <c:pt idx="2634">
                  <c:v>4.3224786438993892</c:v>
                </c:pt>
                <c:pt idx="2635">
                  <c:v>4.3294810873121117</c:v>
                </c:pt>
                <c:pt idx="2636">
                  <c:v>4.331190293879704</c:v>
                </c:pt>
                <c:pt idx="2637">
                  <c:v>4.331669384190417</c:v>
                </c:pt>
                <c:pt idx="2638">
                  <c:v>4.3076120275362877</c:v>
                </c:pt>
                <c:pt idx="2639">
                  <c:v>4.3080226951088632</c:v>
                </c:pt>
                <c:pt idx="2640">
                  <c:v>4.3074997090911378</c:v>
                </c:pt>
                <c:pt idx="2641">
                  <c:v>4.2777810077845038</c:v>
                </c:pt>
                <c:pt idx="2642">
                  <c:v>4.2486354266710213</c:v>
                </c:pt>
                <c:pt idx="2643">
                  <c:v>4.2128815791569556</c:v>
                </c:pt>
                <c:pt idx="2644">
                  <c:v>4.2144659826721966</c:v>
                </c:pt>
                <c:pt idx="2645">
                  <c:v>4.1885828490249626</c:v>
                </c:pt>
                <c:pt idx="2646">
                  <c:v>4.1649995902180894</c:v>
                </c:pt>
                <c:pt idx="2647">
                  <c:v>4.0391542178413564</c:v>
                </c:pt>
                <c:pt idx="2648">
                  <c:v>4.0438193688195891</c:v>
                </c:pt>
                <c:pt idx="2649">
                  <c:v>3.9574477321638746</c:v>
                </c:pt>
                <c:pt idx="2650">
                  <c:v>3.9414515337954406</c:v>
                </c:pt>
                <c:pt idx="2651">
                  <c:v>3.8045510653674728</c:v>
                </c:pt>
                <c:pt idx="2652">
                  <c:v>3.8004176866837196</c:v>
                </c:pt>
                <c:pt idx="2653">
                  <c:v>3.7920520974944907</c:v>
                </c:pt>
                <c:pt idx="2654">
                  <c:v>3.8013329318052338</c:v>
                </c:pt>
                <c:pt idx="2655">
                  <c:v>3.2895776635450309</c:v>
                </c:pt>
                <c:pt idx="2656">
                  <c:v>3.1355185274456692</c:v>
                </c:pt>
                <c:pt idx="2657">
                  <c:v>3.1818492453641984</c:v>
                </c:pt>
                <c:pt idx="2658">
                  <c:v>3.065768864100797</c:v>
                </c:pt>
                <c:pt idx="2659">
                  <c:v>3.1067398447442218</c:v>
                </c:pt>
                <c:pt idx="2660">
                  <c:v>3.0580119582955612</c:v>
                </c:pt>
                <c:pt idx="2661">
                  <c:v>3.0693274796815166</c:v>
                </c:pt>
                <c:pt idx="2662">
                  <c:v>3.1765732876301462</c:v>
                </c:pt>
                <c:pt idx="2663">
                  <c:v>3.1786258404706684</c:v>
                </c:pt>
                <c:pt idx="2664">
                  <c:v>3.1610238563200883</c:v>
                </c:pt>
                <c:pt idx="2665">
                  <c:v>3.1122270323875152</c:v>
                </c:pt>
                <c:pt idx="2666">
                  <c:v>2.9380923131258898</c:v>
                </c:pt>
                <c:pt idx="2667">
                  <c:v>3.2259842828597951</c:v>
                </c:pt>
                <c:pt idx="2668">
                  <c:v>3.3078243720615661</c:v>
                </c:pt>
                <c:pt idx="2669">
                  <c:v>3.2865617511040663</c:v>
                </c:pt>
                <c:pt idx="2670">
                  <c:v>3.2950058546264334</c:v>
                </c:pt>
                <c:pt idx="2671">
                  <c:v>3.3071566761946549</c:v>
                </c:pt>
                <c:pt idx="2672">
                  <c:v>3.3196005763520486</c:v>
                </c:pt>
                <c:pt idx="2673">
                  <c:v>3.3561408549407235</c:v>
                </c:pt>
                <c:pt idx="2674">
                  <c:v>3.354027725961259</c:v>
                </c:pt>
                <c:pt idx="2675">
                  <c:v>3.3540415379363222</c:v>
                </c:pt>
                <c:pt idx="2676">
                  <c:v>3.3541082426437563</c:v>
                </c:pt>
                <c:pt idx="2677">
                  <c:v>3.3389048699142481</c:v>
                </c:pt>
                <c:pt idx="2678">
                  <c:v>3.339773653098753</c:v>
                </c:pt>
                <c:pt idx="2679">
                  <c:v>3.3391808939763403</c:v>
                </c:pt>
                <c:pt idx="2680">
                  <c:v>3.333486539325631</c:v>
                </c:pt>
                <c:pt idx="2681">
                  <c:v>3.3339267585627428</c:v>
                </c:pt>
                <c:pt idx="2682">
                  <c:v>3.3481943159751184</c:v>
                </c:pt>
                <c:pt idx="2683">
                  <c:v>3.3565079044089186</c:v>
                </c:pt>
                <c:pt idx="2684">
                  <c:v>3.4138352184715073</c:v>
                </c:pt>
                <c:pt idx="2685">
                  <c:v>3.3677020151612806</c:v>
                </c:pt>
                <c:pt idx="2686">
                  <c:v>3.3414766613956299</c:v>
                </c:pt>
                <c:pt idx="2687">
                  <c:v>3.3285360192524087</c:v>
                </c:pt>
                <c:pt idx="2688">
                  <c:v>3.2911653255344073</c:v>
                </c:pt>
                <c:pt idx="2689">
                  <c:v>3.2910939897605789</c:v>
                </c:pt>
                <c:pt idx="2690">
                  <c:v>3.3713275163460334</c:v>
                </c:pt>
                <c:pt idx="2691">
                  <c:v>3.3715303516889112</c:v>
                </c:pt>
                <c:pt idx="2692">
                  <c:v>3.3589353369412773</c:v>
                </c:pt>
                <c:pt idx="2693">
                  <c:v>3.3532376754213487</c:v>
                </c:pt>
                <c:pt idx="2694">
                  <c:v>3.3556233667942057</c:v>
                </c:pt>
                <c:pt idx="2695">
                  <c:v>3.3542008053628258</c:v>
                </c:pt>
                <c:pt idx="2696">
                  <c:v>3.3555181016256008</c:v>
                </c:pt>
                <c:pt idx="2697">
                  <c:v>3.3603058100534025</c:v>
                </c:pt>
                <c:pt idx="2698">
                  <c:v>3.3539689505641395</c:v>
                </c:pt>
                <c:pt idx="2699">
                  <c:v>3.3542570958661679</c:v>
                </c:pt>
                <c:pt idx="2700">
                  <c:v>3.3531304729370914</c:v>
                </c:pt>
                <c:pt idx="2701">
                  <c:v>3.3531530658689097</c:v>
                </c:pt>
                <c:pt idx="2702">
                  <c:v>3.3763916694628269</c:v>
                </c:pt>
                <c:pt idx="2703">
                  <c:v>3.4207261513086942</c:v>
                </c:pt>
                <c:pt idx="2704">
                  <c:v>3.4318914253012411</c:v>
                </c:pt>
                <c:pt idx="2705">
                  <c:v>3.4282107050474959</c:v>
                </c:pt>
                <c:pt idx="2706">
                  <c:v>3.4277785698022432</c:v>
                </c:pt>
                <c:pt idx="2707">
                  <c:v>3.4295937342522769</c:v>
                </c:pt>
                <c:pt idx="2708">
                  <c:v>3.4272668541984941</c:v>
                </c:pt>
                <c:pt idx="2709">
                  <c:v>3.4278716579491113</c:v>
                </c:pt>
                <c:pt idx="2710">
                  <c:v>3.428217312477877</c:v>
                </c:pt>
                <c:pt idx="2711">
                  <c:v>3.3530950632767316</c:v>
                </c:pt>
                <c:pt idx="2712">
                  <c:v>3.3267426231824548</c:v>
                </c:pt>
                <c:pt idx="2713">
                  <c:v>3.275794462005114</c:v>
                </c:pt>
                <c:pt idx="2714">
                  <c:v>3.2818833945968189</c:v>
                </c:pt>
                <c:pt idx="2715">
                  <c:v>3.2861017067288549</c:v>
                </c:pt>
                <c:pt idx="2716">
                  <c:v>3.2767566637923951</c:v>
                </c:pt>
                <c:pt idx="2717">
                  <c:v>3.2753078304595529</c:v>
                </c:pt>
                <c:pt idx="2718">
                  <c:v>3.2890536052149608</c:v>
                </c:pt>
                <c:pt idx="2719">
                  <c:v>3.2854933992331343</c:v>
                </c:pt>
                <c:pt idx="2720">
                  <c:v>3.172639194846171</c:v>
                </c:pt>
                <c:pt idx="2721">
                  <c:v>3.1764948918190958</c:v>
                </c:pt>
                <c:pt idx="2722">
                  <c:v>3.1719022378915742</c:v>
                </c:pt>
                <c:pt idx="2723">
                  <c:v>3.1720183224884195</c:v>
                </c:pt>
                <c:pt idx="2724">
                  <c:v>3.1672521071288853</c:v>
                </c:pt>
                <c:pt idx="2725">
                  <c:v>3.1677514600043279</c:v>
                </c:pt>
                <c:pt idx="2726">
                  <c:v>3.1640332304111585</c:v>
                </c:pt>
                <c:pt idx="2727">
                  <c:v>3.1619131081310239</c:v>
                </c:pt>
                <c:pt idx="2728">
                  <c:v>3.1689837650847612</c:v>
                </c:pt>
                <c:pt idx="2729">
                  <c:v>3.1654609135962524</c:v>
                </c:pt>
                <c:pt idx="2730">
                  <c:v>3.1659419316542659</c:v>
                </c:pt>
                <c:pt idx="2731">
                  <c:v>3.1690274714187545</c:v>
                </c:pt>
                <c:pt idx="2732">
                  <c:v>3.1689816852339678</c:v>
                </c:pt>
                <c:pt idx="2733">
                  <c:v>3.1682042515872113</c:v>
                </c:pt>
                <c:pt idx="2734">
                  <c:v>3.166301022690694</c:v>
                </c:pt>
                <c:pt idx="2735">
                  <c:v>3.1582595085894241</c:v>
                </c:pt>
                <c:pt idx="2736">
                  <c:v>3.1498402456368662</c:v>
                </c:pt>
                <c:pt idx="2737">
                  <c:v>3.161668450875017</c:v>
                </c:pt>
                <c:pt idx="2738">
                  <c:v>3.1519622652164347</c:v>
                </c:pt>
                <c:pt idx="2739">
                  <c:v>3.1433368428892843</c:v>
                </c:pt>
                <c:pt idx="2740">
                  <c:v>3.1401145559866288</c:v>
                </c:pt>
                <c:pt idx="2741">
                  <c:v>3.1448793885520203</c:v>
                </c:pt>
                <c:pt idx="2742">
                  <c:v>3.1436757437786862</c:v>
                </c:pt>
                <c:pt idx="2743">
                  <c:v>3.1643379753863075</c:v>
                </c:pt>
                <c:pt idx="2744">
                  <c:v>3.1327296551306238</c:v>
                </c:pt>
                <c:pt idx="2745">
                  <c:v>3.1208052029254798</c:v>
                </c:pt>
                <c:pt idx="2746">
                  <c:v>3.1154618847060513</c:v>
                </c:pt>
                <c:pt idx="2747">
                  <c:v>3.1167157930795457</c:v>
                </c:pt>
                <c:pt idx="2748">
                  <c:v>3.0938308510375063</c:v>
                </c:pt>
                <c:pt idx="2749">
                  <c:v>3.1438130801855997</c:v>
                </c:pt>
                <c:pt idx="2750">
                  <c:v>3.1430879770475202</c:v>
                </c:pt>
                <c:pt idx="2751">
                  <c:v>3.1639177875368594</c:v>
                </c:pt>
                <c:pt idx="2752">
                  <c:v>3.1419911471134552</c:v>
                </c:pt>
                <c:pt idx="2753">
                  <c:v>3.1997159059284757</c:v>
                </c:pt>
                <c:pt idx="2754">
                  <c:v>3.2388730201181768</c:v>
                </c:pt>
                <c:pt idx="2755">
                  <c:v>3.1927973378292327</c:v>
                </c:pt>
                <c:pt idx="2756">
                  <c:v>3.1993577775491198</c:v>
                </c:pt>
                <c:pt idx="2757">
                  <c:v>2.7565612742014216</c:v>
                </c:pt>
                <c:pt idx="2758">
                  <c:v>2.708776075871441</c:v>
                </c:pt>
                <c:pt idx="2759">
                  <c:v>2.7153255330736674</c:v>
                </c:pt>
                <c:pt idx="2760">
                  <c:v>2.7159661529224226</c:v>
                </c:pt>
                <c:pt idx="2761">
                  <c:v>2.7052808282229335</c:v>
                </c:pt>
                <c:pt idx="2762">
                  <c:v>2.7204957578609315</c:v>
                </c:pt>
                <c:pt idx="2763">
                  <c:v>2.7298346824044901</c:v>
                </c:pt>
                <c:pt idx="2764">
                  <c:v>2.7589727024807087</c:v>
                </c:pt>
                <c:pt idx="2765">
                  <c:v>2.7589809126567899</c:v>
                </c:pt>
                <c:pt idx="2766">
                  <c:v>2.7583999367814585</c:v>
                </c:pt>
                <c:pt idx="2767">
                  <c:v>2.7565329983126476</c:v>
                </c:pt>
                <c:pt idx="2768">
                  <c:v>2.7612797415756254</c:v>
                </c:pt>
                <c:pt idx="2769">
                  <c:v>2.7580396677692591</c:v>
                </c:pt>
                <c:pt idx="2770">
                  <c:v>2.7573032029156654</c:v>
                </c:pt>
                <c:pt idx="2771">
                  <c:v>2.7578771089942729</c:v>
                </c:pt>
                <c:pt idx="2772">
                  <c:v>2.7452831498833974</c:v>
                </c:pt>
                <c:pt idx="2773">
                  <c:v>2.7151158064982477</c:v>
                </c:pt>
                <c:pt idx="2774">
                  <c:v>2.645732457789761</c:v>
                </c:pt>
                <c:pt idx="2775">
                  <c:v>2.6400282829605182</c:v>
                </c:pt>
                <c:pt idx="2776">
                  <c:v>2.6337551881318118</c:v>
                </c:pt>
                <c:pt idx="2777">
                  <c:v>2.6288732084426245</c:v>
                </c:pt>
                <c:pt idx="2778">
                  <c:v>2.6232897289943393</c:v>
                </c:pt>
                <c:pt idx="2779">
                  <c:v>2.6229260511236157</c:v>
                </c:pt>
                <c:pt idx="2780">
                  <c:v>2.5404106011572054</c:v>
                </c:pt>
                <c:pt idx="2781">
                  <c:v>2.5415263112962729</c:v>
                </c:pt>
                <c:pt idx="2782">
                  <c:v>2.5427782090116944</c:v>
                </c:pt>
                <c:pt idx="2783">
                  <c:v>2.5434838357009295</c:v>
                </c:pt>
                <c:pt idx="2784">
                  <c:v>2.5440177301339619</c:v>
                </c:pt>
                <c:pt idx="2785">
                  <c:v>2.5435902327045752</c:v>
                </c:pt>
                <c:pt idx="2786">
                  <c:v>2.5433604877772478</c:v>
                </c:pt>
                <c:pt idx="2787">
                  <c:v>2.5399540887649348</c:v>
                </c:pt>
                <c:pt idx="2788">
                  <c:v>2.5405344947670221</c:v>
                </c:pt>
                <c:pt idx="2789">
                  <c:v>2.5825584562164869</c:v>
                </c:pt>
                <c:pt idx="2790">
                  <c:v>2.5876976040271096</c:v>
                </c:pt>
                <c:pt idx="2791">
                  <c:v>2.5869833084506459</c:v>
                </c:pt>
                <c:pt idx="2792">
                  <c:v>2.5604422721892179</c:v>
                </c:pt>
                <c:pt idx="2793">
                  <c:v>2.5014659567110384</c:v>
                </c:pt>
                <c:pt idx="2794">
                  <c:v>2.4809120133486253</c:v>
                </c:pt>
                <c:pt idx="2795">
                  <c:v>2.4804810406972329</c:v>
                </c:pt>
                <c:pt idx="2796">
                  <c:v>2.4906900293838072</c:v>
                </c:pt>
                <c:pt idx="2797">
                  <c:v>2.4889507983092991</c:v>
                </c:pt>
                <c:pt idx="2798">
                  <c:v>2.4972637250317704</c:v>
                </c:pt>
                <c:pt idx="2799">
                  <c:v>2.505015179034054</c:v>
                </c:pt>
                <c:pt idx="2800">
                  <c:v>2.5278753907206815</c:v>
                </c:pt>
                <c:pt idx="2801">
                  <c:v>2.5344866749734507</c:v>
                </c:pt>
                <c:pt idx="2802">
                  <c:v>2.5354953127345512</c:v>
                </c:pt>
                <c:pt idx="2803">
                  <c:v>2.5322189159316872</c:v>
                </c:pt>
                <c:pt idx="2804">
                  <c:v>2.5225244596313048</c:v>
                </c:pt>
                <c:pt idx="2805">
                  <c:v>2.5190463926037348</c:v>
                </c:pt>
                <c:pt idx="2806">
                  <c:v>2.5176537704508082</c:v>
                </c:pt>
                <c:pt idx="2807">
                  <c:v>2.5152998865147524</c:v>
                </c:pt>
                <c:pt idx="2808">
                  <c:v>2.4965348461822536</c:v>
                </c:pt>
                <c:pt idx="2809">
                  <c:v>2.4984888628434607</c:v>
                </c:pt>
                <c:pt idx="2810">
                  <c:v>2.4995758849241567</c:v>
                </c:pt>
                <c:pt idx="2811">
                  <c:v>2.4946598354048235</c:v>
                </c:pt>
                <c:pt idx="2812">
                  <c:v>2.4930789546577348</c:v>
                </c:pt>
                <c:pt idx="2813">
                  <c:v>2.4997781654387845</c:v>
                </c:pt>
                <c:pt idx="2814">
                  <c:v>2.5081827541249639</c:v>
                </c:pt>
                <c:pt idx="2815">
                  <c:v>2.487088335988739</c:v>
                </c:pt>
                <c:pt idx="2816">
                  <c:v>2.4863221518332312</c:v>
                </c:pt>
                <c:pt idx="2817">
                  <c:v>2.4901246825874925</c:v>
                </c:pt>
                <c:pt idx="2818">
                  <c:v>2.4787340942731961</c:v>
                </c:pt>
                <c:pt idx="2819">
                  <c:v>2.4941117740736947</c:v>
                </c:pt>
                <c:pt idx="2820">
                  <c:v>2.4994583566053854</c:v>
                </c:pt>
                <c:pt idx="2821">
                  <c:v>2.4971750583229269</c:v>
                </c:pt>
                <c:pt idx="2822">
                  <c:v>2.5333737757465733</c:v>
                </c:pt>
                <c:pt idx="2823">
                  <c:v>2.5734400812308404</c:v>
                </c:pt>
                <c:pt idx="2824">
                  <c:v>2.5756198058466748</c:v>
                </c:pt>
                <c:pt idx="2825">
                  <c:v>2.5750871672821343</c:v>
                </c:pt>
                <c:pt idx="2826">
                  <c:v>2.5832561518493318</c:v>
                </c:pt>
                <c:pt idx="2827">
                  <c:v>2.5677204265192204</c:v>
                </c:pt>
                <c:pt idx="2828">
                  <c:v>2.5603048729978686</c:v>
                </c:pt>
                <c:pt idx="2829">
                  <c:v>2.5507526864468324</c:v>
                </c:pt>
                <c:pt idx="2830">
                  <c:v>2.5507054719223041</c:v>
                </c:pt>
                <c:pt idx="2831">
                  <c:v>2.5424911432457633</c:v>
                </c:pt>
                <c:pt idx="2832">
                  <c:v>2.5400613210327712</c:v>
                </c:pt>
                <c:pt idx="2833">
                  <c:v>2.5090155668322875</c:v>
                </c:pt>
                <c:pt idx="2834">
                  <c:v>2.5235677677945736</c:v>
                </c:pt>
                <c:pt idx="2835">
                  <c:v>2.53694533031139</c:v>
                </c:pt>
                <c:pt idx="2836">
                  <c:v>2.5163461650718717</c:v>
                </c:pt>
                <c:pt idx="2837">
                  <c:v>2.4566129628898006</c:v>
                </c:pt>
                <c:pt idx="2838">
                  <c:v>2.4092662270510887</c:v>
                </c:pt>
                <c:pt idx="2839">
                  <c:v>2.2640177898614193</c:v>
                </c:pt>
                <c:pt idx="2840">
                  <c:v>2.2764626136751454</c:v>
                </c:pt>
                <c:pt idx="2841">
                  <c:v>2.2541801519185127</c:v>
                </c:pt>
                <c:pt idx="2842">
                  <c:v>2.1230870919488907</c:v>
                </c:pt>
                <c:pt idx="2843">
                  <c:v>2.0459330631465931</c:v>
                </c:pt>
                <c:pt idx="2844">
                  <c:v>1.9209348414687413</c:v>
                </c:pt>
                <c:pt idx="2845">
                  <c:v>1.9216536266128079</c:v>
                </c:pt>
                <c:pt idx="2846">
                  <c:v>1.9110921202639164</c:v>
                </c:pt>
                <c:pt idx="2847">
                  <c:v>1.8835075002162285</c:v>
                </c:pt>
                <c:pt idx="2848">
                  <c:v>1.7856834250174418</c:v>
                </c:pt>
                <c:pt idx="2849">
                  <c:v>1.7785119938756524</c:v>
                </c:pt>
                <c:pt idx="2850">
                  <c:v>1.7666674054128904</c:v>
                </c:pt>
                <c:pt idx="2851">
                  <c:v>1.7547203753036031</c:v>
                </c:pt>
                <c:pt idx="2852">
                  <c:v>1.7156261503137711</c:v>
                </c:pt>
                <c:pt idx="2853">
                  <c:v>1.6294844335252558</c:v>
                </c:pt>
                <c:pt idx="2854">
                  <c:v>1.5802220395824198</c:v>
                </c:pt>
                <c:pt idx="2855">
                  <c:v>1.5820475184272427</c:v>
                </c:pt>
                <c:pt idx="2856">
                  <c:v>1.5822427078412633</c:v>
                </c:pt>
                <c:pt idx="2857">
                  <c:v>1.5897686454536126</c:v>
                </c:pt>
                <c:pt idx="2858">
                  <c:v>1.6986835987138176</c:v>
                </c:pt>
                <c:pt idx="2859">
                  <c:v>1.7795015423780454</c:v>
                </c:pt>
                <c:pt idx="2860">
                  <c:v>1.7880270565783336</c:v>
                </c:pt>
                <c:pt idx="2861">
                  <c:v>1.81271176833389</c:v>
                </c:pt>
                <c:pt idx="2862">
                  <c:v>1.8120594367313645</c:v>
                </c:pt>
                <c:pt idx="2863">
                  <c:v>1.8094335968951809</c:v>
                </c:pt>
                <c:pt idx="2864">
                  <c:v>1.8194457583054597</c:v>
                </c:pt>
                <c:pt idx="2865">
                  <c:v>1.8394089035901562</c:v>
                </c:pt>
                <c:pt idx="2866">
                  <c:v>1.8361959492507718</c:v>
                </c:pt>
                <c:pt idx="2867">
                  <c:v>1.8310611499432399</c:v>
                </c:pt>
                <c:pt idx="2868">
                  <c:v>1.8311705594994496</c:v>
                </c:pt>
                <c:pt idx="2869">
                  <c:v>1.834464569344356</c:v>
                </c:pt>
                <c:pt idx="2870">
                  <c:v>1.7969762717822164</c:v>
                </c:pt>
                <c:pt idx="2871">
                  <c:v>1.7912878588486068</c:v>
                </c:pt>
                <c:pt idx="2872">
                  <c:v>1.7849457008705276</c:v>
                </c:pt>
                <c:pt idx="2873">
                  <c:v>1.788314890704265</c:v>
                </c:pt>
              </c:numCache>
            </c:numRef>
          </c:val>
          <c:smooth val="0"/>
        </c:ser>
        <c:ser>
          <c:idx val="6"/>
          <c:order val="5"/>
          <c:tx>
            <c:strRef>
              <c:f>Vol!$H$2</c:f>
              <c:strCache>
                <c:ptCount val="1"/>
                <c:pt idx="0">
                  <c:v>BB &amp; Lower Sovereign USD External Debt Index</c:v>
                </c:pt>
              </c:strCache>
            </c:strRef>
          </c:tx>
          <c:spPr>
            <a:ln w="28575" cap="rnd">
              <a:solidFill>
                <a:schemeClr val="accent1">
                  <a:lumMod val="60000"/>
                </a:schemeClr>
              </a:solidFill>
              <a:round/>
            </a:ln>
            <a:effectLst/>
          </c:spPr>
          <c:marker>
            <c:symbol val="none"/>
          </c:marker>
          <c:cat>
            <c:numRef>
              <c:f>Vol!$A$3:$A$2876</c:f>
              <c:numCache>
                <c:formatCode>m/d/yyyy</c:formatCode>
                <c:ptCount val="2874"/>
                <c:pt idx="0">
                  <c:v>38961</c:v>
                </c:pt>
                <c:pt idx="1">
                  <c:v>38964</c:v>
                </c:pt>
                <c:pt idx="2">
                  <c:v>38965</c:v>
                </c:pt>
                <c:pt idx="3">
                  <c:v>38966</c:v>
                </c:pt>
                <c:pt idx="4">
                  <c:v>38967</c:v>
                </c:pt>
                <c:pt idx="5">
                  <c:v>38968</c:v>
                </c:pt>
                <c:pt idx="6">
                  <c:v>38971</c:v>
                </c:pt>
                <c:pt idx="7">
                  <c:v>38972</c:v>
                </c:pt>
                <c:pt idx="8">
                  <c:v>38973</c:v>
                </c:pt>
                <c:pt idx="9">
                  <c:v>38974</c:v>
                </c:pt>
                <c:pt idx="10">
                  <c:v>38975</c:v>
                </c:pt>
                <c:pt idx="11">
                  <c:v>38978</c:v>
                </c:pt>
                <c:pt idx="12">
                  <c:v>38979</c:v>
                </c:pt>
                <c:pt idx="13">
                  <c:v>38980</c:v>
                </c:pt>
                <c:pt idx="14">
                  <c:v>38981</c:v>
                </c:pt>
                <c:pt idx="15">
                  <c:v>38982</c:v>
                </c:pt>
                <c:pt idx="16">
                  <c:v>38985</c:v>
                </c:pt>
                <c:pt idx="17">
                  <c:v>38986</c:v>
                </c:pt>
                <c:pt idx="18">
                  <c:v>38987</c:v>
                </c:pt>
                <c:pt idx="19">
                  <c:v>38988</c:v>
                </c:pt>
                <c:pt idx="20">
                  <c:v>38989</c:v>
                </c:pt>
                <c:pt idx="21">
                  <c:v>38990</c:v>
                </c:pt>
                <c:pt idx="22">
                  <c:v>38992</c:v>
                </c:pt>
                <c:pt idx="23">
                  <c:v>38993</c:v>
                </c:pt>
                <c:pt idx="24">
                  <c:v>38994</c:v>
                </c:pt>
                <c:pt idx="25">
                  <c:v>38995</c:v>
                </c:pt>
                <c:pt idx="26">
                  <c:v>38996</c:v>
                </c:pt>
                <c:pt idx="27">
                  <c:v>38999</c:v>
                </c:pt>
                <c:pt idx="28">
                  <c:v>39000</c:v>
                </c:pt>
                <c:pt idx="29">
                  <c:v>39001</c:v>
                </c:pt>
                <c:pt idx="30">
                  <c:v>39002</c:v>
                </c:pt>
                <c:pt idx="31">
                  <c:v>39003</c:v>
                </c:pt>
                <c:pt idx="32">
                  <c:v>39006</c:v>
                </c:pt>
                <c:pt idx="33">
                  <c:v>39007</c:v>
                </c:pt>
                <c:pt idx="34">
                  <c:v>39008</c:v>
                </c:pt>
                <c:pt idx="35">
                  <c:v>39009</c:v>
                </c:pt>
                <c:pt idx="36">
                  <c:v>39010</c:v>
                </c:pt>
                <c:pt idx="37">
                  <c:v>39013</c:v>
                </c:pt>
                <c:pt idx="38">
                  <c:v>39014</c:v>
                </c:pt>
                <c:pt idx="39">
                  <c:v>39015</c:v>
                </c:pt>
                <c:pt idx="40">
                  <c:v>39016</c:v>
                </c:pt>
                <c:pt idx="41">
                  <c:v>39017</c:v>
                </c:pt>
                <c:pt idx="42">
                  <c:v>39020</c:v>
                </c:pt>
                <c:pt idx="43">
                  <c:v>39021</c:v>
                </c:pt>
                <c:pt idx="44">
                  <c:v>39022</c:v>
                </c:pt>
                <c:pt idx="45">
                  <c:v>39023</c:v>
                </c:pt>
                <c:pt idx="46">
                  <c:v>39024</c:v>
                </c:pt>
                <c:pt idx="47">
                  <c:v>39027</c:v>
                </c:pt>
                <c:pt idx="48">
                  <c:v>39028</c:v>
                </c:pt>
                <c:pt idx="49">
                  <c:v>39029</c:v>
                </c:pt>
                <c:pt idx="50">
                  <c:v>39030</c:v>
                </c:pt>
                <c:pt idx="51">
                  <c:v>39031</c:v>
                </c:pt>
                <c:pt idx="52">
                  <c:v>39034</c:v>
                </c:pt>
                <c:pt idx="53">
                  <c:v>39035</c:v>
                </c:pt>
                <c:pt idx="54">
                  <c:v>39036</c:v>
                </c:pt>
                <c:pt idx="55">
                  <c:v>39037</c:v>
                </c:pt>
                <c:pt idx="56">
                  <c:v>39038</c:v>
                </c:pt>
                <c:pt idx="57">
                  <c:v>39041</c:v>
                </c:pt>
                <c:pt idx="58">
                  <c:v>39042</c:v>
                </c:pt>
                <c:pt idx="59">
                  <c:v>39043</c:v>
                </c:pt>
                <c:pt idx="60">
                  <c:v>39044</c:v>
                </c:pt>
                <c:pt idx="61">
                  <c:v>39045</c:v>
                </c:pt>
                <c:pt idx="62">
                  <c:v>39048</c:v>
                </c:pt>
                <c:pt idx="63">
                  <c:v>39049</c:v>
                </c:pt>
                <c:pt idx="64">
                  <c:v>39050</c:v>
                </c:pt>
                <c:pt idx="65">
                  <c:v>39051</c:v>
                </c:pt>
                <c:pt idx="66">
                  <c:v>39052</c:v>
                </c:pt>
                <c:pt idx="67">
                  <c:v>39055</c:v>
                </c:pt>
                <c:pt idx="68">
                  <c:v>39056</c:v>
                </c:pt>
                <c:pt idx="69">
                  <c:v>39057</c:v>
                </c:pt>
                <c:pt idx="70">
                  <c:v>39058</c:v>
                </c:pt>
                <c:pt idx="71">
                  <c:v>39059</c:v>
                </c:pt>
                <c:pt idx="72">
                  <c:v>39062</c:v>
                </c:pt>
                <c:pt idx="73">
                  <c:v>39063</c:v>
                </c:pt>
                <c:pt idx="74">
                  <c:v>39064</c:v>
                </c:pt>
                <c:pt idx="75">
                  <c:v>39065</c:v>
                </c:pt>
                <c:pt idx="76">
                  <c:v>39066</c:v>
                </c:pt>
                <c:pt idx="77">
                  <c:v>39069</c:v>
                </c:pt>
                <c:pt idx="78">
                  <c:v>39070</c:v>
                </c:pt>
                <c:pt idx="79">
                  <c:v>39071</c:v>
                </c:pt>
                <c:pt idx="80">
                  <c:v>39072</c:v>
                </c:pt>
                <c:pt idx="81">
                  <c:v>39073</c:v>
                </c:pt>
                <c:pt idx="82">
                  <c:v>39077</c:v>
                </c:pt>
                <c:pt idx="83">
                  <c:v>39078</c:v>
                </c:pt>
                <c:pt idx="84">
                  <c:v>39079</c:v>
                </c:pt>
                <c:pt idx="85">
                  <c:v>39080</c:v>
                </c:pt>
                <c:pt idx="86">
                  <c:v>39082</c:v>
                </c:pt>
                <c:pt idx="87">
                  <c:v>39084</c:v>
                </c:pt>
                <c:pt idx="88">
                  <c:v>39085</c:v>
                </c:pt>
                <c:pt idx="89">
                  <c:v>39086</c:v>
                </c:pt>
                <c:pt idx="90">
                  <c:v>39087</c:v>
                </c:pt>
                <c:pt idx="91">
                  <c:v>39090</c:v>
                </c:pt>
                <c:pt idx="92">
                  <c:v>39091</c:v>
                </c:pt>
                <c:pt idx="93">
                  <c:v>39092</c:v>
                </c:pt>
                <c:pt idx="94">
                  <c:v>39093</c:v>
                </c:pt>
                <c:pt idx="95">
                  <c:v>39094</c:v>
                </c:pt>
                <c:pt idx="96">
                  <c:v>39097</c:v>
                </c:pt>
                <c:pt idx="97">
                  <c:v>39098</c:v>
                </c:pt>
                <c:pt idx="98">
                  <c:v>39099</c:v>
                </c:pt>
                <c:pt idx="99">
                  <c:v>39100</c:v>
                </c:pt>
                <c:pt idx="100">
                  <c:v>39101</c:v>
                </c:pt>
                <c:pt idx="101">
                  <c:v>39104</c:v>
                </c:pt>
                <c:pt idx="102">
                  <c:v>39105</c:v>
                </c:pt>
                <c:pt idx="103">
                  <c:v>39106</c:v>
                </c:pt>
                <c:pt idx="104">
                  <c:v>39107</c:v>
                </c:pt>
                <c:pt idx="105">
                  <c:v>39108</c:v>
                </c:pt>
                <c:pt idx="106">
                  <c:v>39111</c:v>
                </c:pt>
                <c:pt idx="107">
                  <c:v>39112</c:v>
                </c:pt>
                <c:pt idx="108">
                  <c:v>39113</c:v>
                </c:pt>
                <c:pt idx="109">
                  <c:v>39114</c:v>
                </c:pt>
                <c:pt idx="110">
                  <c:v>39115</c:v>
                </c:pt>
                <c:pt idx="111">
                  <c:v>39118</c:v>
                </c:pt>
                <c:pt idx="112">
                  <c:v>39119</c:v>
                </c:pt>
                <c:pt idx="113">
                  <c:v>39120</c:v>
                </c:pt>
                <c:pt idx="114">
                  <c:v>39121</c:v>
                </c:pt>
                <c:pt idx="115">
                  <c:v>39122</c:v>
                </c:pt>
                <c:pt idx="116">
                  <c:v>39125</c:v>
                </c:pt>
                <c:pt idx="117">
                  <c:v>39126</c:v>
                </c:pt>
                <c:pt idx="118">
                  <c:v>39127</c:v>
                </c:pt>
                <c:pt idx="119">
                  <c:v>39128</c:v>
                </c:pt>
                <c:pt idx="120">
                  <c:v>39129</c:v>
                </c:pt>
                <c:pt idx="121">
                  <c:v>39132</c:v>
                </c:pt>
                <c:pt idx="122">
                  <c:v>39133</c:v>
                </c:pt>
                <c:pt idx="123">
                  <c:v>39134</c:v>
                </c:pt>
                <c:pt idx="124">
                  <c:v>39135</c:v>
                </c:pt>
                <c:pt idx="125">
                  <c:v>39136</c:v>
                </c:pt>
                <c:pt idx="126">
                  <c:v>39139</c:v>
                </c:pt>
                <c:pt idx="127">
                  <c:v>39140</c:v>
                </c:pt>
                <c:pt idx="128">
                  <c:v>39141</c:v>
                </c:pt>
                <c:pt idx="129">
                  <c:v>39142</c:v>
                </c:pt>
                <c:pt idx="130">
                  <c:v>39143</c:v>
                </c:pt>
                <c:pt idx="131">
                  <c:v>39146</c:v>
                </c:pt>
                <c:pt idx="132">
                  <c:v>39147</c:v>
                </c:pt>
                <c:pt idx="133">
                  <c:v>39148</c:v>
                </c:pt>
                <c:pt idx="134">
                  <c:v>39149</c:v>
                </c:pt>
                <c:pt idx="135">
                  <c:v>39150</c:v>
                </c:pt>
                <c:pt idx="136">
                  <c:v>39153</c:v>
                </c:pt>
                <c:pt idx="137">
                  <c:v>39154</c:v>
                </c:pt>
                <c:pt idx="138">
                  <c:v>39155</c:v>
                </c:pt>
                <c:pt idx="139">
                  <c:v>39156</c:v>
                </c:pt>
                <c:pt idx="140">
                  <c:v>39157</c:v>
                </c:pt>
                <c:pt idx="141">
                  <c:v>39160</c:v>
                </c:pt>
                <c:pt idx="142">
                  <c:v>39161</c:v>
                </c:pt>
                <c:pt idx="143">
                  <c:v>39162</c:v>
                </c:pt>
                <c:pt idx="144">
                  <c:v>39163</c:v>
                </c:pt>
                <c:pt idx="145">
                  <c:v>39164</c:v>
                </c:pt>
                <c:pt idx="146">
                  <c:v>39167</c:v>
                </c:pt>
                <c:pt idx="147">
                  <c:v>39168</c:v>
                </c:pt>
                <c:pt idx="148">
                  <c:v>39169</c:v>
                </c:pt>
                <c:pt idx="149">
                  <c:v>39170</c:v>
                </c:pt>
                <c:pt idx="150">
                  <c:v>39171</c:v>
                </c:pt>
                <c:pt idx="151">
                  <c:v>39172</c:v>
                </c:pt>
                <c:pt idx="152">
                  <c:v>39174</c:v>
                </c:pt>
                <c:pt idx="153">
                  <c:v>39175</c:v>
                </c:pt>
                <c:pt idx="154">
                  <c:v>39176</c:v>
                </c:pt>
                <c:pt idx="155">
                  <c:v>39177</c:v>
                </c:pt>
                <c:pt idx="156">
                  <c:v>39181</c:v>
                </c:pt>
                <c:pt idx="157">
                  <c:v>39182</c:v>
                </c:pt>
                <c:pt idx="158">
                  <c:v>39183</c:v>
                </c:pt>
                <c:pt idx="159">
                  <c:v>39184</c:v>
                </c:pt>
                <c:pt idx="160">
                  <c:v>39185</c:v>
                </c:pt>
                <c:pt idx="161">
                  <c:v>39188</c:v>
                </c:pt>
                <c:pt idx="162">
                  <c:v>39189</c:v>
                </c:pt>
                <c:pt idx="163">
                  <c:v>39190</c:v>
                </c:pt>
                <c:pt idx="164">
                  <c:v>39191</c:v>
                </c:pt>
                <c:pt idx="165">
                  <c:v>39192</c:v>
                </c:pt>
                <c:pt idx="166">
                  <c:v>39195</c:v>
                </c:pt>
                <c:pt idx="167">
                  <c:v>39196</c:v>
                </c:pt>
                <c:pt idx="168">
                  <c:v>39197</c:v>
                </c:pt>
                <c:pt idx="169">
                  <c:v>39198</c:v>
                </c:pt>
                <c:pt idx="170">
                  <c:v>39199</c:v>
                </c:pt>
                <c:pt idx="171">
                  <c:v>39202</c:v>
                </c:pt>
                <c:pt idx="172">
                  <c:v>39203</c:v>
                </c:pt>
                <c:pt idx="173">
                  <c:v>39204</c:v>
                </c:pt>
                <c:pt idx="174">
                  <c:v>39205</c:v>
                </c:pt>
                <c:pt idx="175">
                  <c:v>39206</c:v>
                </c:pt>
                <c:pt idx="176">
                  <c:v>39209</c:v>
                </c:pt>
                <c:pt idx="177">
                  <c:v>39210</c:v>
                </c:pt>
                <c:pt idx="178">
                  <c:v>39211</c:v>
                </c:pt>
                <c:pt idx="179">
                  <c:v>39212</c:v>
                </c:pt>
                <c:pt idx="180">
                  <c:v>39213</c:v>
                </c:pt>
                <c:pt idx="181">
                  <c:v>39216</c:v>
                </c:pt>
                <c:pt idx="182">
                  <c:v>39217</c:v>
                </c:pt>
                <c:pt idx="183">
                  <c:v>39218</c:v>
                </c:pt>
                <c:pt idx="184">
                  <c:v>39219</c:v>
                </c:pt>
                <c:pt idx="185">
                  <c:v>39220</c:v>
                </c:pt>
                <c:pt idx="186">
                  <c:v>39223</c:v>
                </c:pt>
                <c:pt idx="187">
                  <c:v>39224</c:v>
                </c:pt>
                <c:pt idx="188">
                  <c:v>39225</c:v>
                </c:pt>
                <c:pt idx="189">
                  <c:v>39226</c:v>
                </c:pt>
                <c:pt idx="190">
                  <c:v>39227</c:v>
                </c:pt>
                <c:pt idx="191">
                  <c:v>39231</c:v>
                </c:pt>
                <c:pt idx="192">
                  <c:v>39232</c:v>
                </c:pt>
                <c:pt idx="193">
                  <c:v>39233</c:v>
                </c:pt>
                <c:pt idx="194">
                  <c:v>39234</c:v>
                </c:pt>
                <c:pt idx="195">
                  <c:v>39237</c:v>
                </c:pt>
                <c:pt idx="196">
                  <c:v>39238</c:v>
                </c:pt>
                <c:pt idx="197">
                  <c:v>39239</c:v>
                </c:pt>
                <c:pt idx="198">
                  <c:v>39240</c:v>
                </c:pt>
                <c:pt idx="199">
                  <c:v>39241</c:v>
                </c:pt>
                <c:pt idx="200">
                  <c:v>39244</c:v>
                </c:pt>
                <c:pt idx="201">
                  <c:v>39245</c:v>
                </c:pt>
                <c:pt idx="202">
                  <c:v>39246</c:v>
                </c:pt>
                <c:pt idx="203">
                  <c:v>39247</c:v>
                </c:pt>
                <c:pt idx="204">
                  <c:v>39248</c:v>
                </c:pt>
                <c:pt idx="205">
                  <c:v>39251</c:v>
                </c:pt>
                <c:pt idx="206">
                  <c:v>39252</c:v>
                </c:pt>
                <c:pt idx="207">
                  <c:v>39253</c:v>
                </c:pt>
                <c:pt idx="208">
                  <c:v>39254</c:v>
                </c:pt>
                <c:pt idx="209">
                  <c:v>39255</c:v>
                </c:pt>
                <c:pt idx="210">
                  <c:v>39258</c:v>
                </c:pt>
                <c:pt idx="211">
                  <c:v>39259</c:v>
                </c:pt>
                <c:pt idx="212">
                  <c:v>39260</c:v>
                </c:pt>
                <c:pt idx="213">
                  <c:v>39261</c:v>
                </c:pt>
                <c:pt idx="214">
                  <c:v>39262</c:v>
                </c:pt>
                <c:pt idx="215">
                  <c:v>39263</c:v>
                </c:pt>
                <c:pt idx="216">
                  <c:v>39265</c:v>
                </c:pt>
                <c:pt idx="217">
                  <c:v>39266</c:v>
                </c:pt>
                <c:pt idx="218">
                  <c:v>39267</c:v>
                </c:pt>
                <c:pt idx="219">
                  <c:v>39268</c:v>
                </c:pt>
                <c:pt idx="220">
                  <c:v>39269</c:v>
                </c:pt>
                <c:pt idx="221">
                  <c:v>39272</c:v>
                </c:pt>
                <c:pt idx="222">
                  <c:v>39273</c:v>
                </c:pt>
                <c:pt idx="223">
                  <c:v>39274</c:v>
                </c:pt>
                <c:pt idx="224">
                  <c:v>39275</c:v>
                </c:pt>
                <c:pt idx="225">
                  <c:v>39276</c:v>
                </c:pt>
                <c:pt idx="226">
                  <c:v>39279</c:v>
                </c:pt>
                <c:pt idx="227">
                  <c:v>39280</c:v>
                </c:pt>
                <c:pt idx="228">
                  <c:v>39281</c:v>
                </c:pt>
                <c:pt idx="229">
                  <c:v>39282</c:v>
                </c:pt>
                <c:pt idx="230">
                  <c:v>39283</c:v>
                </c:pt>
                <c:pt idx="231">
                  <c:v>39286</c:v>
                </c:pt>
                <c:pt idx="232">
                  <c:v>39287</c:v>
                </c:pt>
                <c:pt idx="233">
                  <c:v>39288</c:v>
                </c:pt>
                <c:pt idx="234">
                  <c:v>39289</c:v>
                </c:pt>
                <c:pt idx="235">
                  <c:v>39290</c:v>
                </c:pt>
                <c:pt idx="236">
                  <c:v>39293</c:v>
                </c:pt>
                <c:pt idx="237">
                  <c:v>39294</c:v>
                </c:pt>
                <c:pt idx="238">
                  <c:v>39295</c:v>
                </c:pt>
                <c:pt idx="239">
                  <c:v>39296</c:v>
                </c:pt>
                <c:pt idx="240">
                  <c:v>39297</c:v>
                </c:pt>
                <c:pt idx="241">
                  <c:v>39300</c:v>
                </c:pt>
                <c:pt idx="242">
                  <c:v>39301</c:v>
                </c:pt>
                <c:pt idx="243">
                  <c:v>39302</c:v>
                </c:pt>
                <c:pt idx="244">
                  <c:v>39303</c:v>
                </c:pt>
                <c:pt idx="245">
                  <c:v>39304</c:v>
                </c:pt>
                <c:pt idx="246">
                  <c:v>39307</c:v>
                </c:pt>
                <c:pt idx="247">
                  <c:v>39308</c:v>
                </c:pt>
                <c:pt idx="248">
                  <c:v>39309</c:v>
                </c:pt>
                <c:pt idx="249">
                  <c:v>39310</c:v>
                </c:pt>
                <c:pt idx="250">
                  <c:v>39311</c:v>
                </c:pt>
                <c:pt idx="251">
                  <c:v>39314</c:v>
                </c:pt>
                <c:pt idx="252">
                  <c:v>39315</c:v>
                </c:pt>
                <c:pt idx="253">
                  <c:v>39316</c:v>
                </c:pt>
                <c:pt idx="254">
                  <c:v>39317</c:v>
                </c:pt>
                <c:pt idx="255">
                  <c:v>39318</c:v>
                </c:pt>
                <c:pt idx="256">
                  <c:v>39321</c:v>
                </c:pt>
                <c:pt idx="257">
                  <c:v>39322</c:v>
                </c:pt>
                <c:pt idx="258">
                  <c:v>39323</c:v>
                </c:pt>
                <c:pt idx="259">
                  <c:v>39324</c:v>
                </c:pt>
                <c:pt idx="260">
                  <c:v>39325</c:v>
                </c:pt>
                <c:pt idx="261">
                  <c:v>39328</c:v>
                </c:pt>
                <c:pt idx="262">
                  <c:v>39329</c:v>
                </c:pt>
                <c:pt idx="263">
                  <c:v>39330</c:v>
                </c:pt>
                <c:pt idx="264">
                  <c:v>39331</c:v>
                </c:pt>
                <c:pt idx="265">
                  <c:v>39332</c:v>
                </c:pt>
                <c:pt idx="266">
                  <c:v>39335</c:v>
                </c:pt>
                <c:pt idx="267">
                  <c:v>39336</c:v>
                </c:pt>
                <c:pt idx="268">
                  <c:v>39337</c:v>
                </c:pt>
                <c:pt idx="269">
                  <c:v>39338</c:v>
                </c:pt>
                <c:pt idx="270">
                  <c:v>39339</c:v>
                </c:pt>
                <c:pt idx="271">
                  <c:v>39342</c:v>
                </c:pt>
                <c:pt idx="272">
                  <c:v>39343</c:v>
                </c:pt>
                <c:pt idx="273">
                  <c:v>39344</c:v>
                </c:pt>
                <c:pt idx="274">
                  <c:v>39345</c:v>
                </c:pt>
                <c:pt idx="275">
                  <c:v>39346</c:v>
                </c:pt>
                <c:pt idx="276">
                  <c:v>39349</c:v>
                </c:pt>
                <c:pt idx="277">
                  <c:v>39350</c:v>
                </c:pt>
                <c:pt idx="278">
                  <c:v>39351</c:v>
                </c:pt>
                <c:pt idx="279">
                  <c:v>39352</c:v>
                </c:pt>
                <c:pt idx="280">
                  <c:v>39353</c:v>
                </c:pt>
                <c:pt idx="281">
                  <c:v>39355</c:v>
                </c:pt>
                <c:pt idx="282">
                  <c:v>39356</c:v>
                </c:pt>
                <c:pt idx="283">
                  <c:v>39357</c:v>
                </c:pt>
                <c:pt idx="284">
                  <c:v>39358</c:v>
                </c:pt>
                <c:pt idx="285">
                  <c:v>39359</c:v>
                </c:pt>
                <c:pt idx="286">
                  <c:v>39360</c:v>
                </c:pt>
                <c:pt idx="287">
                  <c:v>39363</c:v>
                </c:pt>
                <c:pt idx="288">
                  <c:v>39364</c:v>
                </c:pt>
                <c:pt idx="289">
                  <c:v>39365</c:v>
                </c:pt>
                <c:pt idx="290">
                  <c:v>39366</c:v>
                </c:pt>
                <c:pt idx="291">
                  <c:v>39367</c:v>
                </c:pt>
                <c:pt idx="292">
                  <c:v>39370</c:v>
                </c:pt>
                <c:pt idx="293">
                  <c:v>39371</c:v>
                </c:pt>
                <c:pt idx="294">
                  <c:v>39372</c:v>
                </c:pt>
                <c:pt idx="295">
                  <c:v>39373</c:v>
                </c:pt>
                <c:pt idx="296">
                  <c:v>39374</c:v>
                </c:pt>
                <c:pt idx="297">
                  <c:v>39377</c:v>
                </c:pt>
                <c:pt idx="298">
                  <c:v>39378</c:v>
                </c:pt>
                <c:pt idx="299">
                  <c:v>39379</c:v>
                </c:pt>
                <c:pt idx="300">
                  <c:v>39380</c:v>
                </c:pt>
                <c:pt idx="301">
                  <c:v>39381</c:v>
                </c:pt>
                <c:pt idx="302">
                  <c:v>39384</c:v>
                </c:pt>
                <c:pt idx="303">
                  <c:v>39385</c:v>
                </c:pt>
                <c:pt idx="304">
                  <c:v>39386</c:v>
                </c:pt>
                <c:pt idx="305">
                  <c:v>39387</c:v>
                </c:pt>
                <c:pt idx="306">
                  <c:v>39388</c:v>
                </c:pt>
                <c:pt idx="307">
                  <c:v>39391</c:v>
                </c:pt>
                <c:pt idx="308">
                  <c:v>39392</c:v>
                </c:pt>
                <c:pt idx="309">
                  <c:v>39393</c:v>
                </c:pt>
                <c:pt idx="310">
                  <c:v>39394</c:v>
                </c:pt>
                <c:pt idx="311">
                  <c:v>39395</c:v>
                </c:pt>
                <c:pt idx="312">
                  <c:v>39398</c:v>
                </c:pt>
                <c:pt idx="313">
                  <c:v>39399</c:v>
                </c:pt>
                <c:pt idx="314">
                  <c:v>39400</c:v>
                </c:pt>
                <c:pt idx="315">
                  <c:v>39401</c:v>
                </c:pt>
                <c:pt idx="316">
                  <c:v>39402</c:v>
                </c:pt>
                <c:pt idx="317">
                  <c:v>39405</c:v>
                </c:pt>
                <c:pt idx="318">
                  <c:v>39406</c:v>
                </c:pt>
                <c:pt idx="319">
                  <c:v>39407</c:v>
                </c:pt>
                <c:pt idx="320">
                  <c:v>39408</c:v>
                </c:pt>
                <c:pt idx="321">
                  <c:v>39409</c:v>
                </c:pt>
                <c:pt idx="322">
                  <c:v>39412</c:v>
                </c:pt>
                <c:pt idx="323">
                  <c:v>39413</c:v>
                </c:pt>
                <c:pt idx="324">
                  <c:v>39414</c:v>
                </c:pt>
                <c:pt idx="325">
                  <c:v>39415</c:v>
                </c:pt>
                <c:pt idx="326">
                  <c:v>39416</c:v>
                </c:pt>
                <c:pt idx="327">
                  <c:v>39419</c:v>
                </c:pt>
                <c:pt idx="328">
                  <c:v>39420</c:v>
                </c:pt>
                <c:pt idx="329">
                  <c:v>39421</c:v>
                </c:pt>
                <c:pt idx="330">
                  <c:v>39422</c:v>
                </c:pt>
                <c:pt idx="331">
                  <c:v>39423</c:v>
                </c:pt>
                <c:pt idx="332">
                  <c:v>39426</c:v>
                </c:pt>
                <c:pt idx="333">
                  <c:v>39427</c:v>
                </c:pt>
                <c:pt idx="334">
                  <c:v>39428</c:v>
                </c:pt>
                <c:pt idx="335">
                  <c:v>39429</c:v>
                </c:pt>
                <c:pt idx="336">
                  <c:v>39430</c:v>
                </c:pt>
                <c:pt idx="337">
                  <c:v>39433</c:v>
                </c:pt>
                <c:pt idx="338">
                  <c:v>39434</c:v>
                </c:pt>
                <c:pt idx="339">
                  <c:v>39435</c:v>
                </c:pt>
                <c:pt idx="340">
                  <c:v>39436</c:v>
                </c:pt>
                <c:pt idx="341">
                  <c:v>39437</c:v>
                </c:pt>
                <c:pt idx="342">
                  <c:v>39440</c:v>
                </c:pt>
                <c:pt idx="343">
                  <c:v>39442</c:v>
                </c:pt>
                <c:pt idx="344">
                  <c:v>39443</c:v>
                </c:pt>
                <c:pt idx="345">
                  <c:v>39444</c:v>
                </c:pt>
                <c:pt idx="346">
                  <c:v>39447</c:v>
                </c:pt>
                <c:pt idx="347">
                  <c:v>39449</c:v>
                </c:pt>
                <c:pt idx="348">
                  <c:v>39450</c:v>
                </c:pt>
                <c:pt idx="349">
                  <c:v>39451</c:v>
                </c:pt>
                <c:pt idx="350">
                  <c:v>39454</c:v>
                </c:pt>
                <c:pt idx="351">
                  <c:v>39455</c:v>
                </c:pt>
                <c:pt idx="352">
                  <c:v>39456</c:v>
                </c:pt>
                <c:pt idx="353">
                  <c:v>39457</c:v>
                </c:pt>
                <c:pt idx="354">
                  <c:v>39458</c:v>
                </c:pt>
                <c:pt idx="355">
                  <c:v>39461</c:v>
                </c:pt>
                <c:pt idx="356">
                  <c:v>39462</c:v>
                </c:pt>
                <c:pt idx="357">
                  <c:v>39463</c:v>
                </c:pt>
                <c:pt idx="358">
                  <c:v>39464</c:v>
                </c:pt>
                <c:pt idx="359">
                  <c:v>39465</c:v>
                </c:pt>
                <c:pt idx="360">
                  <c:v>39468</c:v>
                </c:pt>
                <c:pt idx="361">
                  <c:v>39469</c:v>
                </c:pt>
                <c:pt idx="362">
                  <c:v>39470</c:v>
                </c:pt>
                <c:pt idx="363">
                  <c:v>39471</c:v>
                </c:pt>
                <c:pt idx="364">
                  <c:v>39472</c:v>
                </c:pt>
                <c:pt idx="365">
                  <c:v>39475</c:v>
                </c:pt>
                <c:pt idx="366">
                  <c:v>39476</c:v>
                </c:pt>
                <c:pt idx="367">
                  <c:v>39477</c:v>
                </c:pt>
                <c:pt idx="368">
                  <c:v>39478</c:v>
                </c:pt>
                <c:pt idx="369">
                  <c:v>39479</c:v>
                </c:pt>
                <c:pt idx="370">
                  <c:v>39482</c:v>
                </c:pt>
                <c:pt idx="371">
                  <c:v>39483</c:v>
                </c:pt>
                <c:pt idx="372">
                  <c:v>39484</c:v>
                </c:pt>
                <c:pt idx="373">
                  <c:v>39485</c:v>
                </c:pt>
                <c:pt idx="374">
                  <c:v>39486</c:v>
                </c:pt>
                <c:pt idx="375">
                  <c:v>39489</c:v>
                </c:pt>
                <c:pt idx="376">
                  <c:v>39490</c:v>
                </c:pt>
                <c:pt idx="377">
                  <c:v>39491</c:v>
                </c:pt>
                <c:pt idx="378">
                  <c:v>39492</c:v>
                </c:pt>
                <c:pt idx="379">
                  <c:v>39493</c:v>
                </c:pt>
                <c:pt idx="380">
                  <c:v>39496</c:v>
                </c:pt>
                <c:pt idx="381">
                  <c:v>39497</c:v>
                </c:pt>
                <c:pt idx="382">
                  <c:v>39498</c:v>
                </c:pt>
                <c:pt idx="383">
                  <c:v>39499</c:v>
                </c:pt>
                <c:pt idx="384">
                  <c:v>39500</c:v>
                </c:pt>
                <c:pt idx="385">
                  <c:v>39503</c:v>
                </c:pt>
                <c:pt idx="386">
                  <c:v>39504</c:v>
                </c:pt>
                <c:pt idx="387">
                  <c:v>39505</c:v>
                </c:pt>
                <c:pt idx="388">
                  <c:v>39506</c:v>
                </c:pt>
                <c:pt idx="389">
                  <c:v>39507</c:v>
                </c:pt>
                <c:pt idx="390">
                  <c:v>39510</c:v>
                </c:pt>
                <c:pt idx="391">
                  <c:v>39511</c:v>
                </c:pt>
                <c:pt idx="392">
                  <c:v>39512</c:v>
                </c:pt>
                <c:pt idx="393">
                  <c:v>39513</c:v>
                </c:pt>
                <c:pt idx="394">
                  <c:v>39514</c:v>
                </c:pt>
                <c:pt idx="395">
                  <c:v>39517</c:v>
                </c:pt>
                <c:pt idx="396">
                  <c:v>39518</c:v>
                </c:pt>
                <c:pt idx="397">
                  <c:v>39519</c:v>
                </c:pt>
                <c:pt idx="398">
                  <c:v>39520</c:v>
                </c:pt>
                <c:pt idx="399">
                  <c:v>39521</c:v>
                </c:pt>
                <c:pt idx="400">
                  <c:v>39524</c:v>
                </c:pt>
                <c:pt idx="401">
                  <c:v>39525</c:v>
                </c:pt>
                <c:pt idx="402">
                  <c:v>39526</c:v>
                </c:pt>
                <c:pt idx="403">
                  <c:v>39527</c:v>
                </c:pt>
                <c:pt idx="404">
                  <c:v>39531</c:v>
                </c:pt>
                <c:pt idx="405">
                  <c:v>39532</c:v>
                </c:pt>
                <c:pt idx="406">
                  <c:v>39533</c:v>
                </c:pt>
                <c:pt idx="407">
                  <c:v>39534</c:v>
                </c:pt>
                <c:pt idx="408">
                  <c:v>39535</c:v>
                </c:pt>
                <c:pt idx="409">
                  <c:v>39538</c:v>
                </c:pt>
                <c:pt idx="410">
                  <c:v>39539</c:v>
                </c:pt>
                <c:pt idx="411">
                  <c:v>39540</c:v>
                </c:pt>
                <c:pt idx="412">
                  <c:v>39541</c:v>
                </c:pt>
                <c:pt idx="413">
                  <c:v>39542</c:v>
                </c:pt>
                <c:pt idx="414">
                  <c:v>39545</c:v>
                </c:pt>
                <c:pt idx="415">
                  <c:v>39546</c:v>
                </c:pt>
                <c:pt idx="416">
                  <c:v>39547</c:v>
                </c:pt>
                <c:pt idx="417">
                  <c:v>39548</c:v>
                </c:pt>
                <c:pt idx="418">
                  <c:v>39549</c:v>
                </c:pt>
                <c:pt idx="419">
                  <c:v>39552</c:v>
                </c:pt>
                <c:pt idx="420">
                  <c:v>39553</c:v>
                </c:pt>
                <c:pt idx="421">
                  <c:v>39554</c:v>
                </c:pt>
                <c:pt idx="422">
                  <c:v>39555</c:v>
                </c:pt>
                <c:pt idx="423">
                  <c:v>39556</c:v>
                </c:pt>
                <c:pt idx="424">
                  <c:v>39559</c:v>
                </c:pt>
                <c:pt idx="425">
                  <c:v>39560</c:v>
                </c:pt>
                <c:pt idx="426">
                  <c:v>39561</c:v>
                </c:pt>
                <c:pt idx="427">
                  <c:v>39562</c:v>
                </c:pt>
                <c:pt idx="428">
                  <c:v>39563</c:v>
                </c:pt>
                <c:pt idx="429">
                  <c:v>39566</c:v>
                </c:pt>
                <c:pt idx="430">
                  <c:v>39567</c:v>
                </c:pt>
                <c:pt idx="431">
                  <c:v>39568</c:v>
                </c:pt>
                <c:pt idx="432">
                  <c:v>39569</c:v>
                </c:pt>
                <c:pt idx="433">
                  <c:v>39570</c:v>
                </c:pt>
                <c:pt idx="434">
                  <c:v>39573</c:v>
                </c:pt>
                <c:pt idx="435">
                  <c:v>39574</c:v>
                </c:pt>
                <c:pt idx="436">
                  <c:v>39575</c:v>
                </c:pt>
                <c:pt idx="437">
                  <c:v>39576</c:v>
                </c:pt>
                <c:pt idx="438">
                  <c:v>39577</c:v>
                </c:pt>
                <c:pt idx="439">
                  <c:v>39580</c:v>
                </c:pt>
                <c:pt idx="440">
                  <c:v>39581</c:v>
                </c:pt>
                <c:pt idx="441">
                  <c:v>39582</c:v>
                </c:pt>
                <c:pt idx="442">
                  <c:v>39583</c:v>
                </c:pt>
                <c:pt idx="443">
                  <c:v>39584</c:v>
                </c:pt>
                <c:pt idx="444">
                  <c:v>39587</c:v>
                </c:pt>
                <c:pt idx="445">
                  <c:v>39588</c:v>
                </c:pt>
                <c:pt idx="446">
                  <c:v>39589</c:v>
                </c:pt>
                <c:pt idx="447">
                  <c:v>39590</c:v>
                </c:pt>
                <c:pt idx="448">
                  <c:v>39591</c:v>
                </c:pt>
                <c:pt idx="449">
                  <c:v>39594</c:v>
                </c:pt>
                <c:pt idx="450">
                  <c:v>39595</c:v>
                </c:pt>
                <c:pt idx="451">
                  <c:v>39596</c:v>
                </c:pt>
                <c:pt idx="452">
                  <c:v>39597</c:v>
                </c:pt>
                <c:pt idx="453">
                  <c:v>39598</c:v>
                </c:pt>
                <c:pt idx="454">
                  <c:v>39599</c:v>
                </c:pt>
                <c:pt idx="455">
                  <c:v>39601</c:v>
                </c:pt>
                <c:pt idx="456">
                  <c:v>39602</c:v>
                </c:pt>
                <c:pt idx="457">
                  <c:v>39603</c:v>
                </c:pt>
                <c:pt idx="458">
                  <c:v>39604</c:v>
                </c:pt>
                <c:pt idx="459">
                  <c:v>39605</c:v>
                </c:pt>
                <c:pt idx="460">
                  <c:v>39608</c:v>
                </c:pt>
                <c:pt idx="461">
                  <c:v>39609</c:v>
                </c:pt>
                <c:pt idx="462">
                  <c:v>39610</c:v>
                </c:pt>
                <c:pt idx="463">
                  <c:v>39611</c:v>
                </c:pt>
                <c:pt idx="464">
                  <c:v>39612</c:v>
                </c:pt>
                <c:pt idx="465">
                  <c:v>39615</c:v>
                </c:pt>
                <c:pt idx="466">
                  <c:v>39616</c:v>
                </c:pt>
                <c:pt idx="467">
                  <c:v>39617</c:v>
                </c:pt>
                <c:pt idx="468">
                  <c:v>39618</c:v>
                </c:pt>
                <c:pt idx="469">
                  <c:v>39619</c:v>
                </c:pt>
                <c:pt idx="470">
                  <c:v>39622</c:v>
                </c:pt>
                <c:pt idx="471">
                  <c:v>39623</c:v>
                </c:pt>
                <c:pt idx="472">
                  <c:v>39624</c:v>
                </c:pt>
                <c:pt idx="473">
                  <c:v>39625</c:v>
                </c:pt>
                <c:pt idx="474">
                  <c:v>39626</c:v>
                </c:pt>
                <c:pt idx="475">
                  <c:v>39629</c:v>
                </c:pt>
                <c:pt idx="476">
                  <c:v>39630</c:v>
                </c:pt>
                <c:pt idx="477">
                  <c:v>39631</c:v>
                </c:pt>
                <c:pt idx="478">
                  <c:v>39632</c:v>
                </c:pt>
                <c:pt idx="479">
                  <c:v>39633</c:v>
                </c:pt>
                <c:pt idx="480">
                  <c:v>39636</c:v>
                </c:pt>
                <c:pt idx="481">
                  <c:v>39637</c:v>
                </c:pt>
                <c:pt idx="482">
                  <c:v>39638</c:v>
                </c:pt>
                <c:pt idx="483">
                  <c:v>39639</c:v>
                </c:pt>
                <c:pt idx="484">
                  <c:v>39640</c:v>
                </c:pt>
                <c:pt idx="485">
                  <c:v>39643</c:v>
                </c:pt>
                <c:pt idx="486">
                  <c:v>39644</c:v>
                </c:pt>
                <c:pt idx="487">
                  <c:v>39645</c:v>
                </c:pt>
                <c:pt idx="488">
                  <c:v>39646</c:v>
                </c:pt>
                <c:pt idx="489">
                  <c:v>39647</c:v>
                </c:pt>
                <c:pt idx="490">
                  <c:v>39650</c:v>
                </c:pt>
                <c:pt idx="491">
                  <c:v>39651</c:v>
                </c:pt>
                <c:pt idx="492">
                  <c:v>39652</c:v>
                </c:pt>
                <c:pt idx="493">
                  <c:v>39653</c:v>
                </c:pt>
                <c:pt idx="494">
                  <c:v>39654</c:v>
                </c:pt>
                <c:pt idx="495">
                  <c:v>39657</c:v>
                </c:pt>
                <c:pt idx="496">
                  <c:v>39658</c:v>
                </c:pt>
                <c:pt idx="497">
                  <c:v>39659</c:v>
                </c:pt>
                <c:pt idx="498">
                  <c:v>39660</c:v>
                </c:pt>
                <c:pt idx="499">
                  <c:v>39661</c:v>
                </c:pt>
                <c:pt idx="500">
                  <c:v>39664</c:v>
                </c:pt>
                <c:pt idx="501">
                  <c:v>39665</c:v>
                </c:pt>
                <c:pt idx="502">
                  <c:v>39666</c:v>
                </c:pt>
                <c:pt idx="503">
                  <c:v>39667</c:v>
                </c:pt>
                <c:pt idx="504">
                  <c:v>39668</c:v>
                </c:pt>
                <c:pt idx="505">
                  <c:v>39671</c:v>
                </c:pt>
                <c:pt idx="506">
                  <c:v>39672</c:v>
                </c:pt>
                <c:pt idx="507">
                  <c:v>39673</c:v>
                </c:pt>
                <c:pt idx="508">
                  <c:v>39674</c:v>
                </c:pt>
                <c:pt idx="509">
                  <c:v>39675</c:v>
                </c:pt>
                <c:pt idx="510">
                  <c:v>39678</c:v>
                </c:pt>
                <c:pt idx="511">
                  <c:v>39679</c:v>
                </c:pt>
                <c:pt idx="512">
                  <c:v>39680</c:v>
                </c:pt>
                <c:pt idx="513">
                  <c:v>39681</c:v>
                </c:pt>
                <c:pt idx="514">
                  <c:v>39682</c:v>
                </c:pt>
                <c:pt idx="515">
                  <c:v>39685</c:v>
                </c:pt>
                <c:pt idx="516">
                  <c:v>39686</c:v>
                </c:pt>
                <c:pt idx="517">
                  <c:v>39687</c:v>
                </c:pt>
                <c:pt idx="518">
                  <c:v>39688</c:v>
                </c:pt>
                <c:pt idx="519">
                  <c:v>39689</c:v>
                </c:pt>
                <c:pt idx="520">
                  <c:v>39691</c:v>
                </c:pt>
                <c:pt idx="521">
                  <c:v>39692</c:v>
                </c:pt>
                <c:pt idx="522">
                  <c:v>39693</c:v>
                </c:pt>
                <c:pt idx="523">
                  <c:v>39694</c:v>
                </c:pt>
                <c:pt idx="524">
                  <c:v>39695</c:v>
                </c:pt>
                <c:pt idx="525">
                  <c:v>39696</c:v>
                </c:pt>
                <c:pt idx="526">
                  <c:v>39699</c:v>
                </c:pt>
                <c:pt idx="527">
                  <c:v>39700</c:v>
                </c:pt>
                <c:pt idx="528">
                  <c:v>39701</c:v>
                </c:pt>
                <c:pt idx="529">
                  <c:v>39702</c:v>
                </c:pt>
                <c:pt idx="530">
                  <c:v>39703</c:v>
                </c:pt>
                <c:pt idx="531">
                  <c:v>39706</c:v>
                </c:pt>
                <c:pt idx="532">
                  <c:v>39707</c:v>
                </c:pt>
                <c:pt idx="533">
                  <c:v>39708</c:v>
                </c:pt>
                <c:pt idx="534">
                  <c:v>39709</c:v>
                </c:pt>
                <c:pt idx="535">
                  <c:v>39710</c:v>
                </c:pt>
                <c:pt idx="536">
                  <c:v>39713</c:v>
                </c:pt>
                <c:pt idx="537">
                  <c:v>39714</c:v>
                </c:pt>
                <c:pt idx="538">
                  <c:v>39715</c:v>
                </c:pt>
                <c:pt idx="539">
                  <c:v>39716</c:v>
                </c:pt>
                <c:pt idx="540">
                  <c:v>39717</c:v>
                </c:pt>
                <c:pt idx="541">
                  <c:v>39720</c:v>
                </c:pt>
                <c:pt idx="542">
                  <c:v>39721</c:v>
                </c:pt>
                <c:pt idx="543">
                  <c:v>39722</c:v>
                </c:pt>
                <c:pt idx="544">
                  <c:v>39723</c:v>
                </c:pt>
                <c:pt idx="545">
                  <c:v>39724</c:v>
                </c:pt>
                <c:pt idx="546">
                  <c:v>39727</c:v>
                </c:pt>
                <c:pt idx="547">
                  <c:v>39728</c:v>
                </c:pt>
                <c:pt idx="548">
                  <c:v>39729</c:v>
                </c:pt>
                <c:pt idx="549">
                  <c:v>39730</c:v>
                </c:pt>
                <c:pt idx="550">
                  <c:v>39731</c:v>
                </c:pt>
                <c:pt idx="551">
                  <c:v>39734</c:v>
                </c:pt>
                <c:pt idx="552">
                  <c:v>39735</c:v>
                </c:pt>
                <c:pt idx="553">
                  <c:v>39736</c:v>
                </c:pt>
                <c:pt idx="554">
                  <c:v>39737</c:v>
                </c:pt>
                <c:pt idx="555">
                  <c:v>39738</c:v>
                </c:pt>
                <c:pt idx="556">
                  <c:v>39741</c:v>
                </c:pt>
                <c:pt idx="557">
                  <c:v>39742</c:v>
                </c:pt>
                <c:pt idx="558">
                  <c:v>39743</c:v>
                </c:pt>
                <c:pt idx="559">
                  <c:v>39744</c:v>
                </c:pt>
                <c:pt idx="560">
                  <c:v>39745</c:v>
                </c:pt>
                <c:pt idx="561">
                  <c:v>39748</c:v>
                </c:pt>
                <c:pt idx="562">
                  <c:v>39749</c:v>
                </c:pt>
                <c:pt idx="563">
                  <c:v>39750</c:v>
                </c:pt>
                <c:pt idx="564">
                  <c:v>39751</c:v>
                </c:pt>
                <c:pt idx="565">
                  <c:v>39752</c:v>
                </c:pt>
                <c:pt idx="566">
                  <c:v>39755</c:v>
                </c:pt>
                <c:pt idx="567">
                  <c:v>39756</c:v>
                </c:pt>
                <c:pt idx="568">
                  <c:v>39757</c:v>
                </c:pt>
                <c:pt idx="569">
                  <c:v>39758</c:v>
                </c:pt>
                <c:pt idx="570">
                  <c:v>39759</c:v>
                </c:pt>
                <c:pt idx="571">
                  <c:v>39762</c:v>
                </c:pt>
                <c:pt idx="572">
                  <c:v>39763</c:v>
                </c:pt>
                <c:pt idx="573">
                  <c:v>39764</c:v>
                </c:pt>
                <c:pt idx="574">
                  <c:v>39765</c:v>
                </c:pt>
                <c:pt idx="575">
                  <c:v>39766</c:v>
                </c:pt>
                <c:pt idx="576">
                  <c:v>39769</c:v>
                </c:pt>
                <c:pt idx="577">
                  <c:v>39770</c:v>
                </c:pt>
                <c:pt idx="578">
                  <c:v>39771</c:v>
                </c:pt>
                <c:pt idx="579">
                  <c:v>39772</c:v>
                </c:pt>
                <c:pt idx="580">
                  <c:v>39773</c:v>
                </c:pt>
                <c:pt idx="581">
                  <c:v>39776</c:v>
                </c:pt>
                <c:pt idx="582">
                  <c:v>39777</c:v>
                </c:pt>
                <c:pt idx="583">
                  <c:v>39778</c:v>
                </c:pt>
                <c:pt idx="584">
                  <c:v>39779</c:v>
                </c:pt>
                <c:pt idx="585">
                  <c:v>39780</c:v>
                </c:pt>
                <c:pt idx="586">
                  <c:v>39782</c:v>
                </c:pt>
                <c:pt idx="587">
                  <c:v>39783</c:v>
                </c:pt>
                <c:pt idx="588">
                  <c:v>39784</c:v>
                </c:pt>
                <c:pt idx="589">
                  <c:v>39785</c:v>
                </c:pt>
                <c:pt idx="590">
                  <c:v>39786</c:v>
                </c:pt>
                <c:pt idx="591">
                  <c:v>39787</c:v>
                </c:pt>
                <c:pt idx="592">
                  <c:v>39790</c:v>
                </c:pt>
                <c:pt idx="593">
                  <c:v>39791</c:v>
                </c:pt>
                <c:pt idx="594">
                  <c:v>39792</c:v>
                </c:pt>
                <c:pt idx="595">
                  <c:v>39793</c:v>
                </c:pt>
                <c:pt idx="596">
                  <c:v>39794</c:v>
                </c:pt>
                <c:pt idx="597">
                  <c:v>39797</c:v>
                </c:pt>
                <c:pt idx="598">
                  <c:v>39798</c:v>
                </c:pt>
                <c:pt idx="599">
                  <c:v>39799</c:v>
                </c:pt>
                <c:pt idx="600">
                  <c:v>39800</c:v>
                </c:pt>
                <c:pt idx="601">
                  <c:v>39801</c:v>
                </c:pt>
                <c:pt idx="602">
                  <c:v>39804</c:v>
                </c:pt>
                <c:pt idx="603">
                  <c:v>39805</c:v>
                </c:pt>
                <c:pt idx="604">
                  <c:v>39806</c:v>
                </c:pt>
                <c:pt idx="605">
                  <c:v>39808</c:v>
                </c:pt>
                <c:pt idx="606">
                  <c:v>39811</c:v>
                </c:pt>
                <c:pt idx="607">
                  <c:v>39812</c:v>
                </c:pt>
                <c:pt idx="608">
                  <c:v>39813</c:v>
                </c:pt>
                <c:pt idx="609">
                  <c:v>39815</c:v>
                </c:pt>
                <c:pt idx="610">
                  <c:v>39818</c:v>
                </c:pt>
                <c:pt idx="611">
                  <c:v>39819</c:v>
                </c:pt>
                <c:pt idx="612">
                  <c:v>39820</c:v>
                </c:pt>
                <c:pt idx="613">
                  <c:v>39821</c:v>
                </c:pt>
                <c:pt idx="614">
                  <c:v>39822</c:v>
                </c:pt>
                <c:pt idx="615">
                  <c:v>39825</c:v>
                </c:pt>
                <c:pt idx="616">
                  <c:v>39826</c:v>
                </c:pt>
                <c:pt idx="617">
                  <c:v>39827</c:v>
                </c:pt>
                <c:pt idx="618">
                  <c:v>39828</c:v>
                </c:pt>
                <c:pt idx="619">
                  <c:v>39829</c:v>
                </c:pt>
                <c:pt idx="620">
                  <c:v>39832</c:v>
                </c:pt>
                <c:pt idx="621">
                  <c:v>39833</c:v>
                </c:pt>
                <c:pt idx="622">
                  <c:v>39834</c:v>
                </c:pt>
                <c:pt idx="623">
                  <c:v>39835</c:v>
                </c:pt>
                <c:pt idx="624">
                  <c:v>39836</c:v>
                </c:pt>
                <c:pt idx="625">
                  <c:v>39839</c:v>
                </c:pt>
                <c:pt idx="626">
                  <c:v>39840</c:v>
                </c:pt>
                <c:pt idx="627">
                  <c:v>39841</c:v>
                </c:pt>
                <c:pt idx="628">
                  <c:v>39842</c:v>
                </c:pt>
                <c:pt idx="629">
                  <c:v>39843</c:v>
                </c:pt>
                <c:pt idx="630">
                  <c:v>39844</c:v>
                </c:pt>
                <c:pt idx="631">
                  <c:v>39846</c:v>
                </c:pt>
                <c:pt idx="632">
                  <c:v>39847</c:v>
                </c:pt>
                <c:pt idx="633">
                  <c:v>39848</c:v>
                </c:pt>
                <c:pt idx="634">
                  <c:v>39849</c:v>
                </c:pt>
                <c:pt idx="635">
                  <c:v>39850</c:v>
                </c:pt>
                <c:pt idx="636">
                  <c:v>39853</c:v>
                </c:pt>
                <c:pt idx="637">
                  <c:v>39854</c:v>
                </c:pt>
                <c:pt idx="638">
                  <c:v>39855</c:v>
                </c:pt>
                <c:pt idx="639">
                  <c:v>39856</c:v>
                </c:pt>
                <c:pt idx="640">
                  <c:v>39857</c:v>
                </c:pt>
                <c:pt idx="641">
                  <c:v>39860</c:v>
                </c:pt>
                <c:pt idx="642">
                  <c:v>39861</c:v>
                </c:pt>
                <c:pt idx="643">
                  <c:v>39862</c:v>
                </c:pt>
                <c:pt idx="644">
                  <c:v>39863</c:v>
                </c:pt>
                <c:pt idx="645">
                  <c:v>39864</c:v>
                </c:pt>
                <c:pt idx="646">
                  <c:v>39867</c:v>
                </c:pt>
                <c:pt idx="647">
                  <c:v>39868</c:v>
                </c:pt>
                <c:pt idx="648">
                  <c:v>39869</c:v>
                </c:pt>
                <c:pt idx="649">
                  <c:v>39870</c:v>
                </c:pt>
                <c:pt idx="650">
                  <c:v>39871</c:v>
                </c:pt>
                <c:pt idx="651">
                  <c:v>39872</c:v>
                </c:pt>
                <c:pt idx="652">
                  <c:v>39874</c:v>
                </c:pt>
                <c:pt idx="653">
                  <c:v>39875</c:v>
                </c:pt>
                <c:pt idx="654">
                  <c:v>39876</c:v>
                </c:pt>
                <c:pt idx="655">
                  <c:v>39877</c:v>
                </c:pt>
                <c:pt idx="656">
                  <c:v>39878</c:v>
                </c:pt>
                <c:pt idx="657">
                  <c:v>39881</c:v>
                </c:pt>
                <c:pt idx="658">
                  <c:v>39882</c:v>
                </c:pt>
                <c:pt idx="659">
                  <c:v>39883</c:v>
                </c:pt>
                <c:pt idx="660">
                  <c:v>39884</c:v>
                </c:pt>
                <c:pt idx="661">
                  <c:v>39885</c:v>
                </c:pt>
                <c:pt idx="662">
                  <c:v>39888</c:v>
                </c:pt>
                <c:pt idx="663">
                  <c:v>39889</c:v>
                </c:pt>
                <c:pt idx="664">
                  <c:v>39890</c:v>
                </c:pt>
                <c:pt idx="665">
                  <c:v>39891</c:v>
                </c:pt>
                <c:pt idx="666">
                  <c:v>39892</c:v>
                </c:pt>
                <c:pt idx="667">
                  <c:v>39895</c:v>
                </c:pt>
                <c:pt idx="668">
                  <c:v>39896</c:v>
                </c:pt>
                <c:pt idx="669">
                  <c:v>39897</c:v>
                </c:pt>
                <c:pt idx="670">
                  <c:v>39898</c:v>
                </c:pt>
                <c:pt idx="671">
                  <c:v>39899</c:v>
                </c:pt>
                <c:pt idx="672">
                  <c:v>39902</c:v>
                </c:pt>
                <c:pt idx="673">
                  <c:v>39903</c:v>
                </c:pt>
                <c:pt idx="674">
                  <c:v>39904</c:v>
                </c:pt>
                <c:pt idx="675">
                  <c:v>39905</c:v>
                </c:pt>
                <c:pt idx="676">
                  <c:v>39906</c:v>
                </c:pt>
                <c:pt idx="677">
                  <c:v>39909</c:v>
                </c:pt>
                <c:pt idx="678">
                  <c:v>39910</c:v>
                </c:pt>
                <c:pt idx="679">
                  <c:v>39911</c:v>
                </c:pt>
                <c:pt idx="680">
                  <c:v>39912</c:v>
                </c:pt>
                <c:pt idx="681">
                  <c:v>39916</c:v>
                </c:pt>
                <c:pt idx="682">
                  <c:v>39917</c:v>
                </c:pt>
                <c:pt idx="683">
                  <c:v>39918</c:v>
                </c:pt>
                <c:pt idx="684">
                  <c:v>39919</c:v>
                </c:pt>
                <c:pt idx="685">
                  <c:v>39920</c:v>
                </c:pt>
                <c:pt idx="686">
                  <c:v>39923</c:v>
                </c:pt>
                <c:pt idx="687">
                  <c:v>39924</c:v>
                </c:pt>
                <c:pt idx="688">
                  <c:v>39925</c:v>
                </c:pt>
                <c:pt idx="689">
                  <c:v>39926</c:v>
                </c:pt>
                <c:pt idx="690">
                  <c:v>39927</c:v>
                </c:pt>
                <c:pt idx="691">
                  <c:v>39930</c:v>
                </c:pt>
                <c:pt idx="692">
                  <c:v>39931</c:v>
                </c:pt>
                <c:pt idx="693">
                  <c:v>39932</c:v>
                </c:pt>
                <c:pt idx="694">
                  <c:v>39933</c:v>
                </c:pt>
                <c:pt idx="695">
                  <c:v>39934</c:v>
                </c:pt>
                <c:pt idx="696">
                  <c:v>39937</c:v>
                </c:pt>
                <c:pt idx="697">
                  <c:v>39938</c:v>
                </c:pt>
                <c:pt idx="698">
                  <c:v>39939</c:v>
                </c:pt>
                <c:pt idx="699">
                  <c:v>39940</c:v>
                </c:pt>
                <c:pt idx="700">
                  <c:v>39941</c:v>
                </c:pt>
                <c:pt idx="701">
                  <c:v>39944</c:v>
                </c:pt>
                <c:pt idx="702">
                  <c:v>39945</c:v>
                </c:pt>
                <c:pt idx="703">
                  <c:v>39946</c:v>
                </c:pt>
                <c:pt idx="704">
                  <c:v>39947</c:v>
                </c:pt>
                <c:pt idx="705">
                  <c:v>39948</c:v>
                </c:pt>
                <c:pt idx="706">
                  <c:v>39951</c:v>
                </c:pt>
                <c:pt idx="707">
                  <c:v>39952</c:v>
                </c:pt>
                <c:pt idx="708">
                  <c:v>39953</c:v>
                </c:pt>
                <c:pt idx="709">
                  <c:v>39954</c:v>
                </c:pt>
                <c:pt idx="710">
                  <c:v>39955</c:v>
                </c:pt>
                <c:pt idx="711">
                  <c:v>39958</c:v>
                </c:pt>
                <c:pt idx="712">
                  <c:v>39959</c:v>
                </c:pt>
                <c:pt idx="713">
                  <c:v>39960</c:v>
                </c:pt>
                <c:pt idx="714">
                  <c:v>39961</c:v>
                </c:pt>
                <c:pt idx="715">
                  <c:v>39962</c:v>
                </c:pt>
                <c:pt idx="716">
                  <c:v>39964</c:v>
                </c:pt>
                <c:pt idx="717">
                  <c:v>39965</c:v>
                </c:pt>
                <c:pt idx="718">
                  <c:v>39966</c:v>
                </c:pt>
                <c:pt idx="719">
                  <c:v>39967</c:v>
                </c:pt>
                <c:pt idx="720">
                  <c:v>39968</c:v>
                </c:pt>
                <c:pt idx="721">
                  <c:v>39969</c:v>
                </c:pt>
                <c:pt idx="722">
                  <c:v>39972</c:v>
                </c:pt>
                <c:pt idx="723">
                  <c:v>39973</c:v>
                </c:pt>
                <c:pt idx="724">
                  <c:v>39974</c:v>
                </c:pt>
                <c:pt idx="725">
                  <c:v>39975</c:v>
                </c:pt>
                <c:pt idx="726">
                  <c:v>39976</c:v>
                </c:pt>
                <c:pt idx="727">
                  <c:v>39979</c:v>
                </c:pt>
                <c:pt idx="728">
                  <c:v>39980</c:v>
                </c:pt>
                <c:pt idx="729">
                  <c:v>39981</c:v>
                </c:pt>
                <c:pt idx="730">
                  <c:v>39982</c:v>
                </c:pt>
                <c:pt idx="731">
                  <c:v>39983</c:v>
                </c:pt>
                <c:pt idx="732">
                  <c:v>39986</c:v>
                </c:pt>
                <c:pt idx="733">
                  <c:v>39987</c:v>
                </c:pt>
                <c:pt idx="734">
                  <c:v>39988</c:v>
                </c:pt>
                <c:pt idx="735">
                  <c:v>39989</c:v>
                </c:pt>
                <c:pt idx="736">
                  <c:v>39990</c:v>
                </c:pt>
                <c:pt idx="737">
                  <c:v>39993</c:v>
                </c:pt>
                <c:pt idx="738">
                  <c:v>39994</c:v>
                </c:pt>
                <c:pt idx="739">
                  <c:v>39995</c:v>
                </c:pt>
                <c:pt idx="740">
                  <c:v>39996</c:v>
                </c:pt>
                <c:pt idx="741">
                  <c:v>39997</c:v>
                </c:pt>
                <c:pt idx="742">
                  <c:v>40000</c:v>
                </c:pt>
                <c:pt idx="743">
                  <c:v>40001</c:v>
                </c:pt>
                <c:pt idx="744">
                  <c:v>40002</c:v>
                </c:pt>
                <c:pt idx="745">
                  <c:v>40003</c:v>
                </c:pt>
                <c:pt idx="746">
                  <c:v>40004</c:v>
                </c:pt>
                <c:pt idx="747">
                  <c:v>40007</c:v>
                </c:pt>
                <c:pt idx="748">
                  <c:v>40008</c:v>
                </c:pt>
                <c:pt idx="749">
                  <c:v>40009</c:v>
                </c:pt>
                <c:pt idx="750">
                  <c:v>40010</c:v>
                </c:pt>
                <c:pt idx="751">
                  <c:v>40011</c:v>
                </c:pt>
                <c:pt idx="752">
                  <c:v>40014</c:v>
                </c:pt>
                <c:pt idx="753">
                  <c:v>40015</c:v>
                </c:pt>
                <c:pt idx="754">
                  <c:v>40016</c:v>
                </c:pt>
                <c:pt idx="755">
                  <c:v>40017</c:v>
                </c:pt>
                <c:pt idx="756">
                  <c:v>40018</c:v>
                </c:pt>
                <c:pt idx="757">
                  <c:v>40021</c:v>
                </c:pt>
                <c:pt idx="758">
                  <c:v>40022</c:v>
                </c:pt>
                <c:pt idx="759">
                  <c:v>40023</c:v>
                </c:pt>
                <c:pt idx="760">
                  <c:v>40024</c:v>
                </c:pt>
                <c:pt idx="761">
                  <c:v>40025</c:v>
                </c:pt>
                <c:pt idx="762">
                  <c:v>40028</c:v>
                </c:pt>
                <c:pt idx="763">
                  <c:v>40029</c:v>
                </c:pt>
                <c:pt idx="764">
                  <c:v>40030</c:v>
                </c:pt>
                <c:pt idx="765">
                  <c:v>40031</c:v>
                </c:pt>
                <c:pt idx="766">
                  <c:v>40032</c:v>
                </c:pt>
                <c:pt idx="767">
                  <c:v>40035</c:v>
                </c:pt>
                <c:pt idx="768">
                  <c:v>40036</c:v>
                </c:pt>
                <c:pt idx="769">
                  <c:v>40037</c:v>
                </c:pt>
                <c:pt idx="770">
                  <c:v>40038</c:v>
                </c:pt>
                <c:pt idx="771">
                  <c:v>40039</c:v>
                </c:pt>
                <c:pt idx="772">
                  <c:v>40042</c:v>
                </c:pt>
                <c:pt idx="773">
                  <c:v>40043</c:v>
                </c:pt>
                <c:pt idx="774">
                  <c:v>40044</c:v>
                </c:pt>
                <c:pt idx="775">
                  <c:v>40045</c:v>
                </c:pt>
                <c:pt idx="776">
                  <c:v>40046</c:v>
                </c:pt>
                <c:pt idx="777">
                  <c:v>40049</c:v>
                </c:pt>
                <c:pt idx="778">
                  <c:v>40050</c:v>
                </c:pt>
                <c:pt idx="779">
                  <c:v>40051</c:v>
                </c:pt>
                <c:pt idx="780">
                  <c:v>40052</c:v>
                </c:pt>
                <c:pt idx="781">
                  <c:v>40053</c:v>
                </c:pt>
                <c:pt idx="782">
                  <c:v>40056</c:v>
                </c:pt>
                <c:pt idx="783">
                  <c:v>40057</c:v>
                </c:pt>
                <c:pt idx="784">
                  <c:v>40058</c:v>
                </c:pt>
                <c:pt idx="785">
                  <c:v>40059</c:v>
                </c:pt>
                <c:pt idx="786">
                  <c:v>40060</c:v>
                </c:pt>
                <c:pt idx="787">
                  <c:v>40063</c:v>
                </c:pt>
                <c:pt idx="788">
                  <c:v>40064</c:v>
                </c:pt>
                <c:pt idx="789">
                  <c:v>40065</c:v>
                </c:pt>
                <c:pt idx="790">
                  <c:v>40066</c:v>
                </c:pt>
                <c:pt idx="791">
                  <c:v>40067</c:v>
                </c:pt>
                <c:pt idx="792">
                  <c:v>40070</c:v>
                </c:pt>
                <c:pt idx="793">
                  <c:v>40071</c:v>
                </c:pt>
                <c:pt idx="794">
                  <c:v>40072</c:v>
                </c:pt>
                <c:pt idx="795">
                  <c:v>40073</c:v>
                </c:pt>
                <c:pt idx="796">
                  <c:v>40074</c:v>
                </c:pt>
                <c:pt idx="797">
                  <c:v>40077</c:v>
                </c:pt>
                <c:pt idx="798">
                  <c:v>40078</c:v>
                </c:pt>
                <c:pt idx="799">
                  <c:v>40079</c:v>
                </c:pt>
                <c:pt idx="800">
                  <c:v>40080</c:v>
                </c:pt>
                <c:pt idx="801">
                  <c:v>40081</c:v>
                </c:pt>
                <c:pt idx="802">
                  <c:v>40084</c:v>
                </c:pt>
                <c:pt idx="803">
                  <c:v>40085</c:v>
                </c:pt>
                <c:pt idx="804">
                  <c:v>40086</c:v>
                </c:pt>
                <c:pt idx="805">
                  <c:v>40087</c:v>
                </c:pt>
                <c:pt idx="806">
                  <c:v>40088</c:v>
                </c:pt>
                <c:pt idx="807">
                  <c:v>40091</c:v>
                </c:pt>
                <c:pt idx="808">
                  <c:v>40092</c:v>
                </c:pt>
                <c:pt idx="809">
                  <c:v>40093</c:v>
                </c:pt>
                <c:pt idx="810">
                  <c:v>40094</c:v>
                </c:pt>
                <c:pt idx="811">
                  <c:v>40095</c:v>
                </c:pt>
                <c:pt idx="812">
                  <c:v>40098</c:v>
                </c:pt>
                <c:pt idx="813">
                  <c:v>40099</c:v>
                </c:pt>
                <c:pt idx="814">
                  <c:v>40100</c:v>
                </c:pt>
                <c:pt idx="815">
                  <c:v>40101</c:v>
                </c:pt>
                <c:pt idx="816">
                  <c:v>40102</c:v>
                </c:pt>
                <c:pt idx="817">
                  <c:v>40105</c:v>
                </c:pt>
                <c:pt idx="818">
                  <c:v>40106</c:v>
                </c:pt>
                <c:pt idx="819">
                  <c:v>40107</c:v>
                </c:pt>
                <c:pt idx="820">
                  <c:v>40108</c:v>
                </c:pt>
                <c:pt idx="821">
                  <c:v>40109</c:v>
                </c:pt>
                <c:pt idx="822">
                  <c:v>40112</c:v>
                </c:pt>
                <c:pt idx="823">
                  <c:v>40113</c:v>
                </c:pt>
                <c:pt idx="824">
                  <c:v>40114</c:v>
                </c:pt>
                <c:pt idx="825">
                  <c:v>40115</c:v>
                </c:pt>
                <c:pt idx="826">
                  <c:v>40116</c:v>
                </c:pt>
                <c:pt idx="827">
                  <c:v>40117</c:v>
                </c:pt>
                <c:pt idx="828">
                  <c:v>40119</c:v>
                </c:pt>
                <c:pt idx="829">
                  <c:v>40120</c:v>
                </c:pt>
                <c:pt idx="830">
                  <c:v>40121</c:v>
                </c:pt>
                <c:pt idx="831">
                  <c:v>40122</c:v>
                </c:pt>
                <c:pt idx="832">
                  <c:v>40123</c:v>
                </c:pt>
                <c:pt idx="833">
                  <c:v>40126</c:v>
                </c:pt>
                <c:pt idx="834">
                  <c:v>40127</c:v>
                </c:pt>
                <c:pt idx="835">
                  <c:v>40128</c:v>
                </c:pt>
                <c:pt idx="836">
                  <c:v>40129</c:v>
                </c:pt>
                <c:pt idx="837">
                  <c:v>40130</c:v>
                </c:pt>
                <c:pt idx="838">
                  <c:v>40133</c:v>
                </c:pt>
                <c:pt idx="839">
                  <c:v>40134</c:v>
                </c:pt>
                <c:pt idx="840">
                  <c:v>40135</c:v>
                </c:pt>
                <c:pt idx="841">
                  <c:v>40136</c:v>
                </c:pt>
                <c:pt idx="842">
                  <c:v>40137</c:v>
                </c:pt>
                <c:pt idx="843">
                  <c:v>40140</c:v>
                </c:pt>
                <c:pt idx="844">
                  <c:v>40141</c:v>
                </c:pt>
                <c:pt idx="845">
                  <c:v>40142</c:v>
                </c:pt>
                <c:pt idx="846">
                  <c:v>40143</c:v>
                </c:pt>
                <c:pt idx="847">
                  <c:v>40144</c:v>
                </c:pt>
                <c:pt idx="848">
                  <c:v>40147</c:v>
                </c:pt>
                <c:pt idx="849">
                  <c:v>40148</c:v>
                </c:pt>
                <c:pt idx="850">
                  <c:v>40149</c:v>
                </c:pt>
                <c:pt idx="851">
                  <c:v>40150</c:v>
                </c:pt>
                <c:pt idx="852">
                  <c:v>40151</c:v>
                </c:pt>
                <c:pt idx="853">
                  <c:v>40154</c:v>
                </c:pt>
                <c:pt idx="854">
                  <c:v>40155</c:v>
                </c:pt>
                <c:pt idx="855">
                  <c:v>40156</c:v>
                </c:pt>
                <c:pt idx="856">
                  <c:v>40157</c:v>
                </c:pt>
                <c:pt idx="857">
                  <c:v>40158</c:v>
                </c:pt>
                <c:pt idx="858">
                  <c:v>40161</c:v>
                </c:pt>
                <c:pt idx="859">
                  <c:v>40162</c:v>
                </c:pt>
                <c:pt idx="860">
                  <c:v>40163</c:v>
                </c:pt>
                <c:pt idx="861">
                  <c:v>40164</c:v>
                </c:pt>
                <c:pt idx="862">
                  <c:v>40165</c:v>
                </c:pt>
                <c:pt idx="863">
                  <c:v>40168</c:v>
                </c:pt>
                <c:pt idx="864">
                  <c:v>40169</c:v>
                </c:pt>
                <c:pt idx="865">
                  <c:v>40170</c:v>
                </c:pt>
                <c:pt idx="866">
                  <c:v>40171</c:v>
                </c:pt>
                <c:pt idx="867">
                  <c:v>40175</c:v>
                </c:pt>
                <c:pt idx="868">
                  <c:v>40176</c:v>
                </c:pt>
                <c:pt idx="869">
                  <c:v>40177</c:v>
                </c:pt>
                <c:pt idx="870">
                  <c:v>40178</c:v>
                </c:pt>
                <c:pt idx="871">
                  <c:v>40182</c:v>
                </c:pt>
                <c:pt idx="872">
                  <c:v>40183</c:v>
                </c:pt>
                <c:pt idx="873">
                  <c:v>40184</c:v>
                </c:pt>
                <c:pt idx="874">
                  <c:v>40185</c:v>
                </c:pt>
                <c:pt idx="875">
                  <c:v>40186</c:v>
                </c:pt>
                <c:pt idx="876">
                  <c:v>40189</c:v>
                </c:pt>
                <c:pt idx="877">
                  <c:v>40190</c:v>
                </c:pt>
                <c:pt idx="878">
                  <c:v>40191</c:v>
                </c:pt>
                <c:pt idx="879">
                  <c:v>40192</c:v>
                </c:pt>
                <c:pt idx="880">
                  <c:v>40193</c:v>
                </c:pt>
                <c:pt idx="881">
                  <c:v>40196</c:v>
                </c:pt>
                <c:pt idx="882">
                  <c:v>40197</c:v>
                </c:pt>
                <c:pt idx="883">
                  <c:v>40198</c:v>
                </c:pt>
                <c:pt idx="884">
                  <c:v>40199</c:v>
                </c:pt>
                <c:pt idx="885">
                  <c:v>40200</c:v>
                </c:pt>
                <c:pt idx="886">
                  <c:v>40203</c:v>
                </c:pt>
                <c:pt idx="887">
                  <c:v>40204</c:v>
                </c:pt>
                <c:pt idx="888">
                  <c:v>40205</c:v>
                </c:pt>
                <c:pt idx="889">
                  <c:v>40206</c:v>
                </c:pt>
                <c:pt idx="890">
                  <c:v>40207</c:v>
                </c:pt>
                <c:pt idx="891">
                  <c:v>40209</c:v>
                </c:pt>
                <c:pt idx="892">
                  <c:v>40210</c:v>
                </c:pt>
                <c:pt idx="893">
                  <c:v>40211</c:v>
                </c:pt>
                <c:pt idx="894">
                  <c:v>40212</c:v>
                </c:pt>
                <c:pt idx="895">
                  <c:v>40213</c:v>
                </c:pt>
                <c:pt idx="896">
                  <c:v>40214</c:v>
                </c:pt>
                <c:pt idx="897">
                  <c:v>40217</c:v>
                </c:pt>
                <c:pt idx="898">
                  <c:v>40218</c:v>
                </c:pt>
                <c:pt idx="899">
                  <c:v>40219</c:v>
                </c:pt>
                <c:pt idx="900">
                  <c:v>40220</c:v>
                </c:pt>
                <c:pt idx="901">
                  <c:v>40221</c:v>
                </c:pt>
                <c:pt idx="902">
                  <c:v>40224</c:v>
                </c:pt>
                <c:pt idx="903">
                  <c:v>40225</c:v>
                </c:pt>
                <c:pt idx="904">
                  <c:v>40226</c:v>
                </c:pt>
                <c:pt idx="905">
                  <c:v>40227</c:v>
                </c:pt>
                <c:pt idx="906">
                  <c:v>40228</c:v>
                </c:pt>
                <c:pt idx="907">
                  <c:v>40231</c:v>
                </c:pt>
                <c:pt idx="908">
                  <c:v>40232</c:v>
                </c:pt>
                <c:pt idx="909">
                  <c:v>40233</c:v>
                </c:pt>
                <c:pt idx="910">
                  <c:v>40234</c:v>
                </c:pt>
                <c:pt idx="911">
                  <c:v>40235</c:v>
                </c:pt>
                <c:pt idx="912">
                  <c:v>40237</c:v>
                </c:pt>
                <c:pt idx="913">
                  <c:v>40238</c:v>
                </c:pt>
                <c:pt idx="914">
                  <c:v>40239</c:v>
                </c:pt>
                <c:pt idx="915">
                  <c:v>40240</c:v>
                </c:pt>
                <c:pt idx="916">
                  <c:v>40241</c:v>
                </c:pt>
                <c:pt idx="917">
                  <c:v>40242</c:v>
                </c:pt>
                <c:pt idx="918">
                  <c:v>40245</c:v>
                </c:pt>
                <c:pt idx="919">
                  <c:v>40246</c:v>
                </c:pt>
                <c:pt idx="920">
                  <c:v>40247</c:v>
                </c:pt>
                <c:pt idx="921">
                  <c:v>40248</c:v>
                </c:pt>
                <c:pt idx="922">
                  <c:v>40249</c:v>
                </c:pt>
                <c:pt idx="923">
                  <c:v>40252</c:v>
                </c:pt>
                <c:pt idx="924">
                  <c:v>40253</c:v>
                </c:pt>
                <c:pt idx="925">
                  <c:v>40254</c:v>
                </c:pt>
                <c:pt idx="926">
                  <c:v>40255</c:v>
                </c:pt>
                <c:pt idx="927">
                  <c:v>40256</c:v>
                </c:pt>
                <c:pt idx="928">
                  <c:v>40259</c:v>
                </c:pt>
                <c:pt idx="929">
                  <c:v>40260</c:v>
                </c:pt>
                <c:pt idx="930">
                  <c:v>40261</c:v>
                </c:pt>
                <c:pt idx="931">
                  <c:v>40262</c:v>
                </c:pt>
                <c:pt idx="932">
                  <c:v>40263</c:v>
                </c:pt>
                <c:pt idx="933">
                  <c:v>40266</c:v>
                </c:pt>
                <c:pt idx="934">
                  <c:v>40267</c:v>
                </c:pt>
                <c:pt idx="935">
                  <c:v>40268</c:v>
                </c:pt>
                <c:pt idx="936">
                  <c:v>40269</c:v>
                </c:pt>
                <c:pt idx="937">
                  <c:v>40273</c:v>
                </c:pt>
                <c:pt idx="938">
                  <c:v>40274</c:v>
                </c:pt>
                <c:pt idx="939">
                  <c:v>40275</c:v>
                </c:pt>
                <c:pt idx="940">
                  <c:v>40276</c:v>
                </c:pt>
                <c:pt idx="941">
                  <c:v>40277</c:v>
                </c:pt>
                <c:pt idx="942">
                  <c:v>40280</c:v>
                </c:pt>
                <c:pt idx="943">
                  <c:v>40281</c:v>
                </c:pt>
                <c:pt idx="944">
                  <c:v>40282</c:v>
                </c:pt>
                <c:pt idx="945">
                  <c:v>40283</c:v>
                </c:pt>
                <c:pt idx="946">
                  <c:v>40284</c:v>
                </c:pt>
                <c:pt idx="947">
                  <c:v>40287</c:v>
                </c:pt>
                <c:pt idx="948">
                  <c:v>40288</c:v>
                </c:pt>
                <c:pt idx="949">
                  <c:v>40289</c:v>
                </c:pt>
                <c:pt idx="950">
                  <c:v>40290</c:v>
                </c:pt>
                <c:pt idx="951">
                  <c:v>40291</c:v>
                </c:pt>
                <c:pt idx="952">
                  <c:v>40294</c:v>
                </c:pt>
                <c:pt idx="953">
                  <c:v>40295</c:v>
                </c:pt>
                <c:pt idx="954">
                  <c:v>40296</c:v>
                </c:pt>
                <c:pt idx="955">
                  <c:v>40297</c:v>
                </c:pt>
                <c:pt idx="956">
                  <c:v>40298</c:v>
                </c:pt>
                <c:pt idx="957">
                  <c:v>40301</c:v>
                </c:pt>
                <c:pt idx="958">
                  <c:v>40302</c:v>
                </c:pt>
                <c:pt idx="959">
                  <c:v>40303</c:v>
                </c:pt>
                <c:pt idx="960">
                  <c:v>40304</c:v>
                </c:pt>
                <c:pt idx="961">
                  <c:v>40305</c:v>
                </c:pt>
                <c:pt idx="962">
                  <c:v>40308</c:v>
                </c:pt>
                <c:pt idx="963">
                  <c:v>40309</c:v>
                </c:pt>
                <c:pt idx="964">
                  <c:v>40310</c:v>
                </c:pt>
                <c:pt idx="965">
                  <c:v>40311</c:v>
                </c:pt>
                <c:pt idx="966">
                  <c:v>40312</c:v>
                </c:pt>
                <c:pt idx="967">
                  <c:v>40315</c:v>
                </c:pt>
                <c:pt idx="968">
                  <c:v>40316</c:v>
                </c:pt>
                <c:pt idx="969">
                  <c:v>40317</c:v>
                </c:pt>
                <c:pt idx="970">
                  <c:v>40318</c:v>
                </c:pt>
                <c:pt idx="971">
                  <c:v>40319</c:v>
                </c:pt>
                <c:pt idx="972">
                  <c:v>40322</c:v>
                </c:pt>
                <c:pt idx="973">
                  <c:v>40323</c:v>
                </c:pt>
                <c:pt idx="974">
                  <c:v>40324</c:v>
                </c:pt>
                <c:pt idx="975">
                  <c:v>40325</c:v>
                </c:pt>
                <c:pt idx="976">
                  <c:v>40326</c:v>
                </c:pt>
                <c:pt idx="977">
                  <c:v>40329</c:v>
                </c:pt>
                <c:pt idx="978">
                  <c:v>40330</c:v>
                </c:pt>
                <c:pt idx="979">
                  <c:v>40331</c:v>
                </c:pt>
                <c:pt idx="980">
                  <c:v>40332</c:v>
                </c:pt>
                <c:pt idx="981">
                  <c:v>40333</c:v>
                </c:pt>
                <c:pt idx="982">
                  <c:v>40336</c:v>
                </c:pt>
                <c:pt idx="983">
                  <c:v>40337</c:v>
                </c:pt>
                <c:pt idx="984">
                  <c:v>40338</c:v>
                </c:pt>
                <c:pt idx="985">
                  <c:v>40339</c:v>
                </c:pt>
                <c:pt idx="986">
                  <c:v>40340</c:v>
                </c:pt>
                <c:pt idx="987">
                  <c:v>40343</c:v>
                </c:pt>
                <c:pt idx="988">
                  <c:v>40344</c:v>
                </c:pt>
                <c:pt idx="989">
                  <c:v>40345</c:v>
                </c:pt>
                <c:pt idx="990">
                  <c:v>40346</c:v>
                </c:pt>
                <c:pt idx="991">
                  <c:v>40347</c:v>
                </c:pt>
                <c:pt idx="992">
                  <c:v>40350</c:v>
                </c:pt>
                <c:pt idx="993">
                  <c:v>40351</c:v>
                </c:pt>
                <c:pt idx="994">
                  <c:v>40352</c:v>
                </c:pt>
                <c:pt idx="995">
                  <c:v>40353</c:v>
                </c:pt>
                <c:pt idx="996">
                  <c:v>40354</c:v>
                </c:pt>
                <c:pt idx="997">
                  <c:v>40357</c:v>
                </c:pt>
                <c:pt idx="998">
                  <c:v>40358</c:v>
                </c:pt>
                <c:pt idx="999">
                  <c:v>40359</c:v>
                </c:pt>
                <c:pt idx="1000">
                  <c:v>40360</c:v>
                </c:pt>
                <c:pt idx="1001">
                  <c:v>40361</c:v>
                </c:pt>
                <c:pt idx="1002">
                  <c:v>40364</c:v>
                </c:pt>
                <c:pt idx="1003">
                  <c:v>40365</c:v>
                </c:pt>
                <c:pt idx="1004">
                  <c:v>40366</c:v>
                </c:pt>
                <c:pt idx="1005">
                  <c:v>40367</c:v>
                </c:pt>
                <c:pt idx="1006">
                  <c:v>40368</c:v>
                </c:pt>
                <c:pt idx="1007">
                  <c:v>40371</c:v>
                </c:pt>
                <c:pt idx="1008">
                  <c:v>40372</c:v>
                </c:pt>
                <c:pt idx="1009">
                  <c:v>40373</c:v>
                </c:pt>
                <c:pt idx="1010">
                  <c:v>40374</c:v>
                </c:pt>
                <c:pt idx="1011">
                  <c:v>40375</c:v>
                </c:pt>
                <c:pt idx="1012">
                  <c:v>40378</c:v>
                </c:pt>
                <c:pt idx="1013">
                  <c:v>40379</c:v>
                </c:pt>
                <c:pt idx="1014">
                  <c:v>40380</c:v>
                </c:pt>
                <c:pt idx="1015">
                  <c:v>40381</c:v>
                </c:pt>
                <c:pt idx="1016">
                  <c:v>40382</c:v>
                </c:pt>
                <c:pt idx="1017">
                  <c:v>40385</c:v>
                </c:pt>
                <c:pt idx="1018">
                  <c:v>40386</c:v>
                </c:pt>
                <c:pt idx="1019">
                  <c:v>40387</c:v>
                </c:pt>
                <c:pt idx="1020">
                  <c:v>40388</c:v>
                </c:pt>
                <c:pt idx="1021">
                  <c:v>40389</c:v>
                </c:pt>
                <c:pt idx="1022">
                  <c:v>40390</c:v>
                </c:pt>
                <c:pt idx="1023">
                  <c:v>40392</c:v>
                </c:pt>
                <c:pt idx="1024">
                  <c:v>40393</c:v>
                </c:pt>
                <c:pt idx="1025">
                  <c:v>40394</c:v>
                </c:pt>
                <c:pt idx="1026">
                  <c:v>40395</c:v>
                </c:pt>
                <c:pt idx="1027">
                  <c:v>40396</c:v>
                </c:pt>
                <c:pt idx="1028">
                  <c:v>40399</c:v>
                </c:pt>
                <c:pt idx="1029">
                  <c:v>40400</c:v>
                </c:pt>
                <c:pt idx="1030">
                  <c:v>40401</c:v>
                </c:pt>
                <c:pt idx="1031">
                  <c:v>40402</c:v>
                </c:pt>
                <c:pt idx="1032">
                  <c:v>40403</c:v>
                </c:pt>
                <c:pt idx="1033">
                  <c:v>40406</c:v>
                </c:pt>
                <c:pt idx="1034">
                  <c:v>40407</c:v>
                </c:pt>
                <c:pt idx="1035">
                  <c:v>40408</c:v>
                </c:pt>
                <c:pt idx="1036">
                  <c:v>40409</c:v>
                </c:pt>
                <c:pt idx="1037">
                  <c:v>40410</c:v>
                </c:pt>
                <c:pt idx="1038">
                  <c:v>40413</c:v>
                </c:pt>
                <c:pt idx="1039">
                  <c:v>40414</c:v>
                </c:pt>
                <c:pt idx="1040">
                  <c:v>40415</c:v>
                </c:pt>
                <c:pt idx="1041">
                  <c:v>40416</c:v>
                </c:pt>
                <c:pt idx="1042">
                  <c:v>40417</c:v>
                </c:pt>
                <c:pt idx="1043">
                  <c:v>40420</c:v>
                </c:pt>
                <c:pt idx="1044">
                  <c:v>40421</c:v>
                </c:pt>
                <c:pt idx="1045">
                  <c:v>40422</c:v>
                </c:pt>
                <c:pt idx="1046">
                  <c:v>40423</c:v>
                </c:pt>
                <c:pt idx="1047">
                  <c:v>40424</c:v>
                </c:pt>
                <c:pt idx="1048">
                  <c:v>40427</c:v>
                </c:pt>
                <c:pt idx="1049">
                  <c:v>40428</c:v>
                </c:pt>
                <c:pt idx="1050">
                  <c:v>40429</c:v>
                </c:pt>
                <c:pt idx="1051">
                  <c:v>40430</c:v>
                </c:pt>
                <c:pt idx="1052">
                  <c:v>40431</c:v>
                </c:pt>
                <c:pt idx="1053">
                  <c:v>40434</c:v>
                </c:pt>
                <c:pt idx="1054">
                  <c:v>40435</c:v>
                </c:pt>
                <c:pt idx="1055">
                  <c:v>40436</c:v>
                </c:pt>
                <c:pt idx="1056">
                  <c:v>40437</c:v>
                </c:pt>
                <c:pt idx="1057">
                  <c:v>40438</c:v>
                </c:pt>
                <c:pt idx="1058">
                  <c:v>40441</c:v>
                </c:pt>
                <c:pt idx="1059">
                  <c:v>40442</c:v>
                </c:pt>
                <c:pt idx="1060">
                  <c:v>40443</c:v>
                </c:pt>
                <c:pt idx="1061">
                  <c:v>40444</c:v>
                </c:pt>
                <c:pt idx="1062">
                  <c:v>40445</c:v>
                </c:pt>
                <c:pt idx="1063">
                  <c:v>40448</c:v>
                </c:pt>
                <c:pt idx="1064">
                  <c:v>40449</c:v>
                </c:pt>
                <c:pt idx="1065">
                  <c:v>40450</c:v>
                </c:pt>
                <c:pt idx="1066">
                  <c:v>40451</c:v>
                </c:pt>
                <c:pt idx="1067">
                  <c:v>40452</c:v>
                </c:pt>
                <c:pt idx="1068">
                  <c:v>40455</c:v>
                </c:pt>
                <c:pt idx="1069">
                  <c:v>40456</c:v>
                </c:pt>
                <c:pt idx="1070">
                  <c:v>40457</c:v>
                </c:pt>
                <c:pt idx="1071">
                  <c:v>40458</c:v>
                </c:pt>
                <c:pt idx="1072">
                  <c:v>40459</c:v>
                </c:pt>
                <c:pt idx="1073">
                  <c:v>40462</c:v>
                </c:pt>
                <c:pt idx="1074">
                  <c:v>40463</c:v>
                </c:pt>
                <c:pt idx="1075">
                  <c:v>40464</c:v>
                </c:pt>
                <c:pt idx="1076">
                  <c:v>40465</c:v>
                </c:pt>
                <c:pt idx="1077">
                  <c:v>40466</c:v>
                </c:pt>
                <c:pt idx="1078">
                  <c:v>40469</c:v>
                </c:pt>
                <c:pt idx="1079">
                  <c:v>40470</c:v>
                </c:pt>
                <c:pt idx="1080">
                  <c:v>40471</c:v>
                </c:pt>
                <c:pt idx="1081">
                  <c:v>40472</c:v>
                </c:pt>
                <c:pt idx="1082">
                  <c:v>40473</c:v>
                </c:pt>
                <c:pt idx="1083">
                  <c:v>40476</c:v>
                </c:pt>
                <c:pt idx="1084">
                  <c:v>40477</c:v>
                </c:pt>
                <c:pt idx="1085">
                  <c:v>40478</c:v>
                </c:pt>
                <c:pt idx="1086">
                  <c:v>40479</c:v>
                </c:pt>
                <c:pt idx="1087">
                  <c:v>40480</c:v>
                </c:pt>
                <c:pt idx="1088">
                  <c:v>40482</c:v>
                </c:pt>
                <c:pt idx="1089">
                  <c:v>40483</c:v>
                </c:pt>
                <c:pt idx="1090">
                  <c:v>40484</c:v>
                </c:pt>
                <c:pt idx="1091">
                  <c:v>40485</c:v>
                </c:pt>
                <c:pt idx="1092">
                  <c:v>40486</c:v>
                </c:pt>
                <c:pt idx="1093">
                  <c:v>40487</c:v>
                </c:pt>
                <c:pt idx="1094">
                  <c:v>40490</c:v>
                </c:pt>
                <c:pt idx="1095">
                  <c:v>40491</c:v>
                </c:pt>
                <c:pt idx="1096">
                  <c:v>40492</c:v>
                </c:pt>
                <c:pt idx="1097">
                  <c:v>40493</c:v>
                </c:pt>
                <c:pt idx="1098">
                  <c:v>40494</c:v>
                </c:pt>
                <c:pt idx="1099">
                  <c:v>40497</c:v>
                </c:pt>
                <c:pt idx="1100">
                  <c:v>40498</c:v>
                </c:pt>
                <c:pt idx="1101">
                  <c:v>40499</c:v>
                </c:pt>
                <c:pt idx="1102">
                  <c:v>40500</c:v>
                </c:pt>
                <c:pt idx="1103">
                  <c:v>40501</c:v>
                </c:pt>
                <c:pt idx="1104">
                  <c:v>40504</c:v>
                </c:pt>
                <c:pt idx="1105">
                  <c:v>40505</c:v>
                </c:pt>
                <c:pt idx="1106">
                  <c:v>40506</c:v>
                </c:pt>
                <c:pt idx="1107">
                  <c:v>40507</c:v>
                </c:pt>
                <c:pt idx="1108">
                  <c:v>40508</c:v>
                </c:pt>
                <c:pt idx="1109">
                  <c:v>40511</c:v>
                </c:pt>
                <c:pt idx="1110">
                  <c:v>40512</c:v>
                </c:pt>
                <c:pt idx="1111">
                  <c:v>40513</c:v>
                </c:pt>
                <c:pt idx="1112">
                  <c:v>40514</c:v>
                </c:pt>
                <c:pt idx="1113">
                  <c:v>40515</c:v>
                </c:pt>
                <c:pt idx="1114">
                  <c:v>40518</c:v>
                </c:pt>
                <c:pt idx="1115">
                  <c:v>40519</c:v>
                </c:pt>
                <c:pt idx="1116">
                  <c:v>40520</c:v>
                </c:pt>
                <c:pt idx="1117">
                  <c:v>40521</c:v>
                </c:pt>
                <c:pt idx="1118">
                  <c:v>40522</c:v>
                </c:pt>
                <c:pt idx="1119">
                  <c:v>40525</c:v>
                </c:pt>
                <c:pt idx="1120">
                  <c:v>40526</c:v>
                </c:pt>
                <c:pt idx="1121">
                  <c:v>40527</c:v>
                </c:pt>
                <c:pt idx="1122">
                  <c:v>40528</c:v>
                </c:pt>
                <c:pt idx="1123">
                  <c:v>40529</c:v>
                </c:pt>
                <c:pt idx="1124">
                  <c:v>40532</c:v>
                </c:pt>
                <c:pt idx="1125">
                  <c:v>40533</c:v>
                </c:pt>
                <c:pt idx="1126">
                  <c:v>40534</c:v>
                </c:pt>
                <c:pt idx="1127">
                  <c:v>40535</c:v>
                </c:pt>
                <c:pt idx="1128">
                  <c:v>40536</c:v>
                </c:pt>
                <c:pt idx="1129">
                  <c:v>40539</c:v>
                </c:pt>
                <c:pt idx="1130">
                  <c:v>40540</c:v>
                </c:pt>
                <c:pt idx="1131">
                  <c:v>40541</c:v>
                </c:pt>
                <c:pt idx="1132">
                  <c:v>40542</c:v>
                </c:pt>
                <c:pt idx="1133">
                  <c:v>40543</c:v>
                </c:pt>
                <c:pt idx="1134">
                  <c:v>40546</c:v>
                </c:pt>
                <c:pt idx="1135">
                  <c:v>40547</c:v>
                </c:pt>
                <c:pt idx="1136">
                  <c:v>40548</c:v>
                </c:pt>
                <c:pt idx="1137">
                  <c:v>40549</c:v>
                </c:pt>
                <c:pt idx="1138">
                  <c:v>40550</c:v>
                </c:pt>
                <c:pt idx="1139">
                  <c:v>40553</c:v>
                </c:pt>
                <c:pt idx="1140">
                  <c:v>40554</c:v>
                </c:pt>
                <c:pt idx="1141">
                  <c:v>40555</c:v>
                </c:pt>
                <c:pt idx="1142">
                  <c:v>40556</c:v>
                </c:pt>
                <c:pt idx="1143">
                  <c:v>40557</c:v>
                </c:pt>
                <c:pt idx="1144">
                  <c:v>40560</c:v>
                </c:pt>
                <c:pt idx="1145">
                  <c:v>40561</c:v>
                </c:pt>
                <c:pt idx="1146">
                  <c:v>40562</c:v>
                </c:pt>
                <c:pt idx="1147">
                  <c:v>40563</c:v>
                </c:pt>
                <c:pt idx="1148">
                  <c:v>40564</c:v>
                </c:pt>
                <c:pt idx="1149">
                  <c:v>40567</c:v>
                </c:pt>
                <c:pt idx="1150">
                  <c:v>40568</c:v>
                </c:pt>
                <c:pt idx="1151">
                  <c:v>40569</c:v>
                </c:pt>
                <c:pt idx="1152">
                  <c:v>40570</c:v>
                </c:pt>
                <c:pt idx="1153">
                  <c:v>40571</c:v>
                </c:pt>
                <c:pt idx="1154">
                  <c:v>40574</c:v>
                </c:pt>
                <c:pt idx="1155">
                  <c:v>40575</c:v>
                </c:pt>
                <c:pt idx="1156">
                  <c:v>40576</c:v>
                </c:pt>
                <c:pt idx="1157">
                  <c:v>40577</c:v>
                </c:pt>
                <c:pt idx="1158">
                  <c:v>40578</c:v>
                </c:pt>
                <c:pt idx="1159">
                  <c:v>40581</c:v>
                </c:pt>
                <c:pt idx="1160">
                  <c:v>40582</c:v>
                </c:pt>
                <c:pt idx="1161">
                  <c:v>40583</c:v>
                </c:pt>
                <c:pt idx="1162">
                  <c:v>40584</c:v>
                </c:pt>
                <c:pt idx="1163">
                  <c:v>40585</c:v>
                </c:pt>
                <c:pt idx="1164">
                  <c:v>40588</c:v>
                </c:pt>
                <c:pt idx="1165">
                  <c:v>40589</c:v>
                </c:pt>
                <c:pt idx="1166">
                  <c:v>40590</c:v>
                </c:pt>
                <c:pt idx="1167">
                  <c:v>40591</c:v>
                </c:pt>
                <c:pt idx="1168">
                  <c:v>40592</c:v>
                </c:pt>
                <c:pt idx="1169">
                  <c:v>40595</c:v>
                </c:pt>
                <c:pt idx="1170">
                  <c:v>40596</c:v>
                </c:pt>
                <c:pt idx="1171">
                  <c:v>40597</c:v>
                </c:pt>
                <c:pt idx="1172">
                  <c:v>40598</c:v>
                </c:pt>
                <c:pt idx="1173">
                  <c:v>40599</c:v>
                </c:pt>
                <c:pt idx="1174">
                  <c:v>40602</c:v>
                </c:pt>
                <c:pt idx="1175">
                  <c:v>40603</c:v>
                </c:pt>
                <c:pt idx="1176">
                  <c:v>40604</c:v>
                </c:pt>
                <c:pt idx="1177">
                  <c:v>40605</c:v>
                </c:pt>
                <c:pt idx="1178">
                  <c:v>40606</c:v>
                </c:pt>
                <c:pt idx="1179">
                  <c:v>40609</c:v>
                </c:pt>
                <c:pt idx="1180">
                  <c:v>40610</c:v>
                </c:pt>
                <c:pt idx="1181">
                  <c:v>40611</c:v>
                </c:pt>
                <c:pt idx="1182">
                  <c:v>40612</c:v>
                </c:pt>
                <c:pt idx="1183">
                  <c:v>40613</c:v>
                </c:pt>
                <c:pt idx="1184">
                  <c:v>40616</c:v>
                </c:pt>
                <c:pt idx="1185">
                  <c:v>40617</c:v>
                </c:pt>
                <c:pt idx="1186">
                  <c:v>40618</c:v>
                </c:pt>
                <c:pt idx="1187">
                  <c:v>40619</c:v>
                </c:pt>
                <c:pt idx="1188">
                  <c:v>40620</c:v>
                </c:pt>
                <c:pt idx="1189">
                  <c:v>40623</c:v>
                </c:pt>
                <c:pt idx="1190">
                  <c:v>40624</c:v>
                </c:pt>
                <c:pt idx="1191">
                  <c:v>40625</c:v>
                </c:pt>
                <c:pt idx="1192">
                  <c:v>40626</c:v>
                </c:pt>
                <c:pt idx="1193">
                  <c:v>40627</c:v>
                </c:pt>
                <c:pt idx="1194">
                  <c:v>40630</c:v>
                </c:pt>
                <c:pt idx="1195">
                  <c:v>40631</c:v>
                </c:pt>
                <c:pt idx="1196">
                  <c:v>40632</c:v>
                </c:pt>
                <c:pt idx="1197">
                  <c:v>40633</c:v>
                </c:pt>
                <c:pt idx="1198">
                  <c:v>40634</c:v>
                </c:pt>
                <c:pt idx="1199">
                  <c:v>40637</c:v>
                </c:pt>
                <c:pt idx="1200">
                  <c:v>40638</c:v>
                </c:pt>
                <c:pt idx="1201">
                  <c:v>40639</c:v>
                </c:pt>
                <c:pt idx="1202">
                  <c:v>40640</c:v>
                </c:pt>
                <c:pt idx="1203">
                  <c:v>40641</c:v>
                </c:pt>
                <c:pt idx="1204">
                  <c:v>40644</c:v>
                </c:pt>
                <c:pt idx="1205">
                  <c:v>40645</c:v>
                </c:pt>
                <c:pt idx="1206">
                  <c:v>40646</c:v>
                </c:pt>
                <c:pt idx="1207">
                  <c:v>40647</c:v>
                </c:pt>
                <c:pt idx="1208">
                  <c:v>40648</c:v>
                </c:pt>
                <c:pt idx="1209">
                  <c:v>40651</c:v>
                </c:pt>
                <c:pt idx="1210">
                  <c:v>40652</c:v>
                </c:pt>
                <c:pt idx="1211">
                  <c:v>40653</c:v>
                </c:pt>
                <c:pt idx="1212">
                  <c:v>40654</c:v>
                </c:pt>
                <c:pt idx="1213">
                  <c:v>40658</c:v>
                </c:pt>
                <c:pt idx="1214">
                  <c:v>40659</c:v>
                </c:pt>
                <c:pt idx="1215">
                  <c:v>40660</c:v>
                </c:pt>
                <c:pt idx="1216">
                  <c:v>40661</c:v>
                </c:pt>
                <c:pt idx="1217">
                  <c:v>40662</c:v>
                </c:pt>
                <c:pt idx="1218">
                  <c:v>40663</c:v>
                </c:pt>
                <c:pt idx="1219">
                  <c:v>40665</c:v>
                </c:pt>
                <c:pt idx="1220">
                  <c:v>40666</c:v>
                </c:pt>
                <c:pt idx="1221">
                  <c:v>40667</c:v>
                </c:pt>
                <c:pt idx="1222">
                  <c:v>40668</c:v>
                </c:pt>
                <c:pt idx="1223">
                  <c:v>40669</c:v>
                </c:pt>
                <c:pt idx="1224">
                  <c:v>40672</c:v>
                </c:pt>
                <c:pt idx="1225">
                  <c:v>40673</c:v>
                </c:pt>
                <c:pt idx="1226">
                  <c:v>40674</c:v>
                </c:pt>
                <c:pt idx="1227">
                  <c:v>40675</c:v>
                </c:pt>
                <c:pt idx="1228">
                  <c:v>40676</c:v>
                </c:pt>
                <c:pt idx="1229">
                  <c:v>40679</c:v>
                </c:pt>
                <c:pt idx="1230">
                  <c:v>40680</c:v>
                </c:pt>
                <c:pt idx="1231">
                  <c:v>40681</c:v>
                </c:pt>
                <c:pt idx="1232">
                  <c:v>40682</c:v>
                </c:pt>
                <c:pt idx="1233">
                  <c:v>40683</c:v>
                </c:pt>
                <c:pt idx="1234">
                  <c:v>40686</c:v>
                </c:pt>
                <c:pt idx="1235">
                  <c:v>40687</c:v>
                </c:pt>
                <c:pt idx="1236">
                  <c:v>40688</c:v>
                </c:pt>
                <c:pt idx="1237">
                  <c:v>40689</c:v>
                </c:pt>
                <c:pt idx="1238">
                  <c:v>40690</c:v>
                </c:pt>
                <c:pt idx="1239">
                  <c:v>40693</c:v>
                </c:pt>
                <c:pt idx="1240">
                  <c:v>40694</c:v>
                </c:pt>
                <c:pt idx="1241">
                  <c:v>40695</c:v>
                </c:pt>
                <c:pt idx="1242">
                  <c:v>40696</c:v>
                </c:pt>
                <c:pt idx="1243">
                  <c:v>40697</c:v>
                </c:pt>
                <c:pt idx="1244">
                  <c:v>40700</c:v>
                </c:pt>
                <c:pt idx="1245">
                  <c:v>40701</c:v>
                </c:pt>
                <c:pt idx="1246">
                  <c:v>40702</c:v>
                </c:pt>
                <c:pt idx="1247">
                  <c:v>40703</c:v>
                </c:pt>
                <c:pt idx="1248">
                  <c:v>40704</c:v>
                </c:pt>
                <c:pt idx="1249">
                  <c:v>40707</c:v>
                </c:pt>
                <c:pt idx="1250">
                  <c:v>40708</c:v>
                </c:pt>
                <c:pt idx="1251">
                  <c:v>40709</c:v>
                </c:pt>
                <c:pt idx="1252">
                  <c:v>40710</c:v>
                </c:pt>
                <c:pt idx="1253">
                  <c:v>40711</c:v>
                </c:pt>
                <c:pt idx="1254">
                  <c:v>40714</c:v>
                </c:pt>
                <c:pt idx="1255">
                  <c:v>40715</c:v>
                </c:pt>
                <c:pt idx="1256">
                  <c:v>40716</c:v>
                </c:pt>
                <c:pt idx="1257">
                  <c:v>40717</c:v>
                </c:pt>
                <c:pt idx="1258">
                  <c:v>40718</c:v>
                </c:pt>
                <c:pt idx="1259">
                  <c:v>40721</c:v>
                </c:pt>
                <c:pt idx="1260">
                  <c:v>40722</c:v>
                </c:pt>
                <c:pt idx="1261">
                  <c:v>40723</c:v>
                </c:pt>
                <c:pt idx="1262">
                  <c:v>40724</c:v>
                </c:pt>
                <c:pt idx="1263">
                  <c:v>40725</c:v>
                </c:pt>
                <c:pt idx="1264">
                  <c:v>40728</c:v>
                </c:pt>
                <c:pt idx="1265">
                  <c:v>40729</c:v>
                </c:pt>
                <c:pt idx="1266">
                  <c:v>40730</c:v>
                </c:pt>
                <c:pt idx="1267">
                  <c:v>40731</c:v>
                </c:pt>
                <c:pt idx="1268">
                  <c:v>40732</c:v>
                </c:pt>
                <c:pt idx="1269">
                  <c:v>40735</c:v>
                </c:pt>
                <c:pt idx="1270">
                  <c:v>40736</c:v>
                </c:pt>
                <c:pt idx="1271">
                  <c:v>40737</c:v>
                </c:pt>
                <c:pt idx="1272">
                  <c:v>40738</c:v>
                </c:pt>
                <c:pt idx="1273">
                  <c:v>40739</c:v>
                </c:pt>
                <c:pt idx="1274">
                  <c:v>40742</c:v>
                </c:pt>
                <c:pt idx="1275">
                  <c:v>40743</c:v>
                </c:pt>
                <c:pt idx="1276">
                  <c:v>40744</c:v>
                </c:pt>
                <c:pt idx="1277">
                  <c:v>40745</c:v>
                </c:pt>
                <c:pt idx="1278">
                  <c:v>40746</c:v>
                </c:pt>
                <c:pt idx="1279">
                  <c:v>40749</c:v>
                </c:pt>
                <c:pt idx="1280">
                  <c:v>40750</c:v>
                </c:pt>
                <c:pt idx="1281">
                  <c:v>40751</c:v>
                </c:pt>
                <c:pt idx="1282">
                  <c:v>40752</c:v>
                </c:pt>
                <c:pt idx="1283">
                  <c:v>40753</c:v>
                </c:pt>
                <c:pt idx="1284">
                  <c:v>40755</c:v>
                </c:pt>
                <c:pt idx="1285">
                  <c:v>40756</c:v>
                </c:pt>
                <c:pt idx="1286">
                  <c:v>40757</c:v>
                </c:pt>
                <c:pt idx="1287">
                  <c:v>40758</c:v>
                </c:pt>
                <c:pt idx="1288">
                  <c:v>40759</c:v>
                </c:pt>
                <c:pt idx="1289">
                  <c:v>40760</c:v>
                </c:pt>
                <c:pt idx="1290">
                  <c:v>40763</c:v>
                </c:pt>
                <c:pt idx="1291">
                  <c:v>40764</c:v>
                </c:pt>
                <c:pt idx="1292">
                  <c:v>40765</c:v>
                </c:pt>
                <c:pt idx="1293">
                  <c:v>40766</c:v>
                </c:pt>
                <c:pt idx="1294">
                  <c:v>40767</c:v>
                </c:pt>
                <c:pt idx="1295">
                  <c:v>40770</c:v>
                </c:pt>
                <c:pt idx="1296">
                  <c:v>40771</c:v>
                </c:pt>
                <c:pt idx="1297">
                  <c:v>40772</c:v>
                </c:pt>
                <c:pt idx="1298">
                  <c:v>40773</c:v>
                </c:pt>
                <c:pt idx="1299">
                  <c:v>40774</c:v>
                </c:pt>
                <c:pt idx="1300">
                  <c:v>40777</c:v>
                </c:pt>
                <c:pt idx="1301">
                  <c:v>40778</c:v>
                </c:pt>
                <c:pt idx="1302">
                  <c:v>40779</c:v>
                </c:pt>
                <c:pt idx="1303">
                  <c:v>40780</c:v>
                </c:pt>
                <c:pt idx="1304">
                  <c:v>40781</c:v>
                </c:pt>
                <c:pt idx="1305">
                  <c:v>40784</c:v>
                </c:pt>
                <c:pt idx="1306">
                  <c:v>40785</c:v>
                </c:pt>
                <c:pt idx="1307">
                  <c:v>40786</c:v>
                </c:pt>
                <c:pt idx="1308">
                  <c:v>40787</c:v>
                </c:pt>
                <c:pt idx="1309">
                  <c:v>40788</c:v>
                </c:pt>
                <c:pt idx="1310">
                  <c:v>40791</c:v>
                </c:pt>
                <c:pt idx="1311">
                  <c:v>40792</c:v>
                </c:pt>
                <c:pt idx="1312">
                  <c:v>40793</c:v>
                </c:pt>
                <c:pt idx="1313">
                  <c:v>40794</c:v>
                </c:pt>
                <c:pt idx="1314">
                  <c:v>40795</c:v>
                </c:pt>
                <c:pt idx="1315">
                  <c:v>40798</c:v>
                </c:pt>
                <c:pt idx="1316">
                  <c:v>40799</c:v>
                </c:pt>
                <c:pt idx="1317">
                  <c:v>40800</c:v>
                </c:pt>
                <c:pt idx="1318">
                  <c:v>40801</c:v>
                </c:pt>
                <c:pt idx="1319">
                  <c:v>40802</c:v>
                </c:pt>
                <c:pt idx="1320">
                  <c:v>40805</c:v>
                </c:pt>
                <c:pt idx="1321">
                  <c:v>40806</c:v>
                </c:pt>
                <c:pt idx="1322">
                  <c:v>40807</c:v>
                </c:pt>
                <c:pt idx="1323">
                  <c:v>40808</c:v>
                </c:pt>
                <c:pt idx="1324">
                  <c:v>40809</c:v>
                </c:pt>
                <c:pt idx="1325">
                  <c:v>40812</c:v>
                </c:pt>
                <c:pt idx="1326">
                  <c:v>40813</c:v>
                </c:pt>
                <c:pt idx="1327">
                  <c:v>40814</c:v>
                </c:pt>
                <c:pt idx="1328">
                  <c:v>40815</c:v>
                </c:pt>
                <c:pt idx="1329">
                  <c:v>40816</c:v>
                </c:pt>
                <c:pt idx="1330">
                  <c:v>40819</c:v>
                </c:pt>
                <c:pt idx="1331">
                  <c:v>40820</c:v>
                </c:pt>
                <c:pt idx="1332">
                  <c:v>40821</c:v>
                </c:pt>
                <c:pt idx="1333">
                  <c:v>40822</c:v>
                </c:pt>
                <c:pt idx="1334">
                  <c:v>40823</c:v>
                </c:pt>
                <c:pt idx="1335">
                  <c:v>40826</c:v>
                </c:pt>
                <c:pt idx="1336">
                  <c:v>40827</c:v>
                </c:pt>
                <c:pt idx="1337">
                  <c:v>40828</c:v>
                </c:pt>
                <c:pt idx="1338">
                  <c:v>40829</c:v>
                </c:pt>
                <c:pt idx="1339">
                  <c:v>40830</c:v>
                </c:pt>
                <c:pt idx="1340">
                  <c:v>40833</c:v>
                </c:pt>
                <c:pt idx="1341">
                  <c:v>40834</c:v>
                </c:pt>
                <c:pt idx="1342">
                  <c:v>40835</c:v>
                </c:pt>
                <c:pt idx="1343">
                  <c:v>40836</c:v>
                </c:pt>
                <c:pt idx="1344">
                  <c:v>40837</c:v>
                </c:pt>
                <c:pt idx="1345">
                  <c:v>40840</c:v>
                </c:pt>
                <c:pt idx="1346">
                  <c:v>40841</c:v>
                </c:pt>
                <c:pt idx="1347">
                  <c:v>40842</c:v>
                </c:pt>
                <c:pt idx="1348">
                  <c:v>40843</c:v>
                </c:pt>
                <c:pt idx="1349">
                  <c:v>40844</c:v>
                </c:pt>
                <c:pt idx="1350">
                  <c:v>40847</c:v>
                </c:pt>
                <c:pt idx="1351">
                  <c:v>40848</c:v>
                </c:pt>
                <c:pt idx="1352">
                  <c:v>40849</c:v>
                </c:pt>
                <c:pt idx="1353">
                  <c:v>40850</c:v>
                </c:pt>
                <c:pt idx="1354">
                  <c:v>40851</c:v>
                </c:pt>
                <c:pt idx="1355">
                  <c:v>40854</c:v>
                </c:pt>
                <c:pt idx="1356">
                  <c:v>40855</c:v>
                </c:pt>
                <c:pt idx="1357">
                  <c:v>40856</c:v>
                </c:pt>
                <c:pt idx="1358">
                  <c:v>40857</c:v>
                </c:pt>
                <c:pt idx="1359">
                  <c:v>40858</c:v>
                </c:pt>
                <c:pt idx="1360">
                  <c:v>40861</c:v>
                </c:pt>
                <c:pt idx="1361">
                  <c:v>40862</c:v>
                </c:pt>
                <c:pt idx="1362">
                  <c:v>40863</c:v>
                </c:pt>
                <c:pt idx="1363">
                  <c:v>40864</c:v>
                </c:pt>
                <c:pt idx="1364">
                  <c:v>40865</c:v>
                </c:pt>
                <c:pt idx="1365">
                  <c:v>40868</c:v>
                </c:pt>
                <c:pt idx="1366">
                  <c:v>40869</c:v>
                </c:pt>
                <c:pt idx="1367">
                  <c:v>40870</c:v>
                </c:pt>
                <c:pt idx="1368">
                  <c:v>40871</c:v>
                </c:pt>
                <c:pt idx="1369">
                  <c:v>40872</c:v>
                </c:pt>
                <c:pt idx="1370">
                  <c:v>40875</c:v>
                </c:pt>
                <c:pt idx="1371">
                  <c:v>40876</c:v>
                </c:pt>
                <c:pt idx="1372">
                  <c:v>40877</c:v>
                </c:pt>
                <c:pt idx="1373">
                  <c:v>40878</c:v>
                </c:pt>
                <c:pt idx="1374">
                  <c:v>40879</c:v>
                </c:pt>
                <c:pt idx="1375">
                  <c:v>40882</c:v>
                </c:pt>
                <c:pt idx="1376">
                  <c:v>40883</c:v>
                </c:pt>
                <c:pt idx="1377">
                  <c:v>40884</c:v>
                </c:pt>
                <c:pt idx="1378">
                  <c:v>40885</c:v>
                </c:pt>
                <c:pt idx="1379">
                  <c:v>40886</c:v>
                </c:pt>
                <c:pt idx="1380">
                  <c:v>40889</c:v>
                </c:pt>
                <c:pt idx="1381">
                  <c:v>40890</c:v>
                </c:pt>
                <c:pt idx="1382">
                  <c:v>40891</c:v>
                </c:pt>
                <c:pt idx="1383">
                  <c:v>40892</c:v>
                </c:pt>
                <c:pt idx="1384">
                  <c:v>40893</c:v>
                </c:pt>
                <c:pt idx="1385">
                  <c:v>40896</c:v>
                </c:pt>
                <c:pt idx="1386">
                  <c:v>40897</c:v>
                </c:pt>
                <c:pt idx="1387">
                  <c:v>40898</c:v>
                </c:pt>
                <c:pt idx="1388">
                  <c:v>40899</c:v>
                </c:pt>
                <c:pt idx="1389">
                  <c:v>40900</c:v>
                </c:pt>
                <c:pt idx="1390">
                  <c:v>40904</c:v>
                </c:pt>
                <c:pt idx="1391">
                  <c:v>40905</c:v>
                </c:pt>
                <c:pt idx="1392">
                  <c:v>40906</c:v>
                </c:pt>
                <c:pt idx="1393">
                  <c:v>40907</c:v>
                </c:pt>
                <c:pt idx="1394">
                  <c:v>40908</c:v>
                </c:pt>
                <c:pt idx="1395">
                  <c:v>40911</c:v>
                </c:pt>
                <c:pt idx="1396">
                  <c:v>40912</c:v>
                </c:pt>
                <c:pt idx="1397">
                  <c:v>40913</c:v>
                </c:pt>
                <c:pt idx="1398">
                  <c:v>40914</c:v>
                </c:pt>
                <c:pt idx="1399">
                  <c:v>40917</c:v>
                </c:pt>
                <c:pt idx="1400">
                  <c:v>40918</c:v>
                </c:pt>
                <c:pt idx="1401">
                  <c:v>40919</c:v>
                </c:pt>
                <c:pt idx="1402">
                  <c:v>40920</c:v>
                </c:pt>
                <c:pt idx="1403">
                  <c:v>40921</c:v>
                </c:pt>
                <c:pt idx="1404">
                  <c:v>40924</c:v>
                </c:pt>
                <c:pt idx="1405">
                  <c:v>40925</c:v>
                </c:pt>
                <c:pt idx="1406">
                  <c:v>40926</c:v>
                </c:pt>
                <c:pt idx="1407">
                  <c:v>40927</c:v>
                </c:pt>
                <c:pt idx="1408">
                  <c:v>40928</c:v>
                </c:pt>
                <c:pt idx="1409">
                  <c:v>40931</c:v>
                </c:pt>
                <c:pt idx="1410">
                  <c:v>40932</c:v>
                </c:pt>
                <c:pt idx="1411">
                  <c:v>40933</c:v>
                </c:pt>
                <c:pt idx="1412">
                  <c:v>40934</c:v>
                </c:pt>
                <c:pt idx="1413">
                  <c:v>40935</c:v>
                </c:pt>
                <c:pt idx="1414">
                  <c:v>40938</c:v>
                </c:pt>
                <c:pt idx="1415">
                  <c:v>40939</c:v>
                </c:pt>
                <c:pt idx="1416">
                  <c:v>40940</c:v>
                </c:pt>
                <c:pt idx="1417">
                  <c:v>40941</c:v>
                </c:pt>
                <c:pt idx="1418">
                  <c:v>40942</c:v>
                </c:pt>
                <c:pt idx="1419">
                  <c:v>40945</c:v>
                </c:pt>
                <c:pt idx="1420">
                  <c:v>40946</c:v>
                </c:pt>
                <c:pt idx="1421">
                  <c:v>40947</c:v>
                </c:pt>
                <c:pt idx="1422">
                  <c:v>40948</c:v>
                </c:pt>
                <c:pt idx="1423">
                  <c:v>40949</c:v>
                </c:pt>
                <c:pt idx="1424">
                  <c:v>40952</c:v>
                </c:pt>
                <c:pt idx="1425">
                  <c:v>40953</c:v>
                </c:pt>
                <c:pt idx="1426">
                  <c:v>40954</c:v>
                </c:pt>
                <c:pt idx="1427">
                  <c:v>40955</c:v>
                </c:pt>
                <c:pt idx="1428">
                  <c:v>40956</c:v>
                </c:pt>
                <c:pt idx="1429">
                  <c:v>40959</c:v>
                </c:pt>
                <c:pt idx="1430">
                  <c:v>40960</c:v>
                </c:pt>
                <c:pt idx="1431">
                  <c:v>40961</c:v>
                </c:pt>
                <c:pt idx="1432">
                  <c:v>40962</c:v>
                </c:pt>
                <c:pt idx="1433">
                  <c:v>40963</c:v>
                </c:pt>
                <c:pt idx="1434">
                  <c:v>40966</c:v>
                </c:pt>
                <c:pt idx="1435">
                  <c:v>40967</c:v>
                </c:pt>
                <c:pt idx="1436">
                  <c:v>40968</c:v>
                </c:pt>
                <c:pt idx="1437">
                  <c:v>40969</c:v>
                </c:pt>
                <c:pt idx="1438">
                  <c:v>40970</c:v>
                </c:pt>
                <c:pt idx="1439">
                  <c:v>40973</c:v>
                </c:pt>
                <c:pt idx="1440">
                  <c:v>40974</c:v>
                </c:pt>
                <c:pt idx="1441">
                  <c:v>40975</c:v>
                </c:pt>
                <c:pt idx="1442">
                  <c:v>40976</c:v>
                </c:pt>
                <c:pt idx="1443">
                  <c:v>40977</c:v>
                </c:pt>
                <c:pt idx="1444">
                  <c:v>40980</c:v>
                </c:pt>
                <c:pt idx="1445">
                  <c:v>40981</c:v>
                </c:pt>
                <c:pt idx="1446">
                  <c:v>40982</c:v>
                </c:pt>
                <c:pt idx="1447">
                  <c:v>40983</c:v>
                </c:pt>
                <c:pt idx="1448">
                  <c:v>40984</c:v>
                </c:pt>
                <c:pt idx="1449">
                  <c:v>40987</c:v>
                </c:pt>
                <c:pt idx="1450">
                  <c:v>40988</c:v>
                </c:pt>
                <c:pt idx="1451">
                  <c:v>40989</c:v>
                </c:pt>
                <c:pt idx="1452">
                  <c:v>40990</c:v>
                </c:pt>
                <c:pt idx="1453">
                  <c:v>40991</c:v>
                </c:pt>
                <c:pt idx="1454">
                  <c:v>40994</c:v>
                </c:pt>
                <c:pt idx="1455">
                  <c:v>40995</c:v>
                </c:pt>
                <c:pt idx="1456">
                  <c:v>40996</c:v>
                </c:pt>
                <c:pt idx="1457">
                  <c:v>40997</c:v>
                </c:pt>
                <c:pt idx="1458">
                  <c:v>40998</c:v>
                </c:pt>
                <c:pt idx="1459">
                  <c:v>40999</c:v>
                </c:pt>
                <c:pt idx="1460">
                  <c:v>41001</c:v>
                </c:pt>
                <c:pt idx="1461">
                  <c:v>41002</c:v>
                </c:pt>
                <c:pt idx="1462">
                  <c:v>41003</c:v>
                </c:pt>
                <c:pt idx="1463">
                  <c:v>41004</c:v>
                </c:pt>
                <c:pt idx="1464">
                  <c:v>41008</c:v>
                </c:pt>
                <c:pt idx="1465">
                  <c:v>41009</c:v>
                </c:pt>
                <c:pt idx="1466">
                  <c:v>41010</c:v>
                </c:pt>
                <c:pt idx="1467">
                  <c:v>41011</c:v>
                </c:pt>
                <c:pt idx="1468">
                  <c:v>41012</c:v>
                </c:pt>
                <c:pt idx="1469">
                  <c:v>41015</c:v>
                </c:pt>
                <c:pt idx="1470">
                  <c:v>41016</c:v>
                </c:pt>
                <c:pt idx="1471">
                  <c:v>41017</c:v>
                </c:pt>
                <c:pt idx="1472">
                  <c:v>41018</c:v>
                </c:pt>
                <c:pt idx="1473">
                  <c:v>41019</c:v>
                </c:pt>
                <c:pt idx="1474">
                  <c:v>41022</c:v>
                </c:pt>
                <c:pt idx="1475">
                  <c:v>41023</c:v>
                </c:pt>
                <c:pt idx="1476">
                  <c:v>41024</c:v>
                </c:pt>
                <c:pt idx="1477">
                  <c:v>41025</c:v>
                </c:pt>
                <c:pt idx="1478">
                  <c:v>41026</c:v>
                </c:pt>
                <c:pt idx="1479">
                  <c:v>41029</c:v>
                </c:pt>
                <c:pt idx="1480">
                  <c:v>41030</c:v>
                </c:pt>
                <c:pt idx="1481">
                  <c:v>41031</c:v>
                </c:pt>
                <c:pt idx="1482">
                  <c:v>41032</c:v>
                </c:pt>
                <c:pt idx="1483">
                  <c:v>41033</c:v>
                </c:pt>
                <c:pt idx="1484">
                  <c:v>41036</c:v>
                </c:pt>
                <c:pt idx="1485">
                  <c:v>41037</c:v>
                </c:pt>
                <c:pt idx="1486">
                  <c:v>41038</c:v>
                </c:pt>
                <c:pt idx="1487">
                  <c:v>41039</c:v>
                </c:pt>
                <c:pt idx="1488">
                  <c:v>41040</c:v>
                </c:pt>
                <c:pt idx="1489">
                  <c:v>41043</c:v>
                </c:pt>
                <c:pt idx="1490">
                  <c:v>41044</c:v>
                </c:pt>
                <c:pt idx="1491">
                  <c:v>41045</c:v>
                </c:pt>
                <c:pt idx="1492">
                  <c:v>41046</c:v>
                </c:pt>
                <c:pt idx="1493">
                  <c:v>41047</c:v>
                </c:pt>
                <c:pt idx="1494">
                  <c:v>41050</c:v>
                </c:pt>
                <c:pt idx="1495">
                  <c:v>41051</c:v>
                </c:pt>
                <c:pt idx="1496">
                  <c:v>41052</c:v>
                </c:pt>
                <c:pt idx="1497">
                  <c:v>41053</c:v>
                </c:pt>
                <c:pt idx="1498">
                  <c:v>41054</c:v>
                </c:pt>
                <c:pt idx="1499">
                  <c:v>41057</c:v>
                </c:pt>
                <c:pt idx="1500">
                  <c:v>41058</c:v>
                </c:pt>
                <c:pt idx="1501">
                  <c:v>41059</c:v>
                </c:pt>
                <c:pt idx="1502">
                  <c:v>41060</c:v>
                </c:pt>
                <c:pt idx="1503">
                  <c:v>41061</c:v>
                </c:pt>
                <c:pt idx="1504">
                  <c:v>41064</c:v>
                </c:pt>
                <c:pt idx="1505">
                  <c:v>41065</c:v>
                </c:pt>
                <c:pt idx="1506">
                  <c:v>41066</c:v>
                </c:pt>
                <c:pt idx="1507">
                  <c:v>41067</c:v>
                </c:pt>
                <c:pt idx="1508">
                  <c:v>41068</c:v>
                </c:pt>
                <c:pt idx="1509">
                  <c:v>41071</c:v>
                </c:pt>
                <c:pt idx="1510">
                  <c:v>41072</c:v>
                </c:pt>
                <c:pt idx="1511">
                  <c:v>41073</c:v>
                </c:pt>
                <c:pt idx="1512">
                  <c:v>41074</c:v>
                </c:pt>
                <c:pt idx="1513">
                  <c:v>41075</c:v>
                </c:pt>
                <c:pt idx="1514">
                  <c:v>41078</c:v>
                </c:pt>
                <c:pt idx="1515">
                  <c:v>41079</c:v>
                </c:pt>
                <c:pt idx="1516">
                  <c:v>41080</c:v>
                </c:pt>
                <c:pt idx="1517">
                  <c:v>41081</c:v>
                </c:pt>
                <c:pt idx="1518">
                  <c:v>41082</c:v>
                </c:pt>
                <c:pt idx="1519">
                  <c:v>41085</c:v>
                </c:pt>
                <c:pt idx="1520">
                  <c:v>41086</c:v>
                </c:pt>
                <c:pt idx="1521">
                  <c:v>41087</c:v>
                </c:pt>
                <c:pt idx="1522">
                  <c:v>41088</c:v>
                </c:pt>
                <c:pt idx="1523">
                  <c:v>41089</c:v>
                </c:pt>
                <c:pt idx="1524">
                  <c:v>41090</c:v>
                </c:pt>
                <c:pt idx="1525">
                  <c:v>41092</c:v>
                </c:pt>
                <c:pt idx="1526">
                  <c:v>41093</c:v>
                </c:pt>
                <c:pt idx="1527">
                  <c:v>41094</c:v>
                </c:pt>
                <c:pt idx="1528">
                  <c:v>41095</c:v>
                </c:pt>
                <c:pt idx="1529">
                  <c:v>41096</c:v>
                </c:pt>
                <c:pt idx="1530">
                  <c:v>41099</c:v>
                </c:pt>
                <c:pt idx="1531">
                  <c:v>41100</c:v>
                </c:pt>
                <c:pt idx="1532">
                  <c:v>41101</c:v>
                </c:pt>
                <c:pt idx="1533">
                  <c:v>41102</c:v>
                </c:pt>
                <c:pt idx="1534">
                  <c:v>41103</c:v>
                </c:pt>
                <c:pt idx="1535">
                  <c:v>41106</c:v>
                </c:pt>
                <c:pt idx="1536">
                  <c:v>41107</c:v>
                </c:pt>
                <c:pt idx="1537">
                  <c:v>41108</c:v>
                </c:pt>
                <c:pt idx="1538">
                  <c:v>41109</c:v>
                </c:pt>
                <c:pt idx="1539">
                  <c:v>41110</c:v>
                </c:pt>
                <c:pt idx="1540">
                  <c:v>41113</c:v>
                </c:pt>
                <c:pt idx="1541">
                  <c:v>41114</c:v>
                </c:pt>
                <c:pt idx="1542">
                  <c:v>41115</c:v>
                </c:pt>
                <c:pt idx="1543">
                  <c:v>41116</c:v>
                </c:pt>
                <c:pt idx="1544">
                  <c:v>41117</c:v>
                </c:pt>
                <c:pt idx="1545">
                  <c:v>41120</c:v>
                </c:pt>
                <c:pt idx="1546">
                  <c:v>41121</c:v>
                </c:pt>
                <c:pt idx="1547">
                  <c:v>41122</c:v>
                </c:pt>
                <c:pt idx="1548">
                  <c:v>41123</c:v>
                </c:pt>
                <c:pt idx="1549">
                  <c:v>41124</c:v>
                </c:pt>
                <c:pt idx="1550">
                  <c:v>41127</c:v>
                </c:pt>
                <c:pt idx="1551">
                  <c:v>41128</c:v>
                </c:pt>
                <c:pt idx="1552">
                  <c:v>41129</c:v>
                </c:pt>
                <c:pt idx="1553">
                  <c:v>41130</c:v>
                </c:pt>
                <c:pt idx="1554">
                  <c:v>41131</c:v>
                </c:pt>
                <c:pt idx="1555">
                  <c:v>41134</c:v>
                </c:pt>
                <c:pt idx="1556">
                  <c:v>41135</c:v>
                </c:pt>
                <c:pt idx="1557">
                  <c:v>41136</c:v>
                </c:pt>
                <c:pt idx="1558">
                  <c:v>41137</c:v>
                </c:pt>
                <c:pt idx="1559">
                  <c:v>41138</c:v>
                </c:pt>
                <c:pt idx="1560">
                  <c:v>41141</c:v>
                </c:pt>
                <c:pt idx="1561">
                  <c:v>41142</c:v>
                </c:pt>
                <c:pt idx="1562">
                  <c:v>41143</c:v>
                </c:pt>
                <c:pt idx="1563">
                  <c:v>41144</c:v>
                </c:pt>
                <c:pt idx="1564">
                  <c:v>41145</c:v>
                </c:pt>
                <c:pt idx="1565">
                  <c:v>41148</c:v>
                </c:pt>
                <c:pt idx="1566">
                  <c:v>41149</c:v>
                </c:pt>
                <c:pt idx="1567">
                  <c:v>41150</c:v>
                </c:pt>
                <c:pt idx="1568">
                  <c:v>41151</c:v>
                </c:pt>
                <c:pt idx="1569">
                  <c:v>41152</c:v>
                </c:pt>
                <c:pt idx="1570">
                  <c:v>41155</c:v>
                </c:pt>
                <c:pt idx="1571">
                  <c:v>41156</c:v>
                </c:pt>
                <c:pt idx="1572">
                  <c:v>41157</c:v>
                </c:pt>
                <c:pt idx="1573">
                  <c:v>41158</c:v>
                </c:pt>
                <c:pt idx="1574">
                  <c:v>41159</c:v>
                </c:pt>
                <c:pt idx="1575">
                  <c:v>41162</c:v>
                </c:pt>
                <c:pt idx="1576">
                  <c:v>41163</c:v>
                </c:pt>
                <c:pt idx="1577">
                  <c:v>41164</c:v>
                </c:pt>
                <c:pt idx="1578">
                  <c:v>41165</c:v>
                </c:pt>
                <c:pt idx="1579">
                  <c:v>41166</c:v>
                </c:pt>
                <c:pt idx="1580">
                  <c:v>41169</c:v>
                </c:pt>
                <c:pt idx="1581">
                  <c:v>41170</c:v>
                </c:pt>
                <c:pt idx="1582">
                  <c:v>41171</c:v>
                </c:pt>
                <c:pt idx="1583">
                  <c:v>41172</c:v>
                </c:pt>
                <c:pt idx="1584">
                  <c:v>41173</c:v>
                </c:pt>
                <c:pt idx="1585">
                  <c:v>41176</c:v>
                </c:pt>
                <c:pt idx="1586">
                  <c:v>41177</c:v>
                </c:pt>
                <c:pt idx="1587">
                  <c:v>41178</c:v>
                </c:pt>
                <c:pt idx="1588">
                  <c:v>41179</c:v>
                </c:pt>
                <c:pt idx="1589">
                  <c:v>41180</c:v>
                </c:pt>
                <c:pt idx="1590">
                  <c:v>41182</c:v>
                </c:pt>
                <c:pt idx="1591">
                  <c:v>41183</c:v>
                </c:pt>
                <c:pt idx="1592">
                  <c:v>41184</c:v>
                </c:pt>
                <c:pt idx="1593">
                  <c:v>41185</c:v>
                </c:pt>
                <c:pt idx="1594">
                  <c:v>41186</c:v>
                </c:pt>
                <c:pt idx="1595">
                  <c:v>41187</c:v>
                </c:pt>
                <c:pt idx="1596">
                  <c:v>41190</c:v>
                </c:pt>
                <c:pt idx="1597">
                  <c:v>41191</c:v>
                </c:pt>
                <c:pt idx="1598">
                  <c:v>41192</c:v>
                </c:pt>
                <c:pt idx="1599">
                  <c:v>41193</c:v>
                </c:pt>
                <c:pt idx="1600">
                  <c:v>41194</c:v>
                </c:pt>
                <c:pt idx="1601">
                  <c:v>41197</c:v>
                </c:pt>
                <c:pt idx="1602">
                  <c:v>41198</c:v>
                </c:pt>
                <c:pt idx="1603">
                  <c:v>41199</c:v>
                </c:pt>
                <c:pt idx="1604">
                  <c:v>41200</c:v>
                </c:pt>
                <c:pt idx="1605">
                  <c:v>41201</c:v>
                </c:pt>
                <c:pt idx="1606">
                  <c:v>41204</c:v>
                </c:pt>
                <c:pt idx="1607">
                  <c:v>41205</c:v>
                </c:pt>
                <c:pt idx="1608">
                  <c:v>41206</c:v>
                </c:pt>
                <c:pt idx="1609">
                  <c:v>41207</c:v>
                </c:pt>
                <c:pt idx="1610">
                  <c:v>41208</c:v>
                </c:pt>
                <c:pt idx="1611">
                  <c:v>41211</c:v>
                </c:pt>
                <c:pt idx="1612">
                  <c:v>41213</c:v>
                </c:pt>
                <c:pt idx="1613">
                  <c:v>41214</c:v>
                </c:pt>
                <c:pt idx="1614">
                  <c:v>41215</c:v>
                </c:pt>
                <c:pt idx="1615">
                  <c:v>41218</c:v>
                </c:pt>
                <c:pt idx="1616">
                  <c:v>41219</c:v>
                </c:pt>
                <c:pt idx="1617">
                  <c:v>41220</c:v>
                </c:pt>
                <c:pt idx="1618">
                  <c:v>41221</c:v>
                </c:pt>
                <c:pt idx="1619">
                  <c:v>41222</c:v>
                </c:pt>
                <c:pt idx="1620">
                  <c:v>41225</c:v>
                </c:pt>
                <c:pt idx="1621">
                  <c:v>41226</c:v>
                </c:pt>
                <c:pt idx="1622">
                  <c:v>41227</c:v>
                </c:pt>
                <c:pt idx="1623">
                  <c:v>41228</c:v>
                </c:pt>
                <c:pt idx="1624">
                  <c:v>41229</c:v>
                </c:pt>
                <c:pt idx="1625">
                  <c:v>41232</c:v>
                </c:pt>
                <c:pt idx="1626">
                  <c:v>41233</c:v>
                </c:pt>
                <c:pt idx="1627">
                  <c:v>41234</c:v>
                </c:pt>
                <c:pt idx="1628">
                  <c:v>41235</c:v>
                </c:pt>
                <c:pt idx="1629">
                  <c:v>41236</c:v>
                </c:pt>
                <c:pt idx="1630">
                  <c:v>41239</c:v>
                </c:pt>
                <c:pt idx="1631">
                  <c:v>41240</c:v>
                </c:pt>
                <c:pt idx="1632">
                  <c:v>41241</c:v>
                </c:pt>
                <c:pt idx="1633">
                  <c:v>41242</c:v>
                </c:pt>
                <c:pt idx="1634">
                  <c:v>41243</c:v>
                </c:pt>
                <c:pt idx="1635">
                  <c:v>41246</c:v>
                </c:pt>
                <c:pt idx="1636">
                  <c:v>41247</c:v>
                </c:pt>
                <c:pt idx="1637">
                  <c:v>41248</c:v>
                </c:pt>
                <c:pt idx="1638">
                  <c:v>41249</c:v>
                </c:pt>
                <c:pt idx="1639">
                  <c:v>41250</c:v>
                </c:pt>
                <c:pt idx="1640">
                  <c:v>41253</c:v>
                </c:pt>
                <c:pt idx="1641">
                  <c:v>41254</c:v>
                </c:pt>
                <c:pt idx="1642">
                  <c:v>41255</c:v>
                </c:pt>
                <c:pt idx="1643">
                  <c:v>41256</c:v>
                </c:pt>
                <c:pt idx="1644">
                  <c:v>41257</c:v>
                </c:pt>
                <c:pt idx="1645">
                  <c:v>41260</c:v>
                </c:pt>
                <c:pt idx="1646">
                  <c:v>41261</c:v>
                </c:pt>
                <c:pt idx="1647">
                  <c:v>41262</c:v>
                </c:pt>
                <c:pt idx="1648">
                  <c:v>41263</c:v>
                </c:pt>
                <c:pt idx="1649">
                  <c:v>41264</c:v>
                </c:pt>
                <c:pt idx="1650">
                  <c:v>41267</c:v>
                </c:pt>
                <c:pt idx="1651">
                  <c:v>41269</c:v>
                </c:pt>
                <c:pt idx="1652">
                  <c:v>41270</c:v>
                </c:pt>
                <c:pt idx="1653">
                  <c:v>41271</c:v>
                </c:pt>
                <c:pt idx="1654">
                  <c:v>41274</c:v>
                </c:pt>
                <c:pt idx="1655">
                  <c:v>41276</c:v>
                </c:pt>
                <c:pt idx="1656">
                  <c:v>41277</c:v>
                </c:pt>
                <c:pt idx="1657">
                  <c:v>41278</c:v>
                </c:pt>
                <c:pt idx="1658">
                  <c:v>41281</c:v>
                </c:pt>
                <c:pt idx="1659">
                  <c:v>41282</c:v>
                </c:pt>
                <c:pt idx="1660">
                  <c:v>41283</c:v>
                </c:pt>
                <c:pt idx="1661">
                  <c:v>41284</c:v>
                </c:pt>
                <c:pt idx="1662">
                  <c:v>41285</c:v>
                </c:pt>
                <c:pt idx="1663">
                  <c:v>41288</c:v>
                </c:pt>
                <c:pt idx="1664">
                  <c:v>41289</c:v>
                </c:pt>
                <c:pt idx="1665">
                  <c:v>41290</c:v>
                </c:pt>
                <c:pt idx="1666">
                  <c:v>41291</c:v>
                </c:pt>
                <c:pt idx="1667">
                  <c:v>41292</c:v>
                </c:pt>
                <c:pt idx="1668">
                  <c:v>41295</c:v>
                </c:pt>
                <c:pt idx="1669">
                  <c:v>41296</c:v>
                </c:pt>
                <c:pt idx="1670">
                  <c:v>41297</c:v>
                </c:pt>
                <c:pt idx="1671">
                  <c:v>41298</c:v>
                </c:pt>
                <c:pt idx="1672">
                  <c:v>41299</c:v>
                </c:pt>
                <c:pt idx="1673">
                  <c:v>41302</c:v>
                </c:pt>
                <c:pt idx="1674">
                  <c:v>41303</c:v>
                </c:pt>
                <c:pt idx="1675">
                  <c:v>41304</c:v>
                </c:pt>
                <c:pt idx="1676">
                  <c:v>41305</c:v>
                </c:pt>
                <c:pt idx="1677">
                  <c:v>41306</c:v>
                </c:pt>
                <c:pt idx="1678">
                  <c:v>41309</c:v>
                </c:pt>
                <c:pt idx="1679">
                  <c:v>41310</c:v>
                </c:pt>
                <c:pt idx="1680">
                  <c:v>41311</c:v>
                </c:pt>
                <c:pt idx="1681">
                  <c:v>41312</c:v>
                </c:pt>
                <c:pt idx="1682">
                  <c:v>41313</c:v>
                </c:pt>
                <c:pt idx="1683">
                  <c:v>41316</c:v>
                </c:pt>
                <c:pt idx="1684">
                  <c:v>41317</c:v>
                </c:pt>
                <c:pt idx="1685">
                  <c:v>41318</c:v>
                </c:pt>
                <c:pt idx="1686">
                  <c:v>41319</c:v>
                </c:pt>
                <c:pt idx="1687">
                  <c:v>41320</c:v>
                </c:pt>
                <c:pt idx="1688">
                  <c:v>41323</c:v>
                </c:pt>
                <c:pt idx="1689">
                  <c:v>41324</c:v>
                </c:pt>
                <c:pt idx="1690">
                  <c:v>41325</c:v>
                </c:pt>
                <c:pt idx="1691">
                  <c:v>41326</c:v>
                </c:pt>
                <c:pt idx="1692">
                  <c:v>41327</c:v>
                </c:pt>
                <c:pt idx="1693">
                  <c:v>41330</c:v>
                </c:pt>
                <c:pt idx="1694">
                  <c:v>41331</c:v>
                </c:pt>
                <c:pt idx="1695">
                  <c:v>41332</c:v>
                </c:pt>
                <c:pt idx="1696">
                  <c:v>41333</c:v>
                </c:pt>
                <c:pt idx="1697">
                  <c:v>41334</c:v>
                </c:pt>
                <c:pt idx="1698">
                  <c:v>41337</c:v>
                </c:pt>
                <c:pt idx="1699">
                  <c:v>41338</c:v>
                </c:pt>
                <c:pt idx="1700">
                  <c:v>41339</c:v>
                </c:pt>
                <c:pt idx="1701">
                  <c:v>41340</c:v>
                </c:pt>
                <c:pt idx="1702">
                  <c:v>41341</c:v>
                </c:pt>
                <c:pt idx="1703">
                  <c:v>41344</c:v>
                </c:pt>
                <c:pt idx="1704">
                  <c:v>41345</c:v>
                </c:pt>
                <c:pt idx="1705">
                  <c:v>41346</c:v>
                </c:pt>
                <c:pt idx="1706">
                  <c:v>41347</c:v>
                </c:pt>
                <c:pt idx="1707">
                  <c:v>41348</c:v>
                </c:pt>
                <c:pt idx="1708">
                  <c:v>41351</c:v>
                </c:pt>
                <c:pt idx="1709">
                  <c:v>41352</c:v>
                </c:pt>
                <c:pt idx="1710">
                  <c:v>41353</c:v>
                </c:pt>
                <c:pt idx="1711">
                  <c:v>41354</c:v>
                </c:pt>
                <c:pt idx="1712">
                  <c:v>41355</c:v>
                </c:pt>
                <c:pt idx="1713">
                  <c:v>41358</c:v>
                </c:pt>
                <c:pt idx="1714">
                  <c:v>41359</c:v>
                </c:pt>
                <c:pt idx="1715">
                  <c:v>41360</c:v>
                </c:pt>
                <c:pt idx="1716">
                  <c:v>41361</c:v>
                </c:pt>
                <c:pt idx="1717">
                  <c:v>41364</c:v>
                </c:pt>
                <c:pt idx="1718">
                  <c:v>41365</c:v>
                </c:pt>
                <c:pt idx="1719">
                  <c:v>41366</c:v>
                </c:pt>
                <c:pt idx="1720">
                  <c:v>41367</c:v>
                </c:pt>
                <c:pt idx="1721">
                  <c:v>41368</c:v>
                </c:pt>
                <c:pt idx="1722">
                  <c:v>41369</c:v>
                </c:pt>
                <c:pt idx="1723">
                  <c:v>41372</c:v>
                </c:pt>
                <c:pt idx="1724">
                  <c:v>41373</c:v>
                </c:pt>
                <c:pt idx="1725">
                  <c:v>41374</c:v>
                </c:pt>
                <c:pt idx="1726">
                  <c:v>41375</c:v>
                </c:pt>
                <c:pt idx="1727">
                  <c:v>41376</c:v>
                </c:pt>
                <c:pt idx="1728">
                  <c:v>41379</c:v>
                </c:pt>
                <c:pt idx="1729">
                  <c:v>41380</c:v>
                </c:pt>
                <c:pt idx="1730">
                  <c:v>41381</c:v>
                </c:pt>
                <c:pt idx="1731">
                  <c:v>41382</c:v>
                </c:pt>
                <c:pt idx="1732">
                  <c:v>41383</c:v>
                </c:pt>
                <c:pt idx="1733">
                  <c:v>41386</c:v>
                </c:pt>
                <c:pt idx="1734">
                  <c:v>41387</c:v>
                </c:pt>
                <c:pt idx="1735">
                  <c:v>41388</c:v>
                </c:pt>
                <c:pt idx="1736">
                  <c:v>41389</c:v>
                </c:pt>
                <c:pt idx="1737">
                  <c:v>41390</c:v>
                </c:pt>
                <c:pt idx="1738">
                  <c:v>41393</c:v>
                </c:pt>
                <c:pt idx="1739">
                  <c:v>41394</c:v>
                </c:pt>
                <c:pt idx="1740">
                  <c:v>41395</c:v>
                </c:pt>
                <c:pt idx="1741">
                  <c:v>41396</c:v>
                </c:pt>
                <c:pt idx="1742">
                  <c:v>41397</c:v>
                </c:pt>
                <c:pt idx="1743">
                  <c:v>41400</c:v>
                </c:pt>
                <c:pt idx="1744">
                  <c:v>41401</c:v>
                </c:pt>
                <c:pt idx="1745">
                  <c:v>41402</c:v>
                </c:pt>
                <c:pt idx="1746">
                  <c:v>41403</c:v>
                </c:pt>
                <c:pt idx="1747">
                  <c:v>41404</c:v>
                </c:pt>
                <c:pt idx="1748">
                  <c:v>41407</c:v>
                </c:pt>
                <c:pt idx="1749">
                  <c:v>41408</c:v>
                </c:pt>
                <c:pt idx="1750">
                  <c:v>41409</c:v>
                </c:pt>
                <c:pt idx="1751">
                  <c:v>41410</c:v>
                </c:pt>
                <c:pt idx="1752">
                  <c:v>41411</c:v>
                </c:pt>
                <c:pt idx="1753">
                  <c:v>41414</c:v>
                </c:pt>
                <c:pt idx="1754">
                  <c:v>41415</c:v>
                </c:pt>
                <c:pt idx="1755">
                  <c:v>41416</c:v>
                </c:pt>
                <c:pt idx="1756">
                  <c:v>41417</c:v>
                </c:pt>
                <c:pt idx="1757">
                  <c:v>41418</c:v>
                </c:pt>
                <c:pt idx="1758">
                  <c:v>41421</c:v>
                </c:pt>
                <c:pt idx="1759">
                  <c:v>41422</c:v>
                </c:pt>
                <c:pt idx="1760">
                  <c:v>41423</c:v>
                </c:pt>
                <c:pt idx="1761">
                  <c:v>41424</c:v>
                </c:pt>
                <c:pt idx="1762">
                  <c:v>41425</c:v>
                </c:pt>
                <c:pt idx="1763">
                  <c:v>41428</c:v>
                </c:pt>
                <c:pt idx="1764">
                  <c:v>41429</c:v>
                </c:pt>
                <c:pt idx="1765">
                  <c:v>41430</c:v>
                </c:pt>
                <c:pt idx="1766">
                  <c:v>41431</c:v>
                </c:pt>
                <c:pt idx="1767">
                  <c:v>41432</c:v>
                </c:pt>
                <c:pt idx="1768">
                  <c:v>41435</c:v>
                </c:pt>
                <c:pt idx="1769">
                  <c:v>41436</c:v>
                </c:pt>
                <c:pt idx="1770">
                  <c:v>41437</c:v>
                </c:pt>
                <c:pt idx="1771">
                  <c:v>41438</c:v>
                </c:pt>
                <c:pt idx="1772">
                  <c:v>41439</c:v>
                </c:pt>
                <c:pt idx="1773">
                  <c:v>41442</c:v>
                </c:pt>
                <c:pt idx="1774">
                  <c:v>41443</c:v>
                </c:pt>
                <c:pt idx="1775">
                  <c:v>41444</c:v>
                </c:pt>
                <c:pt idx="1776">
                  <c:v>41445</c:v>
                </c:pt>
                <c:pt idx="1777">
                  <c:v>41446</c:v>
                </c:pt>
                <c:pt idx="1778">
                  <c:v>41449</c:v>
                </c:pt>
                <c:pt idx="1779">
                  <c:v>41450</c:v>
                </c:pt>
                <c:pt idx="1780">
                  <c:v>41451</c:v>
                </c:pt>
                <c:pt idx="1781">
                  <c:v>41452</c:v>
                </c:pt>
                <c:pt idx="1782">
                  <c:v>41453</c:v>
                </c:pt>
                <c:pt idx="1783">
                  <c:v>41455</c:v>
                </c:pt>
                <c:pt idx="1784">
                  <c:v>41456</c:v>
                </c:pt>
                <c:pt idx="1785">
                  <c:v>41457</c:v>
                </c:pt>
                <c:pt idx="1786">
                  <c:v>41458</c:v>
                </c:pt>
                <c:pt idx="1787">
                  <c:v>41459</c:v>
                </c:pt>
                <c:pt idx="1788">
                  <c:v>41460</c:v>
                </c:pt>
                <c:pt idx="1789">
                  <c:v>41463</c:v>
                </c:pt>
                <c:pt idx="1790">
                  <c:v>41464</c:v>
                </c:pt>
                <c:pt idx="1791">
                  <c:v>41465</c:v>
                </c:pt>
                <c:pt idx="1792">
                  <c:v>41466</c:v>
                </c:pt>
                <c:pt idx="1793">
                  <c:v>41467</c:v>
                </c:pt>
                <c:pt idx="1794">
                  <c:v>41470</c:v>
                </c:pt>
                <c:pt idx="1795">
                  <c:v>41471</c:v>
                </c:pt>
                <c:pt idx="1796">
                  <c:v>41472</c:v>
                </c:pt>
                <c:pt idx="1797">
                  <c:v>41473</c:v>
                </c:pt>
                <c:pt idx="1798">
                  <c:v>41474</c:v>
                </c:pt>
                <c:pt idx="1799">
                  <c:v>41477</c:v>
                </c:pt>
                <c:pt idx="1800">
                  <c:v>41478</c:v>
                </c:pt>
                <c:pt idx="1801">
                  <c:v>41479</c:v>
                </c:pt>
                <c:pt idx="1802">
                  <c:v>41480</c:v>
                </c:pt>
                <c:pt idx="1803">
                  <c:v>41481</c:v>
                </c:pt>
                <c:pt idx="1804">
                  <c:v>41484</c:v>
                </c:pt>
                <c:pt idx="1805">
                  <c:v>41485</c:v>
                </c:pt>
                <c:pt idx="1806">
                  <c:v>41486</c:v>
                </c:pt>
                <c:pt idx="1807">
                  <c:v>41487</c:v>
                </c:pt>
                <c:pt idx="1808">
                  <c:v>41488</c:v>
                </c:pt>
                <c:pt idx="1809">
                  <c:v>41491</c:v>
                </c:pt>
                <c:pt idx="1810">
                  <c:v>41492</c:v>
                </c:pt>
                <c:pt idx="1811">
                  <c:v>41493</c:v>
                </c:pt>
                <c:pt idx="1812">
                  <c:v>41494</c:v>
                </c:pt>
                <c:pt idx="1813">
                  <c:v>41495</c:v>
                </c:pt>
                <c:pt idx="1814">
                  <c:v>41498</c:v>
                </c:pt>
                <c:pt idx="1815">
                  <c:v>41499</c:v>
                </c:pt>
                <c:pt idx="1816">
                  <c:v>41500</c:v>
                </c:pt>
                <c:pt idx="1817">
                  <c:v>41501</c:v>
                </c:pt>
                <c:pt idx="1818">
                  <c:v>41502</c:v>
                </c:pt>
                <c:pt idx="1819">
                  <c:v>41505</c:v>
                </c:pt>
                <c:pt idx="1820">
                  <c:v>41506</c:v>
                </c:pt>
                <c:pt idx="1821">
                  <c:v>41507</c:v>
                </c:pt>
                <c:pt idx="1822">
                  <c:v>41508</c:v>
                </c:pt>
                <c:pt idx="1823">
                  <c:v>41509</c:v>
                </c:pt>
                <c:pt idx="1824">
                  <c:v>41512</c:v>
                </c:pt>
                <c:pt idx="1825">
                  <c:v>41513</c:v>
                </c:pt>
                <c:pt idx="1826">
                  <c:v>41514</c:v>
                </c:pt>
                <c:pt idx="1827">
                  <c:v>41515</c:v>
                </c:pt>
                <c:pt idx="1828">
                  <c:v>41516</c:v>
                </c:pt>
                <c:pt idx="1829">
                  <c:v>41517</c:v>
                </c:pt>
                <c:pt idx="1830">
                  <c:v>41519</c:v>
                </c:pt>
                <c:pt idx="1831">
                  <c:v>41520</c:v>
                </c:pt>
                <c:pt idx="1832">
                  <c:v>41521</c:v>
                </c:pt>
                <c:pt idx="1833">
                  <c:v>41522</c:v>
                </c:pt>
                <c:pt idx="1834">
                  <c:v>41523</c:v>
                </c:pt>
                <c:pt idx="1835">
                  <c:v>41526</c:v>
                </c:pt>
                <c:pt idx="1836">
                  <c:v>41527</c:v>
                </c:pt>
                <c:pt idx="1837">
                  <c:v>41528</c:v>
                </c:pt>
                <c:pt idx="1838">
                  <c:v>41529</c:v>
                </c:pt>
                <c:pt idx="1839">
                  <c:v>41530</c:v>
                </c:pt>
                <c:pt idx="1840">
                  <c:v>41533</c:v>
                </c:pt>
                <c:pt idx="1841">
                  <c:v>41534</c:v>
                </c:pt>
                <c:pt idx="1842">
                  <c:v>41535</c:v>
                </c:pt>
                <c:pt idx="1843">
                  <c:v>41536</c:v>
                </c:pt>
                <c:pt idx="1844">
                  <c:v>41537</c:v>
                </c:pt>
                <c:pt idx="1845">
                  <c:v>41540</c:v>
                </c:pt>
                <c:pt idx="1846">
                  <c:v>41541</c:v>
                </c:pt>
                <c:pt idx="1847">
                  <c:v>41542</c:v>
                </c:pt>
                <c:pt idx="1848">
                  <c:v>41543</c:v>
                </c:pt>
                <c:pt idx="1849">
                  <c:v>41544</c:v>
                </c:pt>
                <c:pt idx="1850">
                  <c:v>41547</c:v>
                </c:pt>
                <c:pt idx="1851">
                  <c:v>41548</c:v>
                </c:pt>
                <c:pt idx="1852">
                  <c:v>41549</c:v>
                </c:pt>
                <c:pt idx="1853">
                  <c:v>41550</c:v>
                </c:pt>
                <c:pt idx="1854">
                  <c:v>41551</c:v>
                </c:pt>
                <c:pt idx="1855">
                  <c:v>41554</c:v>
                </c:pt>
                <c:pt idx="1856">
                  <c:v>41555</c:v>
                </c:pt>
                <c:pt idx="1857">
                  <c:v>41556</c:v>
                </c:pt>
                <c:pt idx="1858">
                  <c:v>41557</c:v>
                </c:pt>
                <c:pt idx="1859">
                  <c:v>41558</c:v>
                </c:pt>
                <c:pt idx="1860">
                  <c:v>41561</c:v>
                </c:pt>
                <c:pt idx="1861">
                  <c:v>41562</c:v>
                </c:pt>
                <c:pt idx="1862">
                  <c:v>41563</c:v>
                </c:pt>
                <c:pt idx="1863">
                  <c:v>41564</c:v>
                </c:pt>
                <c:pt idx="1864">
                  <c:v>41565</c:v>
                </c:pt>
                <c:pt idx="1865">
                  <c:v>41568</c:v>
                </c:pt>
                <c:pt idx="1866">
                  <c:v>41569</c:v>
                </c:pt>
                <c:pt idx="1867">
                  <c:v>41570</c:v>
                </c:pt>
                <c:pt idx="1868">
                  <c:v>41571</c:v>
                </c:pt>
                <c:pt idx="1869">
                  <c:v>41572</c:v>
                </c:pt>
                <c:pt idx="1870">
                  <c:v>41575</c:v>
                </c:pt>
                <c:pt idx="1871">
                  <c:v>41576</c:v>
                </c:pt>
                <c:pt idx="1872">
                  <c:v>41577</c:v>
                </c:pt>
                <c:pt idx="1873">
                  <c:v>41578</c:v>
                </c:pt>
                <c:pt idx="1874">
                  <c:v>41579</c:v>
                </c:pt>
                <c:pt idx="1875">
                  <c:v>41582</c:v>
                </c:pt>
                <c:pt idx="1876">
                  <c:v>41583</c:v>
                </c:pt>
                <c:pt idx="1877">
                  <c:v>41584</c:v>
                </c:pt>
                <c:pt idx="1878">
                  <c:v>41585</c:v>
                </c:pt>
                <c:pt idx="1879">
                  <c:v>41586</c:v>
                </c:pt>
                <c:pt idx="1880">
                  <c:v>41589</c:v>
                </c:pt>
                <c:pt idx="1881">
                  <c:v>41590</c:v>
                </c:pt>
                <c:pt idx="1882">
                  <c:v>41591</c:v>
                </c:pt>
                <c:pt idx="1883">
                  <c:v>41592</c:v>
                </c:pt>
                <c:pt idx="1884">
                  <c:v>41593</c:v>
                </c:pt>
                <c:pt idx="1885">
                  <c:v>41596</c:v>
                </c:pt>
                <c:pt idx="1886">
                  <c:v>41597</c:v>
                </c:pt>
                <c:pt idx="1887">
                  <c:v>41598</c:v>
                </c:pt>
                <c:pt idx="1888">
                  <c:v>41599</c:v>
                </c:pt>
                <c:pt idx="1889">
                  <c:v>41600</c:v>
                </c:pt>
                <c:pt idx="1890">
                  <c:v>41603</c:v>
                </c:pt>
                <c:pt idx="1891">
                  <c:v>41604</c:v>
                </c:pt>
                <c:pt idx="1892">
                  <c:v>41605</c:v>
                </c:pt>
                <c:pt idx="1893">
                  <c:v>41606</c:v>
                </c:pt>
                <c:pt idx="1894">
                  <c:v>41607</c:v>
                </c:pt>
                <c:pt idx="1895">
                  <c:v>41608</c:v>
                </c:pt>
                <c:pt idx="1896">
                  <c:v>41610</c:v>
                </c:pt>
                <c:pt idx="1897">
                  <c:v>41611</c:v>
                </c:pt>
                <c:pt idx="1898">
                  <c:v>41612</c:v>
                </c:pt>
                <c:pt idx="1899">
                  <c:v>41613</c:v>
                </c:pt>
                <c:pt idx="1900">
                  <c:v>41614</c:v>
                </c:pt>
                <c:pt idx="1901">
                  <c:v>41617</c:v>
                </c:pt>
                <c:pt idx="1902">
                  <c:v>41618</c:v>
                </c:pt>
                <c:pt idx="1903">
                  <c:v>41619</c:v>
                </c:pt>
                <c:pt idx="1904">
                  <c:v>41620</c:v>
                </c:pt>
                <c:pt idx="1905">
                  <c:v>41621</c:v>
                </c:pt>
                <c:pt idx="1906">
                  <c:v>41624</c:v>
                </c:pt>
                <c:pt idx="1907">
                  <c:v>41625</c:v>
                </c:pt>
                <c:pt idx="1908">
                  <c:v>41626</c:v>
                </c:pt>
                <c:pt idx="1909">
                  <c:v>41627</c:v>
                </c:pt>
                <c:pt idx="1910">
                  <c:v>41628</c:v>
                </c:pt>
                <c:pt idx="1911">
                  <c:v>41631</c:v>
                </c:pt>
                <c:pt idx="1912">
                  <c:v>41632</c:v>
                </c:pt>
                <c:pt idx="1913">
                  <c:v>41634</c:v>
                </c:pt>
                <c:pt idx="1914">
                  <c:v>41635</c:v>
                </c:pt>
                <c:pt idx="1915">
                  <c:v>41638</c:v>
                </c:pt>
                <c:pt idx="1916">
                  <c:v>41639</c:v>
                </c:pt>
                <c:pt idx="1917">
                  <c:v>41641</c:v>
                </c:pt>
                <c:pt idx="1918">
                  <c:v>41642</c:v>
                </c:pt>
                <c:pt idx="1919">
                  <c:v>41645</c:v>
                </c:pt>
                <c:pt idx="1920">
                  <c:v>41646</c:v>
                </c:pt>
                <c:pt idx="1921">
                  <c:v>41647</c:v>
                </c:pt>
                <c:pt idx="1922">
                  <c:v>41648</c:v>
                </c:pt>
                <c:pt idx="1923">
                  <c:v>41649</c:v>
                </c:pt>
                <c:pt idx="1924">
                  <c:v>41652</c:v>
                </c:pt>
                <c:pt idx="1925">
                  <c:v>41653</c:v>
                </c:pt>
                <c:pt idx="1926">
                  <c:v>41654</c:v>
                </c:pt>
                <c:pt idx="1927">
                  <c:v>41655</c:v>
                </c:pt>
                <c:pt idx="1928">
                  <c:v>41656</c:v>
                </c:pt>
                <c:pt idx="1929">
                  <c:v>41659</c:v>
                </c:pt>
                <c:pt idx="1930">
                  <c:v>41660</c:v>
                </c:pt>
                <c:pt idx="1931">
                  <c:v>41661</c:v>
                </c:pt>
                <c:pt idx="1932">
                  <c:v>41662</c:v>
                </c:pt>
                <c:pt idx="1933">
                  <c:v>41663</c:v>
                </c:pt>
                <c:pt idx="1934">
                  <c:v>41666</c:v>
                </c:pt>
                <c:pt idx="1935">
                  <c:v>41667</c:v>
                </c:pt>
                <c:pt idx="1936">
                  <c:v>41668</c:v>
                </c:pt>
                <c:pt idx="1937">
                  <c:v>41669</c:v>
                </c:pt>
                <c:pt idx="1938">
                  <c:v>41670</c:v>
                </c:pt>
                <c:pt idx="1939">
                  <c:v>41673</c:v>
                </c:pt>
                <c:pt idx="1940">
                  <c:v>41674</c:v>
                </c:pt>
                <c:pt idx="1941">
                  <c:v>41675</c:v>
                </c:pt>
                <c:pt idx="1942">
                  <c:v>41676</c:v>
                </c:pt>
                <c:pt idx="1943">
                  <c:v>41677</c:v>
                </c:pt>
                <c:pt idx="1944">
                  <c:v>41680</c:v>
                </c:pt>
                <c:pt idx="1945">
                  <c:v>41681</c:v>
                </c:pt>
                <c:pt idx="1946">
                  <c:v>41682</c:v>
                </c:pt>
                <c:pt idx="1947">
                  <c:v>41683</c:v>
                </c:pt>
                <c:pt idx="1948">
                  <c:v>41684</c:v>
                </c:pt>
                <c:pt idx="1949">
                  <c:v>41687</c:v>
                </c:pt>
                <c:pt idx="1950">
                  <c:v>41688</c:v>
                </c:pt>
                <c:pt idx="1951">
                  <c:v>41689</c:v>
                </c:pt>
                <c:pt idx="1952">
                  <c:v>41690</c:v>
                </c:pt>
                <c:pt idx="1953">
                  <c:v>41691</c:v>
                </c:pt>
                <c:pt idx="1954">
                  <c:v>41694</c:v>
                </c:pt>
                <c:pt idx="1955">
                  <c:v>41695</c:v>
                </c:pt>
                <c:pt idx="1956">
                  <c:v>41696</c:v>
                </c:pt>
                <c:pt idx="1957">
                  <c:v>41697</c:v>
                </c:pt>
                <c:pt idx="1958">
                  <c:v>41698</c:v>
                </c:pt>
                <c:pt idx="1959">
                  <c:v>41701</c:v>
                </c:pt>
                <c:pt idx="1960">
                  <c:v>41702</c:v>
                </c:pt>
                <c:pt idx="1961">
                  <c:v>41703</c:v>
                </c:pt>
                <c:pt idx="1962">
                  <c:v>41704</c:v>
                </c:pt>
                <c:pt idx="1963">
                  <c:v>41705</c:v>
                </c:pt>
                <c:pt idx="1964">
                  <c:v>41708</c:v>
                </c:pt>
                <c:pt idx="1965">
                  <c:v>41709</c:v>
                </c:pt>
                <c:pt idx="1966">
                  <c:v>41710</c:v>
                </c:pt>
                <c:pt idx="1967">
                  <c:v>41711</c:v>
                </c:pt>
                <c:pt idx="1968">
                  <c:v>41712</c:v>
                </c:pt>
                <c:pt idx="1969">
                  <c:v>41715</c:v>
                </c:pt>
                <c:pt idx="1970">
                  <c:v>41716</c:v>
                </c:pt>
                <c:pt idx="1971">
                  <c:v>41717</c:v>
                </c:pt>
                <c:pt idx="1972">
                  <c:v>41718</c:v>
                </c:pt>
                <c:pt idx="1973">
                  <c:v>41719</c:v>
                </c:pt>
                <c:pt idx="1974">
                  <c:v>41722</c:v>
                </c:pt>
                <c:pt idx="1975">
                  <c:v>41723</c:v>
                </c:pt>
                <c:pt idx="1976">
                  <c:v>41724</c:v>
                </c:pt>
                <c:pt idx="1977">
                  <c:v>41725</c:v>
                </c:pt>
                <c:pt idx="1978">
                  <c:v>41726</c:v>
                </c:pt>
                <c:pt idx="1979">
                  <c:v>41729</c:v>
                </c:pt>
                <c:pt idx="1980">
                  <c:v>41730</c:v>
                </c:pt>
                <c:pt idx="1981">
                  <c:v>41731</c:v>
                </c:pt>
                <c:pt idx="1982">
                  <c:v>41732</c:v>
                </c:pt>
                <c:pt idx="1983">
                  <c:v>41733</c:v>
                </c:pt>
                <c:pt idx="1984">
                  <c:v>41736</c:v>
                </c:pt>
                <c:pt idx="1985">
                  <c:v>41737</c:v>
                </c:pt>
                <c:pt idx="1986">
                  <c:v>41738</c:v>
                </c:pt>
                <c:pt idx="1987">
                  <c:v>41739</c:v>
                </c:pt>
                <c:pt idx="1988">
                  <c:v>41740</c:v>
                </c:pt>
                <c:pt idx="1989">
                  <c:v>41743</c:v>
                </c:pt>
                <c:pt idx="1990">
                  <c:v>41744</c:v>
                </c:pt>
                <c:pt idx="1991">
                  <c:v>41745</c:v>
                </c:pt>
                <c:pt idx="1992">
                  <c:v>41746</c:v>
                </c:pt>
                <c:pt idx="1993">
                  <c:v>41750</c:v>
                </c:pt>
                <c:pt idx="1994">
                  <c:v>41751</c:v>
                </c:pt>
                <c:pt idx="1995">
                  <c:v>41752</c:v>
                </c:pt>
                <c:pt idx="1996">
                  <c:v>41753</c:v>
                </c:pt>
                <c:pt idx="1997">
                  <c:v>41754</c:v>
                </c:pt>
                <c:pt idx="1998">
                  <c:v>41757</c:v>
                </c:pt>
                <c:pt idx="1999">
                  <c:v>41758</c:v>
                </c:pt>
                <c:pt idx="2000">
                  <c:v>41759</c:v>
                </c:pt>
                <c:pt idx="2001">
                  <c:v>41760</c:v>
                </c:pt>
                <c:pt idx="2002">
                  <c:v>41761</c:v>
                </c:pt>
                <c:pt idx="2003">
                  <c:v>41764</c:v>
                </c:pt>
                <c:pt idx="2004">
                  <c:v>41765</c:v>
                </c:pt>
                <c:pt idx="2005">
                  <c:v>41766</c:v>
                </c:pt>
                <c:pt idx="2006">
                  <c:v>41767</c:v>
                </c:pt>
                <c:pt idx="2007">
                  <c:v>41768</c:v>
                </c:pt>
                <c:pt idx="2008">
                  <c:v>41771</c:v>
                </c:pt>
                <c:pt idx="2009">
                  <c:v>41772</c:v>
                </c:pt>
                <c:pt idx="2010">
                  <c:v>41773</c:v>
                </c:pt>
                <c:pt idx="2011">
                  <c:v>41774</c:v>
                </c:pt>
                <c:pt idx="2012">
                  <c:v>41775</c:v>
                </c:pt>
                <c:pt idx="2013">
                  <c:v>41778</c:v>
                </c:pt>
                <c:pt idx="2014">
                  <c:v>41779</c:v>
                </c:pt>
                <c:pt idx="2015">
                  <c:v>41780</c:v>
                </c:pt>
                <c:pt idx="2016">
                  <c:v>41781</c:v>
                </c:pt>
                <c:pt idx="2017">
                  <c:v>41782</c:v>
                </c:pt>
                <c:pt idx="2018">
                  <c:v>41785</c:v>
                </c:pt>
                <c:pt idx="2019">
                  <c:v>41786</c:v>
                </c:pt>
                <c:pt idx="2020">
                  <c:v>41787</c:v>
                </c:pt>
                <c:pt idx="2021">
                  <c:v>41788</c:v>
                </c:pt>
                <c:pt idx="2022">
                  <c:v>41789</c:v>
                </c:pt>
                <c:pt idx="2023">
                  <c:v>41790</c:v>
                </c:pt>
                <c:pt idx="2024">
                  <c:v>41792</c:v>
                </c:pt>
                <c:pt idx="2025">
                  <c:v>41793</c:v>
                </c:pt>
                <c:pt idx="2026">
                  <c:v>41794</c:v>
                </c:pt>
                <c:pt idx="2027">
                  <c:v>41795</c:v>
                </c:pt>
                <c:pt idx="2028">
                  <c:v>41796</c:v>
                </c:pt>
                <c:pt idx="2029">
                  <c:v>41799</c:v>
                </c:pt>
                <c:pt idx="2030">
                  <c:v>41800</c:v>
                </c:pt>
                <c:pt idx="2031">
                  <c:v>41801</c:v>
                </c:pt>
                <c:pt idx="2032">
                  <c:v>41802</c:v>
                </c:pt>
                <c:pt idx="2033">
                  <c:v>41803</c:v>
                </c:pt>
                <c:pt idx="2034">
                  <c:v>41806</c:v>
                </c:pt>
                <c:pt idx="2035">
                  <c:v>41807</c:v>
                </c:pt>
                <c:pt idx="2036">
                  <c:v>41808</c:v>
                </c:pt>
                <c:pt idx="2037">
                  <c:v>41809</c:v>
                </c:pt>
                <c:pt idx="2038">
                  <c:v>41810</c:v>
                </c:pt>
                <c:pt idx="2039">
                  <c:v>41813</c:v>
                </c:pt>
                <c:pt idx="2040">
                  <c:v>41814</c:v>
                </c:pt>
                <c:pt idx="2041">
                  <c:v>41815</c:v>
                </c:pt>
                <c:pt idx="2042">
                  <c:v>41816</c:v>
                </c:pt>
                <c:pt idx="2043">
                  <c:v>41817</c:v>
                </c:pt>
                <c:pt idx="2044">
                  <c:v>41820</c:v>
                </c:pt>
                <c:pt idx="2045">
                  <c:v>41821</c:v>
                </c:pt>
                <c:pt idx="2046">
                  <c:v>41822</c:v>
                </c:pt>
                <c:pt idx="2047">
                  <c:v>41823</c:v>
                </c:pt>
                <c:pt idx="2048">
                  <c:v>41824</c:v>
                </c:pt>
                <c:pt idx="2049">
                  <c:v>41827</c:v>
                </c:pt>
                <c:pt idx="2050">
                  <c:v>41828</c:v>
                </c:pt>
                <c:pt idx="2051">
                  <c:v>41829</c:v>
                </c:pt>
                <c:pt idx="2052">
                  <c:v>41830</c:v>
                </c:pt>
                <c:pt idx="2053">
                  <c:v>41831</c:v>
                </c:pt>
                <c:pt idx="2054">
                  <c:v>41834</c:v>
                </c:pt>
                <c:pt idx="2055">
                  <c:v>41835</c:v>
                </c:pt>
                <c:pt idx="2056">
                  <c:v>41836</c:v>
                </c:pt>
                <c:pt idx="2057">
                  <c:v>41837</c:v>
                </c:pt>
                <c:pt idx="2058">
                  <c:v>41838</c:v>
                </c:pt>
                <c:pt idx="2059">
                  <c:v>41841</c:v>
                </c:pt>
                <c:pt idx="2060">
                  <c:v>41842</c:v>
                </c:pt>
                <c:pt idx="2061">
                  <c:v>41843</c:v>
                </c:pt>
                <c:pt idx="2062">
                  <c:v>41844</c:v>
                </c:pt>
                <c:pt idx="2063">
                  <c:v>41845</c:v>
                </c:pt>
                <c:pt idx="2064">
                  <c:v>41848</c:v>
                </c:pt>
                <c:pt idx="2065">
                  <c:v>41849</c:v>
                </c:pt>
                <c:pt idx="2066">
                  <c:v>41850</c:v>
                </c:pt>
                <c:pt idx="2067">
                  <c:v>41851</c:v>
                </c:pt>
                <c:pt idx="2068">
                  <c:v>41852</c:v>
                </c:pt>
                <c:pt idx="2069">
                  <c:v>41855</c:v>
                </c:pt>
                <c:pt idx="2070">
                  <c:v>41856</c:v>
                </c:pt>
                <c:pt idx="2071">
                  <c:v>41857</c:v>
                </c:pt>
                <c:pt idx="2072">
                  <c:v>41858</c:v>
                </c:pt>
                <c:pt idx="2073">
                  <c:v>41859</c:v>
                </c:pt>
                <c:pt idx="2074">
                  <c:v>41862</c:v>
                </c:pt>
                <c:pt idx="2075">
                  <c:v>41863</c:v>
                </c:pt>
                <c:pt idx="2076">
                  <c:v>41864</c:v>
                </c:pt>
                <c:pt idx="2077">
                  <c:v>41865</c:v>
                </c:pt>
                <c:pt idx="2078">
                  <c:v>41866</c:v>
                </c:pt>
                <c:pt idx="2079">
                  <c:v>41869</c:v>
                </c:pt>
                <c:pt idx="2080">
                  <c:v>41870</c:v>
                </c:pt>
                <c:pt idx="2081">
                  <c:v>41871</c:v>
                </c:pt>
                <c:pt idx="2082">
                  <c:v>41872</c:v>
                </c:pt>
                <c:pt idx="2083">
                  <c:v>41873</c:v>
                </c:pt>
                <c:pt idx="2084">
                  <c:v>41876</c:v>
                </c:pt>
                <c:pt idx="2085">
                  <c:v>41877</c:v>
                </c:pt>
                <c:pt idx="2086">
                  <c:v>41878</c:v>
                </c:pt>
                <c:pt idx="2087">
                  <c:v>41879</c:v>
                </c:pt>
                <c:pt idx="2088">
                  <c:v>41880</c:v>
                </c:pt>
                <c:pt idx="2089">
                  <c:v>41882</c:v>
                </c:pt>
                <c:pt idx="2090">
                  <c:v>41883</c:v>
                </c:pt>
                <c:pt idx="2091">
                  <c:v>41884</c:v>
                </c:pt>
                <c:pt idx="2092">
                  <c:v>41885</c:v>
                </c:pt>
                <c:pt idx="2093">
                  <c:v>41886</c:v>
                </c:pt>
                <c:pt idx="2094">
                  <c:v>41887</c:v>
                </c:pt>
                <c:pt idx="2095">
                  <c:v>41890</c:v>
                </c:pt>
                <c:pt idx="2096">
                  <c:v>41891</c:v>
                </c:pt>
                <c:pt idx="2097">
                  <c:v>41892</c:v>
                </c:pt>
                <c:pt idx="2098">
                  <c:v>41893</c:v>
                </c:pt>
                <c:pt idx="2099">
                  <c:v>41894</c:v>
                </c:pt>
                <c:pt idx="2100">
                  <c:v>41897</c:v>
                </c:pt>
                <c:pt idx="2101">
                  <c:v>41898</c:v>
                </c:pt>
                <c:pt idx="2102">
                  <c:v>41899</c:v>
                </c:pt>
                <c:pt idx="2103">
                  <c:v>41900</c:v>
                </c:pt>
                <c:pt idx="2104">
                  <c:v>41901</c:v>
                </c:pt>
                <c:pt idx="2105">
                  <c:v>41904</c:v>
                </c:pt>
                <c:pt idx="2106">
                  <c:v>41905</c:v>
                </c:pt>
                <c:pt idx="2107">
                  <c:v>41906</c:v>
                </c:pt>
                <c:pt idx="2108">
                  <c:v>41907</c:v>
                </c:pt>
                <c:pt idx="2109">
                  <c:v>41908</c:v>
                </c:pt>
                <c:pt idx="2110">
                  <c:v>41911</c:v>
                </c:pt>
                <c:pt idx="2111">
                  <c:v>41912</c:v>
                </c:pt>
                <c:pt idx="2112">
                  <c:v>41913</c:v>
                </c:pt>
                <c:pt idx="2113">
                  <c:v>41914</c:v>
                </c:pt>
                <c:pt idx="2114">
                  <c:v>41915</c:v>
                </c:pt>
                <c:pt idx="2115">
                  <c:v>41918</c:v>
                </c:pt>
                <c:pt idx="2116">
                  <c:v>41919</c:v>
                </c:pt>
                <c:pt idx="2117">
                  <c:v>41920</c:v>
                </c:pt>
                <c:pt idx="2118">
                  <c:v>41921</c:v>
                </c:pt>
                <c:pt idx="2119">
                  <c:v>41922</c:v>
                </c:pt>
                <c:pt idx="2120">
                  <c:v>41925</c:v>
                </c:pt>
                <c:pt idx="2121">
                  <c:v>41926</c:v>
                </c:pt>
                <c:pt idx="2122">
                  <c:v>41927</c:v>
                </c:pt>
                <c:pt idx="2123">
                  <c:v>41928</c:v>
                </c:pt>
                <c:pt idx="2124">
                  <c:v>41929</c:v>
                </c:pt>
                <c:pt idx="2125">
                  <c:v>41932</c:v>
                </c:pt>
                <c:pt idx="2126">
                  <c:v>41933</c:v>
                </c:pt>
                <c:pt idx="2127">
                  <c:v>41934</c:v>
                </c:pt>
                <c:pt idx="2128">
                  <c:v>41935</c:v>
                </c:pt>
                <c:pt idx="2129">
                  <c:v>41936</c:v>
                </c:pt>
                <c:pt idx="2130">
                  <c:v>41939</c:v>
                </c:pt>
                <c:pt idx="2131">
                  <c:v>41940</c:v>
                </c:pt>
                <c:pt idx="2132">
                  <c:v>41941</c:v>
                </c:pt>
                <c:pt idx="2133">
                  <c:v>41942</c:v>
                </c:pt>
                <c:pt idx="2134">
                  <c:v>41943</c:v>
                </c:pt>
                <c:pt idx="2135">
                  <c:v>41946</c:v>
                </c:pt>
                <c:pt idx="2136">
                  <c:v>41947</c:v>
                </c:pt>
                <c:pt idx="2137">
                  <c:v>41948</c:v>
                </c:pt>
                <c:pt idx="2138">
                  <c:v>41949</c:v>
                </c:pt>
                <c:pt idx="2139">
                  <c:v>41950</c:v>
                </c:pt>
                <c:pt idx="2140">
                  <c:v>41953</c:v>
                </c:pt>
                <c:pt idx="2141">
                  <c:v>41954</c:v>
                </c:pt>
                <c:pt idx="2142">
                  <c:v>41955</c:v>
                </c:pt>
                <c:pt idx="2143">
                  <c:v>41956</c:v>
                </c:pt>
                <c:pt idx="2144">
                  <c:v>41957</c:v>
                </c:pt>
                <c:pt idx="2145">
                  <c:v>41960</c:v>
                </c:pt>
                <c:pt idx="2146">
                  <c:v>41961</c:v>
                </c:pt>
                <c:pt idx="2147">
                  <c:v>41962</c:v>
                </c:pt>
                <c:pt idx="2148">
                  <c:v>41963</c:v>
                </c:pt>
                <c:pt idx="2149">
                  <c:v>41964</c:v>
                </c:pt>
                <c:pt idx="2150">
                  <c:v>41967</c:v>
                </c:pt>
                <c:pt idx="2151">
                  <c:v>41968</c:v>
                </c:pt>
                <c:pt idx="2152">
                  <c:v>41969</c:v>
                </c:pt>
                <c:pt idx="2153">
                  <c:v>41970</c:v>
                </c:pt>
                <c:pt idx="2154">
                  <c:v>41971</c:v>
                </c:pt>
                <c:pt idx="2155">
                  <c:v>41973</c:v>
                </c:pt>
                <c:pt idx="2156">
                  <c:v>41974</c:v>
                </c:pt>
                <c:pt idx="2157">
                  <c:v>41975</c:v>
                </c:pt>
                <c:pt idx="2158">
                  <c:v>41976</c:v>
                </c:pt>
                <c:pt idx="2159">
                  <c:v>41977</c:v>
                </c:pt>
                <c:pt idx="2160">
                  <c:v>41978</c:v>
                </c:pt>
                <c:pt idx="2161">
                  <c:v>41981</c:v>
                </c:pt>
                <c:pt idx="2162">
                  <c:v>41982</c:v>
                </c:pt>
                <c:pt idx="2163">
                  <c:v>41983</c:v>
                </c:pt>
                <c:pt idx="2164">
                  <c:v>41984</c:v>
                </c:pt>
                <c:pt idx="2165">
                  <c:v>41985</c:v>
                </c:pt>
                <c:pt idx="2166">
                  <c:v>41988</c:v>
                </c:pt>
                <c:pt idx="2167">
                  <c:v>41989</c:v>
                </c:pt>
                <c:pt idx="2168">
                  <c:v>41990</c:v>
                </c:pt>
                <c:pt idx="2169">
                  <c:v>41991</c:v>
                </c:pt>
                <c:pt idx="2170">
                  <c:v>41992</c:v>
                </c:pt>
                <c:pt idx="2171">
                  <c:v>41995</c:v>
                </c:pt>
                <c:pt idx="2172">
                  <c:v>41996</c:v>
                </c:pt>
                <c:pt idx="2173">
                  <c:v>41997</c:v>
                </c:pt>
                <c:pt idx="2174">
                  <c:v>41999</c:v>
                </c:pt>
                <c:pt idx="2175">
                  <c:v>42002</c:v>
                </c:pt>
                <c:pt idx="2176">
                  <c:v>42003</c:v>
                </c:pt>
                <c:pt idx="2177">
                  <c:v>42004</c:v>
                </c:pt>
                <c:pt idx="2178">
                  <c:v>42006</c:v>
                </c:pt>
                <c:pt idx="2179">
                  <c:v>42009</c:v>
                </c:pt>
                <c:pt idx="2180">
                  <c:v>42010</c:v>
                </c:pt>
                <c:pt idx="2181">
                  <c:v>42011</c:v>
                </c:pt>
                <c:pt idx="2182">
                  <c:v>42012</c:v>
                </c:pt>
                <c:pt idx="2183">
                  <c:v>42013</c:v>
                </c:pt>
                <c:pt idx="2184">
                  <c:v>42016</c:v>
                </c:pt>
                <c:pt idx="2185">
                  <c:v>42017</c:v>
                </c:pt>
                <c:pt idx="2186">
                  <c:v>42018</c:v>
                </c:pt>
                <c:pt idx="2187">
                  <c:v>42019</c:v>
                </c:pt>
                <c:pt idx="2188">
                  <c:v>42020</c:v>
                </c:pt>
                <c:pt idx="2189">
                  <c:v>42023</c:v>
                </c:pt>
                <c:pt idx="2190">
                  <c:v>42024</c:v>
                </c:pt>
                <c:pt idx="2191">
                  <c:v>42025</c:v>
                </c:pt>
                <c:pt idx="2192">
                  <c:v>42026</c:v>
                </c:pt>
                <c:pt idx="2193">
                  <c:v>42027</c:v>
                </c:pt>
                <c:pt idx="2194">
                  <c:v>42030</c:v>
                </c:pt>
                <c:pt idx="2195">
                  <c:v>42031</c:v>
                </c:pt>
                <c:pt idx="2196">
                  <c:v>42032</c:v>
                </c:pt>
                <c:pt idx="2197">
                  <c:v>42033</c:v>
                </c:pt>
                <c:pt idx="2198">
                  <c:v>42034</c:v>
                </c:pt>
                <c:pt idx="2199">
                  <c:v>42035</c:v>
                </c:pt>
                <c:pt idx="2200">
                  <c:v>42037</c:v>
                </c:pt>
                <c:pt idx="2201">
                  <c:v>42038</c:v>
                </c:pt>
                <c:pt idx="2202">
                  <c:v>42039</c:v>
                </c:pt>
                <c:pt idx="2203">
                  <c:v>42040</c:v>
                </c:pt>
                <c:pt idx="2204">
                  <c:v>42041</c:v>
                </c:pt>
                <c:pt idx="2205">
                  <c:v>42044</c:v>
                </c:pt>
                <c:pt idx="2206">
                  <c:v>42045</c:v>
                </c:pt>
                <c:pt idx="2207">
                  <c:v>42046</c:v>
                </c:pt>
                <c:pt idx="2208">
                  <c:v>42047</c:v>
                </c:pt>
                <c:pt idx="2209">
                  <c:v>42048</c:v>
                </c:pt>
                <c:pt idx="2210">
                  <c:v>42051</c:v>
                </c:pt>
                <c:pt idx="2211">
                  <c:v>42052</c:v>
                </c:pt>
                <c:pt idx="2212">
                  <c:v>42053</c:v>
                </c:pt>
                <c:pt idx="2213">
                  <c:v>42054</c:v>
                </c:pt>
                <c:pt idx="2214">
                  <c:v>42055</c:v>
                </c:pt>
                <c:pt idx="2215">
                  <c:v>42058</c:v>
                </c:pt>
                <c:pt idx="2216">
                  <c:v>42059</c:v>
                </c:pt>
                <c:pt idx="2217">
                  <c:v>42060</c:v>
                </c:pt>
                <c:pt idx="2218">
                  <c:v>42061</c:v>
                </c:pt>
                <c:pt idx="2219">
                  <c:v>42062</c:v>
                </c:pt>
                <c:pt idx="2220">
                  <c:v>42063</c:v>
                </c:pt>
                <c:pt idx="2221">
                  <c:v>42065</c:v>
                </c:pt>
                <c:pt idx="2222">
                  <c:v>42066</c:v>
                </c:pt>
                <c:pt idx="2223">
                  <c:v>42067</c:v>
                </c:pt>
                <c:pt idx="2224">
                  <c:v>42068</c:v>
                </c:pt>
                <c:pt idx="2225">
                  <c:v>42069</c:v>
                </c:pt>
                <c:pt idx="2226">
                  <c:v>42072</c:v>
                </c:pt>
                <c:pt idx="2227">
                  <c:v>42073</c:v>
                </c:pt>
                <c:pt idx="2228">
                  <c:v>42074</c:v>
                </c:pt>
                <c:pt idx="2229">
                  <c:v>42075</c:v>
                </c:pt>
                <c:pt idx="2230">
                  <c:v>42076</c:v>
                </c:pt>
                <c:pt idx="2231">
                  <c:v>42079</c:v>
                </c:pt>
                <c:pt idx="2232">
                  <c:v>42080</c:v>
                </c:pt>
                <c:pt idx="2233">
                  <c:v>42081</c:v>
                </c:pt>
                <c:pt idx="2234">
                  <c:v>42082</c:v>
                </c:pt>
                <c:pt idx="2235">
                  <c:v>42083</c:v>
                </c:pt>
                <c:pt idx="2236">
                  <c:v>42086</c:v>
                </c:pt>
                <c:pt idx="2237">
                  <c:v>42087</c:v>
                </c:pt>
                <c:pt idx="2238">
                  <c:v>42088</c:v>
                </c:pt>
                <c:pt idx="2239">
                  <c:v>42089</c:v>
                </c:pt>
                <c:pt idx="2240">
                  <c:v>42090</c:v>
                </c:pt>
                <c:pt idx="2241">
                  <c:v>42093</c:v>
                </c:pt>
                <c:pt idx="2242">
                  <c:v>42094</c:v>
                </c:pt>
                <c:pt idx="2243">
                  <c:v>42095</c:v>
                </c:pt>
                <c:pt idx="2244">
                  <c:v>42096</c:v>
                </c:pt>
                <c:pt idx="2245">
                  <c:v>42100</c:v>
                </c:pt>
                <c:pt idx="2246">
                  <c:v>42101</c:v>
                </c:pt>
                <c:pt idx="2247">
                  <c:v>42102</c:v>
                </c:pt>
                <c:pt idx="2248">
                  <c:v>42103</c:v>
                </c:pt>
                <c:pt idx="2249">
                  <c:v>42104</c:v>
                </c:pt>
                <c:pt idx="2250">
                  <c:v>42107</c:v>
                </c:pt>
                <c:pt idx="2251">
                  <c:v>42108</c:v>
                </c:pt>
                <c:pt idx="2252">
                  <c:v>42109</c:v>
                </c:pt>
                <c:pt idx="2253">
                  <c:v>42110</c:v>
                </c:pt>
                <c:pt idx="2254">
                  <c:v>42111</c:v>
                </c:pt>
                <c:pt idx="2255">
                  <c:v>42114</c:v>
                </c:pt>
                <c:pt idx="2256">
                  <c:v>42115</c:v>
                </c:pt>
                <c:pt idx="2257">
                  <c:v>42116</c:v>
                </c:pt>
                <c:pt idx="2258">
                  <c:v>42117</c:v>
                </c:pt>
                <c:pt idx="2259">
                  <c:v>42118</c:v>
                </c:pt>
                <c:pt idx="2260">
                  <c:v>42121</c:v>
                </c:pt>
                <c:pt idx="2261">
                  <c:v>42122</c:v>
                </c:pt>
                <c:pt idx="2262">
                  <c:v>42123</c:v>
                </c:pt>
                <c:pt idx="2263">
                  <c:v>42124</c:v>
                </c:pt>
                <c:pt idx="2264">
                  <c:v>42125</c:v>
                </c:pt>
                <c:pt idx="2265">
                  <c:v>42128</c:v>
                </c:pt>
                <c:pt idx="2266">
                  <c:v>42129</c:v>
                </c:pt>
                <c:pt idx="2267">
                  <c:v>42130</c:v>
                </c:pt>
                <c:pt idx="2268">
                  <c:v>42131</c:v>
                </c:pt>
                <c:pt idx="2269">
                  <c:v>42132</c:v>
                </c:pt>
                <c:pt idx="2270">
                  <c:v>42135</c:v>
                </c:pt>
                <c:pt idx="2271">
                  <c:v>42136</c:v>
                </c:pt>
                <c:pt idx="2272">
                  <c:v>42137</c:v>
                </c:pt>
                <c:pt idx="2273">
                  <c:v>42138</c:v>
                </c:pt>
                <c:pt idx="2274">
                  <c:v>42139</c:v>
                </c:pt>
                <c:pt idx="2275">
                  <c:v>42142</c:v>
                </c:pt>
                <c:pt idx="2276">
                  <c:v>42143</c:v>
                </c:pt>
                <c:pt idx="2277">
                  <c:v>42144</c:v>
                </c:pt>
                <c:pt idx="2278">
                  <c:v>42145</c:v>
                </c:pt>
                <c:pt idx="2279">
                  <c:v>42146</c:v>
                </c:pt>
                <c:pt idx="2280">
                  <c:v>42150</c:v>
                </c:pt>
                <c:pt idx="2281">
                  <c:v>42151</c:v>
                </c:pt>
                <c:pt idx="2282">
                  <c:v>42152</c:v>
                </c:pt>
                <c:pt idx="2283">
                  <c:v>42153</c:v>
                </c:pt>
                <c:pt idx="2284">
                  <c:v>42155</c:v>
                </c:pt>
                <c:pt idx="2285">
                  <c:v>42156</c:v>
                </c:pt>
                <c:pt idx="2286">
                  <c:v>42157</c:v>
                </c:pt>
                <c:pt idx="2287">
                  <c:v>42158</c:v>
                </c:pt>
                <c:pt idx="2288">
                  <c:v>42159</c:v>
                </c:pt>
                <c:pt idx="2289">
                  <c:v>42160</c:v>
                </c:pt>
                <c:pt idx="2290">
                  <c:v>42163</c:v>
                </c:pt>
                <c:pt idx="2291">
                  <c:v>42164</c:v>
                </c:pt>
                <c:pt idx="2292">
                  <c:v>42165</c:v>
                </c:pt>
                <c:pt idx="2293">
                  <c:v>42166</c:v>
                </c:pt>
                <c:pt idx="2294">
                  <c:v>42167</c:v>
                </c:pt>
                <c:pt idx="2295">
                  <c:v>42170</c:v>
                </c:pt>
                <c:pt idx="2296">
                  <c:v>42171</c:v>
                </c:pt>
                <c:pt idx="2297">
                  <c:v>42172</c:v>
                </c:pt>
                <c:pt idx="2298">
                  <c:v>42173</c:v>
                </c:pt>
                <c:pt idx="2299">
                  <c:v>42174</c:v>
                </c:pt>
                <c:pt idx="2300">
                  <c:v>42177</c:v>
                </c:pt>
                <c:pt idx="2301">
                  <c:v>42178</c:v>
                </c:pt>
                <c:pt idx="2302">
                  <c:v>42179</c:v>
                </c:pt>
                <c:pt idx="2303">
                  <c:v>42180</c:v>
                </c:pt>
                <c:pt idx="2304">
                  <c:v>42181</c:v>
                </c:pt>
                <c:pt idx="2305">
                  <c:v>42184</c:v>
                </c:pt>
                <c:pt idx="2306">
                  <c:v>42185</c:v>
                </c:pt>
                <c:pt idx="2307">
                  <c:v>42186</c:v>
                </c:pt>
                <c:pt idx="2308">
                  <c:v>42187</c:v>
                </c:pt>
                <c:pt idx="2309">
                  <c:v>42188</c:v>
                </c:pt>
                <c:pt idx="2310">
                  <c:v>42191</c:v>
                </c:pt>
                <c:pt idx="2311">
                  <c:v>42192</c:v>
                </c:pt>
                <c:pt idx="2312">
                  <c:v>42193</c:v>
                </c:pt>
                <c:pt idx="2313">
                  <c:v>42194</c:v>
                </c:pt>
                <c:pt idx="2314">
                  <c:v>42195</c:v>
                </c:pt>
                <c:pt idx="2315">
                  <c:v>42198</c:v>
                </c:pt>
                <c:pt idx="2316">
                  <c:v>42199</c:v>
                </c:pt>
                <c:pt idx="2317">
                  <c:v>42200</c:v>
                </c:pt>
                <c:pt idx="2318">
                  <c:v>42201</c:v>
                </c:pt>
                <c:pt idx="2319">
                  <c:v>42202</c:v>
                </c:pt>
                <c:pt idx="2320">
                  <c:v>42205</c:v>
                </c:pt>
                <c:pt idx="2321">
                  <c:v>42206</c:v>
                </c:pt>
                <c:pt idx="2322">
                  <c:v>42207</c:v>
                </c:pt>
                <c:pt idx="2323">
                  <c:v>42208</c:v>
                </c:pt>
                <c:pt idx="2324">
                  <c:v>42209</c:v>
                </c:pt>
                <c:pt idx="2325">
                  <c:v>42212</c:v>
                </c:pt>
                <c:pt idx="2326">
                  <c:v>42213</c:v>
                </c:pt>
                <c:pt idx="2327">
                  <c:v>42214</c:v>
                </c:pt>
                <c:pt idx="2328">
                  <c:v>42215</c:v>
                </c:pt>
                <c:pt idx="2329">
                  <c:v>42216</c:v>
                </c:pt>
                <c:pt idx="2330">
                  <c:v>42219</c:v>
                </c:pt>
                <c:pt idx="2331">
                  <c:v>42220</c:v>
                </c:pt>
                <c:pt idx="2332">
                  <c:v>42221</c:v>
                </c:pt>
                <c:pt idx="2333">
                  <c:v>42222</c:v>
                </c:pt>
                <c:pt idx="2334">
                  <c:v>42223</c:v>
                </c:pt>
                <c:pt idx="2335">
                  <c:v>42226</c:v>
                </c:pt>
                <c:pt idx="2336">
                  <c:v>42227</c:v>
                </c:pt>
                <c:pt idx="2337">
                  <c:v>42228</c:v>
                </c:pt>
                <c:pt idx="2338">
                  <c:v>42229</c:v>
                </c:pt>
                <c:pt idx="2339">
                  <c:v>42230</c:v>
                </c:pt>
                <c:pt idx="2340">
                  <c:v>42233</c:v>
                </c:pt>
                <c:pt idx="2341">
                  <c:v>42234</c:v>
                </c:pt>
                <c:pt idx="2342">
                  <c:v>42235</c:v>
                </c:pt>
                <c:pt idx="2343">
                  <c:v>42236</c:v>
                </c:pt>
                <c:pt idx="2344">
                  <c:v>42237</c:v>
                </c:pt>
                <c:pt idx="2345">
                  <c:v>42240</c:v>
                </c:pt>
                <c:pt idx="2346">
                  <c:v>42241</c:v>
                </c:pt>
                <c:pt idx="2347">
                  <c:v>42242</c:v>
                </c:pt>
                <c:pt idx="2348">
                  <c:v>42243</c:v>
                </c:pt>
                <c:pt idx="2349">
                  <c:v>42244</c:v>
                </c:pt>
                <c:pt idx="2350">
                  <c:v>42247</c:v>
                </c:pt>
                <c:pt idx="2351">
                  <c:v>42248</c:v>
                </c:pt>
                <c:pt idx="2352">
                  <c:v>42249</c:v>
                </c:pt>
                <c:pt idx="2353">
                  <c:v>42250</c:v>
                </c:pt>
                <c:pt idx="2354">
                  <c:v>42251</c:v>
                </c:pt>
                <c:pt idx="2355">
                  <c:v>42254</c:v>
                </c:pt>
                <c:pt idx="2356">
                  <c:v>42255</c:v>
                </c:pt>
                <c:pt idx="2357">
                  <c:v>42256</c:v>
                </c:pt>
                <c:pt idx="2358">
                  <c:v>42257</c:v>
                </c:pt>
                <c:pt idx="2359">
                  <c:v>42258</c:v>
                </c:pt>
                <c:pt idx="2360">
                  <c:v>42261</c:v>
                </c:pt>
                <c:pt idx="2361">
                  <c:v>42262</c:v>
                </c:pt>
                <c:pt idx="2362">
                  <c:v>42263</c:v>
                </c:pt>
                <c:pt idx="2363">
                  <c:v>42264</c:v>
                </c:pt>
                <c:pt idx="2364">
                  <c:v>42265</c:v>
                </c:pt>
                <c:pt idx="2365">
                  <c:v>42268</c:v>
                </c:pt>
                <c:pt idx="2366">
                  <c:v>42269</c:v>
                </c:pt>
                <c:pt idx="2367">
                  <c:v>42270</c:v>
                </c:pt>
                <c:pt idx="2368">
                  <c:v>42271</c:v>
                </c:pt>
                <c:pt idx="2369">
                  <c:v>42272</c:v>
                </c:pt>
                <c:pt idx="2370">
                  <c:v>42275</c:v>
                </c:pt>
                <c:pt idx="2371">
                  <c:v>42276</c:v>
                </c:pt>
                <c:pt idx="2372">
                  <c:v>42277</c:v>
                </c:pt>
                <c:pt idx="2373">
                  <c:v>42278</c:v>
                </c:pt>
                <c:pt idx="2374">
                  <c:v>42279</c:v>
                </c:pt>
                <c:pt idx="2375">
                  <c:v>42282</c:v>
                </c:pt>
                <c:pt idx="2376">
                  <c:v>42283</c:v>
                </c:pt>
                <c:pt idx="2377">
                  <c:v>42284</c:v>
                </c:pt>
                <c:pt idx="2378">
                  <c:v>42285</c:v>
                </c:pt>
                <c:pt idx="2379">
                  <c:v>42286</c:v>
                </c:pt>
                <c:pt idx="2380">
                  <c:v>42289</c:v>
                </c:pt>
                <c:pt idx="2381">
                  <c:v>42290</c:v>
                </c:pt>
                <c:pt idx="2382">
                  <c:v>42291</c:v>
                </c:pt>
                <c:pt idx="2383">
                  <c:v>42292</c:v>
                </c:pt>
                <c:pt idx="2384">
                  <c:v>42293</c:v>
                </c:pt>
                <c:pt idx="2385">
                  <c:v>42296</c:v>
                </c:pt>
                <c:pt idx="2386">
                  <c:v>42297</c:v>
                </c:pt>
                <c:pt idx="2387">
                  <c:v>42298</c:v>
                </c:pt>
                <c:pt idx="2388">
                  <c:v>42299</c:v>
                </c:pt>
                <c:pt idx="2389">
                  <c:v>42300</c:v>
                </c:pt>
                <c:pt idx="2390">
                  <c:v>42303</c:v>
                </c:pt>
                <c:pt idx="2391">
                  <c:v>42304</c:v>
                </c:pt>
                <c:pt idx="2392">
                  <c:v>42305</c:v>
                </c:pt>
                <c:pt idx="2393">
                  <c:v>42306</c:v>
                </c:pt>
                <c:pt idx="2394">
                  <c:v>42307</c:v>
                </c:pt>
                <c:pt idx="2395">
                  <c:v>42308</c:v>
                </c:pt>
                <c:pt idx="2396">
                  <c:v>42310</c:v>
                </c:pt>
                <c:pt idx="2397">
                  <c:v>42311</c:v>
                </c:pt>
                <c:pt idx="2398">
                  <c:v>42312</c:v>
                </c:pt>
                <c:pt idx="2399">
                  <c:v>42313</c:v>
                </c:pt>
                <c:pt idx="2400">
                  <c:v>42314</c:v>
                </c:pt>
                <c:pt idx="2401">
                  <c:v>42317</c:v>
                </c:pt>
                <c:pt idx="2402">
                  <c:v>42318</c:v>
                </c:pt>
                <c:pt idx="2403">
                  <c:v>42319</c:v>
                </c:pt>
                <c:pt idx="2404">
                  <c:v>42320</c:v>
                </c:pt>
                <c:pt idx="2405">
                  <c:v>42321</c:v>
                </c:pt>
                <c:pt idx="2406">
                  <c:v>42324</c:v>
                </c:pt>
                <c:pt idx="2407">
                  <c:v>42325</c:v>
                </c:pt>
                <c:pt idx="2408">
                  <c:v>42326</c:v>
                </c:pt>
                <c:pt idx="2409">
                  <c:v>42327</c:v>
                </c:pt>
                <c:pt idx="2410">
                  <c:v>42328</c:v>
                </c:pt>
                <c:pt idx="2411">
                  <c:v>42331</c:v>
                </c:pt>
                <c:pt idx="2412">
                  <c:v>42332</c:v>
                </c:pt>
                <c:pt idx="2413">
                  <c:v>42333</c:v>
                </c:pt>
                <c:pt idx="2414">
                  <c:v>42334</c:v>
                </c:pt>
                <c:pt idx="2415">
                  <c:v>42335</c:v>
                </c:pt>
                <c:pt idx="2416">
                  <c:v>42338</c:v>
                </c:pt>
                <c:pt idx="2417">
                  <c:v>42339</c:v>
                </c:pt>
                <c:pt idx="2418">
                  <c:v>42340</c:v>
                </c:pt>
                <c:pt idx="2419">
                  <c:v>42341</c:v>
                </c:pt>
                <c:pt idx="2420">
                  <c:v>42342</c:v>
                </c:pt>
                <c:pt idx="2421">
                  <c:v>42345</c:v>
                </c:pt>
                <c:pt idx="2422">
                  <c:v>42346</c:v>
                </c:pt>
                <c:pt idx="2423">
                  <c:v>42347</c:v>
                </c:pt>
                <c:pt idx="2424">
                  <c:v>42348</c:v>
                </c:pt>
                <c:pt idx="2425">
                  <c:v>42349</c:v>
                </c:pt>
                <c:pt idx="2426">
                  <c:v>42352</c:v>
                </c:pt>
                <c:pt idx="2427">
                  <c:v>42353</c:v>
                </c:pt>
                <c:pt idx="2428">
                  <c:v>42354</c:v>
                </c:pt>
                <c:pt idx="2429">
                  <c:v>42355</c:v>
                </c:pt>
                <c:pt idx="2430">
                  <c:v>42356</c:v>
                </c:pt>
                <c:pt idx="2431">
                  <c:v>42359</c:v>
                </c:pt>
                <c:pt idx="2432">
                  <c:v>42360</c:v>
                </c:pt>
                <c:pt idx="2433">
                  <c:v>42361</c:v>
                </c:pt>
                <c:pt idx="2434">
                  <c:v>42362</c:v>
                </c:pt>
                <c:pt idx="2435">
                  <c:v>42366</c:v>
                </c:pt>
                <c:pt idx="2436">
                  <c:v>42367</c:v>
                </c:pt>
                <c:pt idx="2437">
                  <c:v>42368</c:v>
                </c:pt>
                <c:pt idx="2438">
                  <c:v>42369</c:v>
                </c:pt>
                <c:pt idx="2439">
                  <c:v>42373</c:v>
                </c:pt>
                <c:pt idx="2440">
                  <c:v>42374</c:v>
                </c:pt>
                <c:pt idx="2441">
                  <c:v>42375</c:v>
                </c:pt>
                <c:pt idx="2442">
                  <c:v>42376</c:v>
                </c:pt>
                <c:pt idx="2443">
                  <c:v>42377</c:v>
                </c:pt>
                <c:pt idx="2444">
                  <c:v>42380</c:v>
                </c:pt>
                <c:pt idx="2445">
                  <c:v>42381</c:v>
                </c:pt>
                <c:pt idx="2446">
                  <c:v>42382</c:v>
                </c:pt>
                <c:pt idx="2447">
                  <c:v>42383</c:v>
                </c:pt>
                <c:pt idx="2448">
                  <c:v>42384</c:v>
                </c:pt>
                <c:pt idx="2449">
                  <c:v>42387</c:v>
                </c:pt>
                <c:pt idx="2450">
                  <c:v>42388</c:v>
                </c:pt>
                <c:pt idx="2451">
                  <c:v>42389</c:v>
                </c:pt>
                <c:pt idx="2452">
                  <c:v>42390</c:v>
                </c:pt>
                <c:pt idx="2453">
                  <c:v>42391</c:v>
                </c:pt>
                <c:pt idx="2454">
                  <c:v>42394</c:v>
                </c:pt>
                <c:pt idx="2455">
                  <c:v>42395</c:v>
                </c:pt>
                <c:pt idx="2456">
                  <c:v>42396</c:v>
                </c:pt>
                <c:pt idx="2457">
                  <c:v>42397</c:v>
                </c:pt>
                <c:pt idx="2458">
                  <c:v>42398</c:v>
                </c:pt>
                <c:pt idx="2459">
                  <c:v>42400</c:v>
                </c:pt>
                <c:pt idx="2460">
                  <c:v>42401</c:v>
                </c:pt>
                <c:pt idx="2461">
                  <c:v>42402</c:v>
                </c:pt>
                <c:pt idx="2462">
                  <c:v>42403</c:v>
                </c:pt>
                <c:pt idx="2463">
                  <c:v>42404</c:v>
                </c:pt>
                <c:pt idx="2464">
                  <c:v>42405</c:v>
                </c:pt>
                <c:pt idx="2465">
                  <c:v>42408</c:v>
                </c:pt>
                <c:pt idx="2466">
                  <c:v>42409</c:v>
                </c:pt>
                <c:pt idx="2467">
                  <c:v>42410</c:v>
                </c:pt>
                <c:pt idx="2468">
                  <c:v>42411</c:v>
                </c:pt>
                <c:pt idx="2469">
                  <c:v>42412</c:v>
                </c:pt>
                <c:pt idx="2470">
                  <c:v>42415</c:v>
                </c:pt>
                <c:pt idx="2471">
                  <c:v>42416</c:v>
                </c:pt>
                <c:pt idx="2472">
                  <c:v>42417</c:v>
                </c:pt>
                <c:pt idx="2473">
                  <c:v>42418</c:v>
                </c:pt>
                <c:pt idx="2474">
                  <c:v>42419</c:v>
                </c:pt>
                <c:pt idx="2475">
                  <c:v>42422</c:v>
                </c:pt>
                <c:pt idx="2476">
                  <c:v>42423</c:v>
                </c:pt>
                <c:pt idx="2477">
                  <c:v>42424</c:v>
                </c:pt>
                <c:pt idx="2478">
                  <c:v>42425</c:v>
                </c:pt>
                <c:pt idx="2479">
                  <c:v>42426</c:v>
                </c:pt>
                <c:pt idx="2480">
                  <c:v>42429</c:v>
                </c:pt>
                <c:pt idx="2481">
                  <c:v>42430</c:v>
                </c:pt>
                <c:pt idx="2482">
                  <c:v>42431</c:v>
                </c:pt>
                <c:pt idx="2483">
                  <c:v>42432</c:v>
                </c:pt>
                <c:pt idx="2484">
                  <c:v>42433</c:v>
                </c:pt>
                <c:pt idx="2485">
                  <c:v>42436</c:v>
                </c:pt>
                <c:pt idx="2486">
                  <c:v>42437</c:v>
                </c:pt>
                <c:pt idx="2487">
                  <c:v>42438</c:v>
                </c:pt>
                <c:pt idx="2488">
                  <c:v>42439</c:v>
                </c:pt>
                <c:pt idx="2489">
                  <c:v>42440</c:v>
                </c:pt>
                <c:pt idx="2490">
                  <c:v>42443</c:v>
                </c:pt>
                <c:pt idx="2491">
                  <c:v>42444</c:v>
                </c:pt>
                <c:pt idx="2492">
                  <c:v>42445</c:v>
                </c:pt>
                <c:pt idx="2493">
                  <c:v>42446</c:v>
                </c:pt>
                <c:pt idx="2494">
                  <c:v>42447</c:v>
                </c:pt>
                <c:pt idx="2495">
                  <c:v>42450</c:v>
                </c:pt>
                <c:pt idx="2496">
                  <c:v>42451</c:v>
                </c:pt>
                <c:pt idx="2497">
                  <c:v>42452</c:v>
                </c:pt>
                <c:pt idx="2498">
                  <c:v>42453</c:v>
                </c:pt>
                <c:pt idx="2499">
                  <c:v>42457</c:v>
                </c:pt>
                <c:pt idx="2500">
                  <c:v>42458</c:v>
                </c:pt>
                <c:pt idx="2501">
                  <c:v>42459</c:v>
                </c:pt>
                <c:pt idx="2502">
                  <c:v>42460</c:v>
                </c:pt>
                <c:pt idx="2503">
                  <c:v>42461</c:v>
                </c:pt>
                <c:pt idx="2504">
                  <c:v>42464</c:v>
                </c:pt>
                <c:pt idx="2505">
                  <c:v>42465</c:v>
                </c:pt>
                <c:pt idx="2506">
                  <c:v>42466</c:v>
                </c:pt>
                <c:pt idx="2507">
                  <c:v>42467</c:v>
                </c:pt>
                <c:pt idx="2508">
                  <c:v>42468</c:v>
                </c:pt>
                <c:pt idx="2509">
                  <c:v>42471</c:v>
                </c:pt>
                <c:pt idx="2510">
                  <c:v>42472</c:v>
                </c:pt>
                <c:pt idx="2511">
                  <c:v>42473</c:v>
                </c:pt>
                <c:pt idx="2512">
                  <c:v>42474</c:v>
                </c:pt>
                <c:pt idx="2513">
                  <c:v>42475</c:v>
                </c:pt>
                <c:pt idx="2514">
                  <c:v>42478</c:v>
                </c:pt>
                <c:pt idx="2515">
                  <c:v>42479</c:v>
                </c:pt>
                <c:pt idx="2516">
                  <c:v>42480</c:v>
                </c:pt>
                <c:pt idx="2517">
                  <c:v>42481</c:v>
                </c:pt>
                <c:pt idx="2518">
                  <c:v>42482</c:v>
                </c:pt>
                <c:pt idx="2519">
                  <c:v>42485</c:v>
                </c:pt>
                <c:pt idx="2520">
                  <c:v>42486</c:v>
                </c:pt>
                <c:pt idx="2521">
                  <c:v>42487</c:v>
                </c:pt>
                <c:pt idx="2522">
                  <c:v>42488</c:v>
                </c:pt>
                <c:pt idx="2523">
                  <c:v>42489</c:v>
                </c:pt>
                <c:pt idx="2524">
                  <c:v>42490</c:v>
                </c:pt>
                <c:pt idx="2525">
                  <c:v>42492</c:v>
                </c:pt>
                <c:pt idx="2526">
                  <c:v>42493</c:v>
                </c:pt>
                <c:pt idx="2527">
                  <c:v>42494</c:v>
                </c:pt>
                <c:pt idx="2528">
                  <c:v>42495</c:v>
                </c:pt>
                <c:pt idx="2529">
                  <c:v>42496</c:v>
                </c:pt>
                <c:pt idx="2530">
                  <c:v>42499</c:v>
                </c:pt>
                <c:pt idx="2531">
                  <c:v>42500</c:v>
                </c:pt>
                <c:pt idx="2532">
                  <c:v>42501</c:v>
                </c:pt>
                <c:pt idx="2533">
                  <c:v>42502</c:v>
                </c:pt>
                <c:pt idx="2534">
                  <c:v>42503</c:v>
                </c:pt>
                <c:pt idx="2535">
                  <c:v>42506</c:v>
                </c:pt>
                <c:pt idx="2536">
                  <c:v>42507</c:v>
                </c:pt>
                <c:pt idx="2537">
                  <c:v>42508</c:v>
                </c:pt>
                <c:pt idx="2538">
                  <c:v>42509</c:v>
                </c:pt>
                <c:pt idx="2539">
                  <c:v>42510</c:v>
                </c:pt>
                <c:pt idx="2540">
                  <c:v>42513</c:v>
                </c:pt>
                <c:pt idx="2541">
                  <c:v>42514</c:v>
                </c:pt>
                <c:pt idx="2542">
                  <c:v>42515</c:v>
                </c:pt>
                <c:pt idx="2543">
                  <c:v>42516</c:v>
                </c:pt>
                <c:pt idx="2544">
                  <c:v>42517</c:v>
                </c:pt>
                <c:pt idx="2545">
                  <c:v>42520</c:v>
                </c:pt>
                <c:pt idx="2546">
                  <c:v>42521</c:v>
                </c:pt>
                <c:pt idx="2547">
                  <c:v>42522</c:v>
                </c:pt>
                <c:pt idx="2548">
                  <c:v>42523</c:v>
                </c:pt>
                <c:pt idx="2549">
                  <c:v>42524</c:v>
                </c:pt>
                <c:pt idx="2550">
                  <c:v>42527</c:v>
                </c:pt>
                <c:pt idx="2551">
                  <c:v>42528</c:v>
                </c:pt>
                <c:pt idx="2552">
                  <c:v>42529</c:v>
                </c:pt>
                <c:pt idx="2553">
                  <c:v>42530</c:v>
                </c:pt>
                <c:pt idx="2554">
                  <c:v>42531</c:v>
                </c:pt>
                <c:pt idx="2555">
                  <c:v>42534</c:v>
                </c:pt>
                <c:pt idx="2556">
                  <c:v>42535</c:v>
                </c:pt>
                <c:pt idx="2557">
                  <c:v>42536</c:v>
                </c:pt>
                <c:pt idx="2558">
                  <c:v>42537</c:v>
                </c:pt>
                <c:pt idx="2559">
                  <c:v>42538</c:v>
                </c:pt>
                <c:pt idx="2560">
                  <c:v>42541</c:v>
                </c:pt>
                <c:pt idx="2561">
                  <c:v>42542</c:v>
                </c:pt>
                <c:pt idx="2562">
                  <c:v>42543</c:v>
                </c:pt>
                <c:pt idx="2563">
                  <c:v>42544</c:v>
                </c:pt>
                <c:pt idx="2564">
                  <c:v>42545</c:v>
                </c:pt>
                <c:pt idx="2565">
                  <c:v>42548</c:v>
                </c:pt>
                <c:pt idx="2566">
                  <c:v>42549</c:v>
                </c:pt>
                <c:pt idx="2567">
                  <c:v>42550</c:v>
                </c:pt>
                <c:pt idx="2568">
                  <c:v>42551</c:v>
                </c:pt>
                <c:pt idx="2569">
                  <c:v>42552</c:v>
                </c:pt>
                <c:pt idx="2570">
                  <c:v>42555</c:v>
                </c:pt>
                <c:pt idx="2571">
                  <c:v>42556</c:v>
                </c:pt>
                <c:pt idx="2572">
                  <c:v>42557</c:v>
                </c:pt>
                <c:pt idx="2573">
                  <c:v>42558</c:v>
                </c:pt>
                <c:pt idx="2574">
                  <c:v>42559</c:v>
                </c:pt>
                <c:pt idx="2575">
                  <c:v>42562</c:v>
                </c:pt>
                <c:pt idx="2576">
                  <c:v>42563</c:v>
                </c:pt>
                <c:pt idx="2577">
                  <c:v>42564</c:v>
                </c:pt>
                <c:pt idx="2578">
                  <c:v>42565</c:v>
                </c:pt>
                <c:pt idx="2579">
                  <c:v>42566</c:v>
                </c:pt>
                <c:pt idx="2580">
                  <c:v>42569</c:v>
                </c:pt>
                <c:pt idx="2581">
                  <c:v>42570</c:v>
                </c:pt>
                <c:pt idx="2582">
                  <c:v>42571</c:v>
                </c:pt>
                <c:pt idx="2583">
                  <c:v>42572</c:v>
                </c:pt>
                <c:pt idx="2584">
                  <c:v>42573</c:v>
                </c:pt>
                <c:pt idx="2585">
                  <c:v>42576</c:v>
                </c:pt>
                <c:pt idx="2586">
                  <c:v>42577</c:v>
                </c:pt>
                <c:pt idx="2587">
                  <c:v>42578</c:v>
                </c:pt>
                <c:pt idx="2588">
                  <c:v>42579</c:v>
                </c:pt>
                <c:pt idx="2589">
                  <c:v>42580</c:v>
                </c:pt>
                <c:pt idx="2590">
                  <c:v>42582</c:v>
                </c:pt>
                <c:pt idx="2591">
                  <c:v>42583</c:v>
                </c:pt>
                <c:pt idx="2592">
                  <c:v>42584</c:v>
                </c:pt>
                <c:pt idx="2593">
                  <c:v>42585</c:v>
                </c:pt>
                <c:pt idx="2594">
                  <c:v>42586</c:v>
                </c:pt>
                <c:pt idx="2595">
                  <c:v>42587</c:v>
                </c:pt>
                <c:pt idx="2596">
                  <c:v>42590</c:v>
                </c:pt>
                <c:pt idx="2597">
                  <c:v>42591</c:v>
                </c:pt>
                <c:pt idx="2598">
                  <c:v>42592</c:v>
                </c:pt>
                <c:pt idx="2599">
                  <c:v>42593</c:v>
                </c:pt>
                <c:pt idx="2600">
                  <c:v>42594</c:v>
                </c:pt>
                <c:pt idx="2601">
                  <c:v>42597</c:v>
                </c:pt>
                <c:pt idx="2602">
                  <c:v>42598</c:v>
                </c:pt>
                <c:pt idx="2603">
                  <c:v>42599</c:v>
                </c:pt>
                <c:pt idx="2604">
                  <c:v>42600</c:v>
                </c:pt>
                <c:pt idx="2605">
                  <c:v>42601</c:v>
                </c:pt>
                <c:pt idx="2606">
                  <c:v>42604</c:v>
                </c:pt>
                <c:pt idx="2607">
                  <c:v>42605</c:v>
                </c:pt>
                <c:pt idx="2608">
                  <c:v>42606</c:v>
                </c:pt>
                <c:pt idx="2609">
                  <c:v>42607</c:v>
                </c:pt>
                <c:pt idx="2610">
                  <c:v>42608</c:v>
                </c:pt>
                <c:pt idx="2611">
                  <c:v>42611</c:v>
                </c:pt>
                <c:pt idx="2612">
                  <c:v>42612</c:v>
                </c:pt>
                <c:pt idx="2613">
                  <c:v>42613</c:v>
                </c:pt>
                <c:pt idx="2614">
                  <c:v>42614</c:v>
                </c:pt>
                <c:pt idx="2615">
                  <c:v>42615</c:v>
                </c:pt>
                <c:pt idx="2616">
                  <c:v>42618</c:v>
                </c:pt>
                <c:pt idx="2617">
                  <c:v>42619</c:v>
                </c:pt>
                <c:pt idx="2618">
                  <c:v>42620</c:v>
                </c:pt>
                <c:pt idx="2619">
                  <c:v>42621</c:v>
                </c:pt>
                <c:pt idx="2620">
                  <c:v>42622</c:v>
                </c:pt>
                <c:pt idx="2621">
                  <c:v>42625</c:v>
                </c:pt>
                <c:pt idx="2622">
                  <c:v>42626</c:v>
                </c:pt>
                <c:pt idx="2623">
                  <c:v>42627</c:v>
                </c:pt>
                <c:pt idx="2624">
                  <c:v>42628</c:v>
                </c:pt>
                <c:pt idx="2625">
                  <c:v>42629</c:v>
                </c:pt>
                <c:pt idx="2626">
                  <c:v>42632</c:v>
                </c:pt>
                <c:pt idx="2627">
                  <c:v>42633</c:v>
                </c:pt>
                <c:pt idx="2628">
                  <c:v>42634</c:v>
                </c:pt>
                <c:pt idx="2629">
                  <c:v>42635</c:v>
                </c:pt>
                <c:pt idx="2630">
                  <c:v>42636</c:v>
                </c:pt>
                <c:pt idx="2631">
                  <c:v>42639</c:v>
                </c:pt>
                <c:pt idx="2632">
                  <c:v>42640</c:v>
                </c:pt>
                <c:pt idx="2633">
                  <c:v>42641</c:v>
                </c:pt>
                <c:pt idx="2634">
                  <c:v>42642</c:v>
                </c:pt>
                <c:pt idx="2635">
                  <c:v>42643</c:v>
                </c:pt>
                <c:pt idx="2636">
                  <c:v>42646</c:v>
                </c:pt>
                <c:pt idx="2637">
                  <c:v>42647</c:v>
                </c:pt>
                <c:pt idx="2638">
                  <c:v>42648</c:v>
                </c:pt>
                <c:pt idx="2639">
                  <c:v>42649</c:v>
                </c:pt>
                <c:pt idx="2640">
                  <c:v>42650</c:v>
                </c:pt>
                <c:pt idx="2641">
                  <c:v>42653</c:v>
                </c:pt>
                <c:pt idx="2642">
                  <c:v>42654</c:v>
                </c:pt>
                <c:pt idx="2643">
                  <c:v>42655</c:v>
                </c:pt>
                <c:pt idx="2644">
                  <c:v>42656</c:v>
                </c:pt>
                <c:pt idx="2645">
                  <c:v>42657</c:v>
                </c:pt>
                <c:pt idx="2646">
                  <c:v>42660</c:v>
                </c:pt>
                <c:pt idx="2647">
                  <c:v>42661</c:v>
                </c:pt>
                <c:pt idx="2648">
                  <c:v>42662</c:v>
                </c:pt>
                <c:pt idx="2649">
                  <c:v>42663</c:v>
                </c:pt>
                <c:pt idx="2650">
                  <c:v>42664</c:v>
                </c:pt>
                <c:pt idx="2651">
                  <c:v>42667</c:v>
                </c:pt>
                <c:pt idx="2652">
                  <c:v>42668</c:v>
                </c:pt>
                <c:pt idx="2653">
                  <c:v>42669</c:v>
                </c:pt>
                <c:pt idx="2654">
                  <c:v>42670</c:v>
                </c:pt>
                <c:pt idx="2655">
                  <c:v>42671</c:v>
                </c:pt>
                <c:pt idx="2656">
                  <c:v>42674</c:v>
                </c:pt>
                <c:pt idx="2657">
                  <c:v>42675</c:v>
                </c:pt>
                <c:pt idx="2658">
                  <c:v>42676</c:v>
                </c:pt>
                <c:pt idx="2659">
                  <c:v>42677</c:v>
                </c:pt>
                <c:pt idx="2660">
                  <c:v>42678</c:v>
                </c:pt>
                <c:pt idx="2661">
                  <c:v>42681</c:v>
                </c:pt>
                <c:pt idx="2662">
                  <c:v>42682</c:v>
                </c:pt>
                <c:pt idx="2663">
                  <c:v>42683</c:v>
                </c:pt>
                <c:pt idx="2664">
                  <c:v>42684</c:v>
                </c:pt>
                <c:pt idx="2665">
                  <c:v>42685</c:v>
                </c:pt>
                <c:pt idx="2666">
                  <c:v>42688</c:v>
                </c:pt>
                <c:pt idx="2667">
                  <c:v>42689</c:v>
                </c:pt>
                <c:pt idx="2668">
                  <c:v>42690</c:v>
                </c:pt>
                <c:pt idx="2669">
                  <c:v>42691</c:v>
                </c:pt>
                <c:pt idx="2670">
                  <c:v>42692</c:v>
                </c:pt>
                <c:pt idx="2671">
                  <c:v>42695</c:v>
                </c:pt>
                <c:pt idx="2672">
                  <c:v>42696</c:v>
                </c:pt>
                <c:pt idx="2673">
                  <c:v>42697</c:v>
                </c:pt>
                <c:pt idx="2674">
                  <c:v>42698</c:v>
                </c:pt>
                <c:pt idx="2675">
                  <c:v>42699</c:v>
                </c:pt>
                <c:pt idx="2676">
                  <c:v>42702</c:v>
                </c:pt>
                <c:pt idx="2677">
                  <c:v>42703</c:v>
                </c:pt>
                <c:pt idx="2678">
                  <c:v>42704</c:v>
                </c:pt>
                <c:pt idx="2679">
                  <c:v>42705</c:v>
                </c:pt>
                <c:pt idx="2680">
                  <c:v>42706</c:v>
                </c:pt>
                <c:pt idx="2681">
                  <c:v>42709</c:v>
                </c:pt>
                <c:pt idx="2682">
                  <c:v>42710</c:v>
                </c:pt>
                <c:pt idx="2683">
                  <c:v>42711</c:v>
                </c:pt>
                <c:pt idx="2684">
                  <c:v>42712</c:v>
                </c:pt>
                <c:pt idx="2685">
                  <c:v>42713</c:v>
                </c:pt>
                <c:pt idx="2686">
                  <c:v>42716</c:v>
                </c:pt>
                <c:pt idx="2687">
                  <c:v>42717</c:v>
                </c:pt>
                <c:pt idx="2688">
                  <c:v>42718</c:v>
                </c:pt>
                <c:pt idx="2689">
                  <c:v>42719</c:v>
                </c:pt>
                <c:pt idx="2690">
                  <c:v>42720</c:v>
                </c:pt>
                <c:pt idx="2691">
                  <c:v>42723</c:v>
                </c:pt>
                <c:pt idx="2692">
                  <c:v>42724</c:v>
                </c:pt>
                <c:pt idx="2693">
                  <c:v>42725</c:v>
                </c:pt>
                <c:pt idx="2694">
                  <c:v>42726</c:v>
                </c:pt>
                <c:pt idx="2695">
                  <c:v>42727</c:v>
                </c:pt>
                <c:pt idx="2696">
                  <c:v>42731</c:v>
                </c:pt>
                <c:pt idx="2697">
                  <c:v>42732</c:v>
                </c:pt>
                <c:pt idx="2698">
                  <c:v>42733</c:v>
                </c:pt>
                <c:pt idx="2699">
                  <c:v>42734</c:v>
                </c:pt>
                <c:pt idx="2700">
                  <c:v>42735</c:v>
                </c:pt>
                <c:pt idx="2701">
                  <c:v>42738</c:v>
                </c:pt>
                <c:pt idx="2702">
                  <c:v>42739</c:v>
                </c:pt>
                <c:pt idx="2703">
                  <c:v>42740</c:v>
                </c:pt>
                <c:pt idx="2704">
                  <c:v>42741</c:v>
                </c:pt>
                <c:pt idx="2705">
                  <c:v>42744</c:v>
                </c:pt>
                <c:pt idx="2706">
                  <c:v>42745</c:v>
                </c:pt>
                <c:pt idx="2707">
                  <c:v>42746</c:v>
                </c:pt>
                <c:pt idx="2708">
                  <c:v>42747</c:v>
                </c:pt>
                <c:pt idx="2709">
                  <c:v>42748</c:v>
                </c:pt>
                <c:pt idx="2710">
                  <c:v>42751</c:v>
                </c:pt>
                <c:pt idx="2711">
                  <c:v>42752</c:v>
                </c:pt>
                <c:pt idx="2712">
                  <c:v>42753</c:v>
                </c:pt>
                <c:pt idx="2713">
                  <c:v>42754</c:v>
                </c:pt>
                <c:pt idx="2714">
                  <c:v>42755</c:v>
                </c:pt>
                <c:pt idx="2715">
                  <c:v>42758</c:v>
                </c:pt>
                <c:pt idx="2716">
                  <c:v>42759</c:v>
                </c:pt>
                <c:pt idx="2717">
                  <c:v>42760</c:v>
                </c:pt>
                <c:pt idx="2718">
                  <c:v>42761</c:v>
                </c:pt>
                <c:pt idx="2719">
                  <c:v>42762</c:v>
                </c:pt>
                <c:pt idx="2720">
                  <c:v>42765</c:v>
                </c:pt>
                <c:pt idx="2721">
                  <c:v>42766</c:v>
                </c:pt>
                <c:pt idx="2722">
                  <c:v>42767</c:v>
                </c:pt>
                <c:pt idx="2723">
                  <c:v>42768</c:v>
                </c:pt>
                <c:pt idx="2724">
                  <c:v>42769</c:v>
                </c:pt>
                <c:pt idx="2725">
                  <c:v>42772</c:v>
                </c:pt>
                <c:pt idx="2726">
                  <c:v>42773</c:v>
                </c:pt>
                <c:pt idx="2727">
                  <c:v>42774</c:v>
                </c:pt>
                <c:pt idx="2728">
                  <c:v>42775</c:v>
                </c:pt>
                <c:pt idx="2729">
                  <c:v>42776</c:v>
                </c:pt>
                <c:pt idx="2730">
                  <c:v>42779</c:v>
                </c:pt>
                <c:pt idx="2731">
                  <c:v>42780</c:v>
                </c:pt>
                <c:pt idx="2732">
                  <c:v>42781</c:v>
                </c:pt>
                <c:pt idx="2733">
                  <c:v>42782</c:v>
                </c:pt>
                <c:pt idx="2734">
                  <c:v>42783</c:v>
                </c:pt>
                <c:pt idx="2735">
                  <c:v>42786</c:v>
                </c:pt>
                <c:pt idx="2736">
                  <c:v>42787</c:v>
                </c:pt>
                <c:pt idx="2737">
                  <c:v>42788</c:v>
                </c:pt>
                <c:pt idx="2738">
                  <c:v>42789</c:v>
                </c:pt>
                <c:pt idx="2739">
                  <c:v>42790</c:v>
                </c:pt>
                <c:pt idx="2740">
                  <c:v>42793</c:v>
                </c:pt>
                <c:pt idx="2741">
                  <c:v>42794</c:v>
                </c:pt>
                <c:pt idx="2742">
                  <c:v>42795</c:v>
                </c:pt>
                <c:pt idx="2743">
                  <c:v>42796</c:v>
                </c:pt>
                <c:pt idx="2744">
                  <c:v>42797</c:v>
                </c:pt>
                <c:pt idx="2745">
                  <c:v>42800</c:v>
                </c:pt>
                <c:pt idx="2746">
                  <c:v>42801</c:v>
                </c:pt>
                <c:pt idx="2747">
                  <c:v>42802</c:v>
                </c:pt>
                <c:pt idx="2748">
                  <c:v>42803</c:v>
                </c:pt>
                <c:pt idx="2749">
                  <c:v>42804</c:v>
                </c:pt>
                <c:pt idx="2750">
                  <c:v>42807</c:v>
                </c:pt>
                <c:pt idx="2751">
                  <c:v>42808</c:v>
                </c:pt>
                <c:pt idx="2752">
                  <c:v>42809</c:v>
                </c:pt>
                <c:pt idx="2753">
                  <c:v>42810</c:v>
                </c:pt>
                <c:pt idx="2754">
                  <c:v>42811</c:v>
                </c:pt>
                <c:pt idx="2755">
                  <c:v>42814</c:v>
                </c:pt>
                <c:pt idx="2756">
                  <c:v>42815</c:v>
                </c:pt>
                <c:pt idx="2757">
                  <c:v>42816</c:v>
                </c:pt>
                <c:pt idx="2758">
                  <c:v>42817</c:v>
                </c:pt>
                <c:pt idx="2759">
                  <c:v>42818</c:v>
                </c:pt>
                <c:pt idx="2760">
                  <c:v>42821</c:v>
                </c:pt>
                <c:pt idx="2761">
                  <c:v>42822</c:v>
                </c:pt>
                <c:pt idx="2762">
                  <c:v>42823</c:v>
                </c:pt>
                <c:pt idx="2763">
                  <c:v>42824</c:v>
                </c:pt>
                <c:pt idx="2764">
                  <c:v>42825</c:v>
                </c:pt>
                <c:pt idx="2765">
                  <c:v>42828</c:v>
                </c:pt>
                <c:pt idx="2766">
                  <c:v>42829</c:v>
                </c:pt>
                <c:pt idx="2767">
                  <c:v>42830</c:v>
                </c:pt>
                <c:pt idx="2768">
                  <c:v>42831</c:v>
                </c:pt>
                <c:pt idx="2769">
                  <c:v>42832</c:v>
                </c:pt>
                <c:pt idx="2770">
                  <c:v>42835</c:v>
                </c:pt>
                <c:pt idx="2771">
                  <c:v>42836</c:v>
                </c:pt>
                <c:pt idx="2772">
                  <c:v>42837</c:v>
                </c:pt>
                <c:pt idx="2773">
                  <c:v>42838</c:v>
                </c:pt>
                <c:pt idx="2774">
                  <c:v>42842</c:v>
                </c:pt>
                <c:pt idx="2775">
                  <c:v>42843</c:v>
                </c:pt>
                <c:pt idx="2776">
                  <c:v>42844</c:v>
                </c:pt>
                <c:pt idx="2777">
                  <c:v>42845</c:v>
                </c:pt>
                <c:pt idx="2778">
                  <c:v>42846</c:v>
                </c:pt>
                <c:pt idx="2779">
                  <c:v>42849</c:v>
                </c:pt>
                <c:pt idx="2780">
                  <c:v>42850</c:v>
                </c:pt>
                <c:pt idx="2781">
                  <c:v>42851</c:v>
                </c:pt>
                <c:pt idx="2782">
                  <c:v>42852</c:v>
                </c:pt>
                <c:pt idx="2783">
                  <c:v>42853</c:v>
                </c:pt>
                <c:pt idx="2784">
                  <c:v>42855</c:v>
                </c:pt>
                <c:pt idx="2785">
                  <c:v>42856</c:v>
                </c:pt>
                <c:pt idx="2786">
                  <c:v>42857</c:v>
                </c:pt>
                <c:pt idx="2787">
                  <c:v>42858</c:v>
                </c:pt>
                <c:pt idx="2788">
                  <c:v>42859</c:v>
                </c:pt>
                <c:pt idx="2789">
                  <c:v>42860</c:v>
                </c:pt>
                <c:pt idx="2790">
                  <c:v>42863</c:v>
                </c:pt>
                <c:pt idx="2791">
                  <c:v>42864</c:v>
                </c:pt>
                <c:pt idx="2792">
                  <c:v>42865</c:v>
                </c:pt>
                <c:pt idx="2793">
                  <c:v>42866</c:v>
                </c:pt>
                <c:pt idx="2794">
                  <c:v>42867</c:v>
                </c:pt>
                <c:pt idx="2795">
                  <c:v>42870</c:v>
                </c:pt>
                <c:pt idx="2796">
                  <c:v>42871</c:v>
                </c:pt>
                <c:pt idx="2797">
                  <c:v>42872</c:v>
                </c:pt>
                <c:pt idx="2798">
                  <c:v>42873</c:v>
                </c:pt>
                <c:pt idx="2799">
                  <c:v>42874</c:v>
                </c:pt>
                <c:pt idx="2800">
                  <c:v>42877</c:v>
                </c:pt>
                <c:pt idx="2801">
                  <c:v>42878</c:v>
                </c:pt>
                <c:pt idx="2802">
                  <c:v>42879</c:v>
                </c:pt>
                <c:pt idx="2803">
                  <c:v>42880</c:v>
                </c:pt>
                <c:pt idx="2804">
                  <c:v>42881</c:v>
                </c:pt>
                <c:pt idx="2805">
                  <c:v>42884</c:v>
                </c:pt>
                <c:pt idx="2806">
                  <c:v>42885</c:v>
                </c:pt>
                <c:pt idx="2807">
                  <c:v>42886</c:v>
                </c:pt>
                <c:pt idx="2808">
                  <c:v>42887</c:v>
                </c:pt>
                <c:pt idx="2809">
                  <c:v>42888</c:v>
                </c:pt>
                <c:pt idx="2810">
                  <c:v>42891</c:v>
                </c:pt>
                <c:pt idx="2811">
                  <c:v>42892</c:v>
                </c:pt>
                <c:pt idx="2812">
                  <c:v>42893</c:v>
                </c:pt>
                <c:pt idx="2813">
                  <c:v>42894</c:v>
                </c:pt>
                <c:pt idx="2814">
                  <c:v>42895</c:v>
                </c:pt>
                <c:pt idx="2815">
                  <c:v>42898</c:v>
                </c:pt>
                <c:pt idx="2816">
                  <c:v>42899</c:v>
                </c:pt>
                <c:pt idx="2817">
                  <c:v>42900</c:v>
                </c:pt>
                <c:pt idx="2818">
                  <c:v>42901</c:v>
                </c:pt>
                <c:pt idx="2819">
                  <c:v>42902</c:v>
                </c:pt>
                <c:pt idx="2820">
                  <c:v>42905</c:v>
                </c:pt>
                <c:pt idx="2821">
                  <c:v>42906</c:v>
                </c:pt>
                <c:pt idx="2822">
                  <c:v>42907</c:v>
                </c:pt>
                <c:pt idx="2823">
                  <c:v>42908</c:v>
                </c:pt>
                <c:pt idx="2824">
                  <c:v>42909</c:v>
                </c:pt>
                <c:pt idx="2825">
                  <c:v>42912</c:v>
                </c:pt>
                <c:pt idx="2826">
                  <c:v>42913</c:v>
                </c:pt>
                <c:pt idx="2827">
                  <c:v>42914</c:v>
                </c:pt>
                <c:pt idx="2828">
                  <c:v>42915</c:v>
                </c:pt>
                <c:pt idx="2829">
                  <c:v>42916</c:v>
                </c:pt>
                <c:pt idx="2830">
                  <c:v>42919</c:v>
                </c:pt>
                <c:pt idx="2831">
                  <c:v>42920</c:v>
                </c:pt>
                <c:pt idx="2832">
                  <c:v>42921</c:v>
                </c:pt>
                <c:pt idx="2833">
                  <c:v>42922</c:v>
                </c:pt>
                <c:pt idx="2834">
                  <c:v>42923</c:v>
                </c:pt>
                <c:pt idx="2835">
                  <c:v>42926</c:v>
                </c:pt>
                <c:pt idx="2836">
                  <c:v>42927</c:v>
                </c:pt>
                <c:pt idx="2837">
                  <c:v>42928</c:v>
                </c:pt>
                <c:pt idx="2838">
                  <c:v>42929</c:v>
                </c:pt>
                <c:pt idx="2839">
                  <c:v>42930</c:v>
                </c:pt>
                <c:pt idx="2840">
                  <c:v>42933</c:v>
                </c:pt>
                <c:pt idx="2841">
                  <c:v>42934</c:v>
                </c:pt>
                <c:pt idx="2842">
                  <c:v>42935</c:v>
                </c:pt>
                <c:pt idx="2843">
                  <c:v>42936</c:v>
                </c:pt>
                <c:pt idx="2844">
                  <c:v>42937</c:v>
                </c:pt>
                <c:pt idx="2845">
                  <c:v>42940</c:v>
                </c:pt>
                <c:pt idx="2846">
                  <c:v>42941</c:v>
                </c:pt>
                <c:pt idx="2847">
                  <c:v>42942</c:v>
                </c:pt>
                <c:pt idx="2848">
                  <c:v>42943</c:v>
                </c:pt>
                <c:pt idx="2849">
                  <c:v>42944</c:v>
                </c:pt>
                <c:pt idx="2850">
                  <c:v>42947</c:v>
                </c:pt>
                <c:pt idx="2851">
                  <c:v>42948</c:v>
                </c:pt>
                <c:pt idx="2852">
                  <c:v>42949</c:v>
                </c:pt>
                <c:pt idx="2853">
                  <c:v>42950</c:v>
                </c:pt>
                <c:pt idx="2854">
                  <c:v>42951</c:v>
                </c:pt>
                <c:pt idx="2855">
                  <c:v>42954</c:v>
                </c:pt>
                <c:pt idx="2856">
                  <c:v>42955</c:v>
                </c:pt>
                <c:pt idx="2857">
                  <c:v>42956</c:v>
                </c:pt>
                <c:pt idx="2858">
                  <c:v>42957</c:v>
                </c:pt>
                <c:pt idx="2859">
                  <c:v>42958</c:v>
                </c:pt>
                <c:pt idx="2860">
                  <c:v>42961</c:v>
                </c:pt>
                <c:pt idx="2861">
                  <c:v>42962</c:v>
                </c:pt>
                <c:pt idx="2862">
                  <c:v>42963</c:v>
                </c:pt>
                <c:pt idx="2863">
                  <c:v>42964</c:v>
                </c:pt>
                <c:pt idx="2864">
                  <c:v>42965</c:v>
                </c:pt>
                <c:pt idx="2865">
                  <c:v>42968</c:v>
                </c:pt>
                <c:pt idx="2866">
                  <c:v>42969</c:v>
                </c:pt>
                <c:pt idx="2867">
                  <c:v>42970</c:v>
                </c:pt>
                <c:pt idx="2868">
                  <c:v>42971</c:v>
                </c:pt>
                <c:pt idx="2869">
                  <c:v>42972</c:v>
                </c:pt>
                <c:pt idx="2870">
                  <c:v>42975</c:v>
                </c:pt>
                <c:pt idx="2871">
                  <c:v>42976</c:v>
                </c:pt>
                <c:pt idx="2872">
                  <c:v>42977</c:v>
                </c:pt>
                <c:pt idx="2873">
                  <c:v>42978</c:v>
                </c:pt>
              </c:numCache>
            </c:numRef>
          </c:cat>
          <c:val>
            <c:numRef>
              <c:f>Vol!$H$3:$H$2876</c:f>
              <c:numCache>
                <c:formatCode>0.00</c:formatCode>
                <c:ptCount val="2874"/>
                <c:pt idx="0">
                  <c:v>5.289097462142756</c:v>
                </c:pt>
                <c:pt idx="1">
                  <c:v>5.2892763337560131</c:v>
                </c:pt>
                <c:pt idx="2">
                  <c:v>5.2827196911090635</c:v>
                </c:pt>
                <c:pt idx="3">
                  <c:v>5.2908561899253979</c:v>
                </c:pt>
                <c:pt idx="4">
                  <c:v>5.3084277005235148</c:v>
                </c:pt>
                <c:pt idx="5">
                  <c:v>5.3136694712259045</c:v>
                </c:pt>
                <c:pt idx="6">
                  <c:v>5.3103635373556477</c:v>
                </c:pt>
                <c:pt idx="7">
                  <c:v>5.3453685625654392</c:v>
                </c:pt>
                <c:pt idx="8">
                  <c:v>5.344127561469544</c:v>
                </c:pt>
                <c:pt idx="9">
                  <c:v>5.3461973225121362</c:v>
                </c:pt>
                <c:pt idx="10">
                  <c:v>5.3099660224478411</c:v>
                </c:pt>
                <c:pt idx="11">
                  <c:v>5.10474672560591</c:v>
                </c:pt>
                <c:pt idx="12">
                  <c:v>4.9308831708877268</c:v>
                </c:pt>
                <c:pt idx="13">
                  <c:v>4.8357957703550998</c:v>
                </c:pt>
                <c:pt idx="14">
                  <c:v>4.6314702147980817</c:v>
                </c:pt>
                <c:pt idx="15">
                  <c:v>4.7650072968806496</c:v>
                </c:pt>
                <c:pt idx="16">
                  <c:v>4.7621210608039775</c:v>
                </c:pt>
                <c:pt idx="17">
                  <c:v>4.6359694345145117</c:v>
                </c:pt>
                <c:pt idx="18">
                  <c:v>4.6615025513191615</c:v>
                </c:pt>
                <c:pt idx="19">
                  <c:v>4.4965031741905408</c:v>
                </c:pt>
                <c:pt idx="20">
                  <c:v>4.4024047274494942</c:v>
                </c:pt>
                <c:pt idx="21">
                  <c:v>4.3848927308058698</c:v>
                </c:pt>
                <c:pt idx="22">
                  <c:v>4.385548231394524</c:v>
                </c:pt>
                <c:pt idx="23">
                  <c:v>4.2871198340972594</c:v>
                </c:pt>
                <c:pt idx="24">
                  <c:v>4.3172485349304992</c:v>
                </c:pt>
                <c:pt idx="25">
                  <c:v>4.2982921212442697</c:v>
                </c:pt>
                <c:pt idx="26">
                  <c:v>4.3120127097434171</c:v>
                </c:pt>
                <c:pt idx="27">
                  <c:v>4.3318726692357794</c:v>
                </c:pt>
                <c:pt idx="28">
                  <c:v>4.3118724773205148</c:v>
                </c:pt>
                <c:pt idx="29">
                  <c:v>4.3080200697476236</c:v>
                </c:pt>
                <c:pt idx="30">
                  <c:v>4.2841851909741013</c:v>
                </c:pt>
                <c:pt idx="31">
                  <c:v>4.2822279547193389</c:v>
                </c:pt>
                <c:pt idx="32">
                  <c:v>4.2592114620727255</c:v>
                </c:pt>
                <c:pt idx="33">
                  <c:v>4.1951075212212068</c:v>
                </c:pt>
                <c:pt idx="34">
                  <c:v>4.1984287847567643</c:v>
                </c:pt>
                <c:pt idx="35">
                  <c:v>4.1879239274934195</c:v>
                </c:pt>
                <c:pt idx="36">
                  <c:v>4.180585935493367</c:v>
                </c:pt>
                <c:pt idx="37">
                  <c:v>4.1642085604387606</c:v>
                </c:pt>
                <c:pt idx="38">
                  <c:v>4.1573288377476878</c:v>
                </c:pt>
                <c:pt idx="39">
                  <c:v>4.1402760560407952</c:v>
                </c:pt>
                <c:pt idx="40">
                  <c:v>4.0407831302382444</c:v>
                </c:pt>
                <c:pt idx="41">
                  <c:v>3.956969128972383</c:v>
                </c:pt>
                <c:pt idx="42">
                  <c:v>3.8821139862512024</c:v>
                </c:pt>
                <c:pt idx="43">
                  <c:v>3.8277156505053509</c:v>
                </c:pt>
                <c:pt idx="44">
                  <c:v>3.8166534361512832</c:v>
                </c:pt>
                <c:pt idx="45">
                  <c:v>3.7352306957618833</c:v>
                </c:pt>
                <c:pt idx="46">
                  <c:v>3.602330301970432</c:v>
                </c:pt>
                <c:pt idx="47">
                  <c:v>3.5944556756892112</c:v>
                </c:pt>
                <c:pt idx="48">
                  <c:v>3.5952910100840256</c:v>
                </c:pt>
                <c:pt idx="49">
                  <c:v>3.5238404050126908</c:v>
                </c:pt>
                <c:pt idx="50">
                  <c:v>3.4657077134484648</c:v>
                </c:pt>
                <c:pt idx="51">
                  <c:v>3.4540657508559329</c:v>
                </c:pt>
                <c:pt idx="52">
                  <c:v>3.4279482329289124</c:v>
                </c:pt>
                <c:pt idx="53">
                  <c:v>3.4159659650174077</c:v>
                </c:pt>
                <c:pt idx="54">
                  <c:v>3.3743240042108082</c:v>
                </c:pt>
                <c:pt idx="55">
                  <c:v>3.2678104156085235</c:v>
                </c:pt>
                <c:pt idx="56">
                  <c:v>3.264508202890839</c:v>
                </c:pt>
                <c:pt idx="57">
                  <c:v>3.2794714345283809</c:v>
                </c:pt>
                <c:pt idx="58">
                  <c:v>3.2798428627747369</c:v>
                </c:pt>
                <c:pt idx="59">
                  <c:v>3.1597136920503308</c:v>
                </c:pt>
                <c:pt idx="60">
                  <c:v>3.1269000645180758</c:v>
                </c:pt>
                <c:pt idx="61">
                  <c:v>3.1288314737312444</c:v>
                </c:pt>
                <c:pt idx="62">
                  <c:v>3.1091685423468278</c:v>
                </c:pt>
                <c:pt idx="63">
                  <c:v>3.1896474871268814</c:v>
                </c:pt>
                <c:pt idx="64">
                  <c:v>3.129792894034773</c:v>
                </c:pt>
                <c:pt idx="65">
                  <c:v>3.1115866793199487</c:v>
                </c:pt>
                <c:pt idx="66">
                  <c:v>3.1424185168165395</c:v>
                </c:pt>
                <c:pt idx="67">
                  <c:v>3.1896249837682564</c:v>
                </c:pt>
                <c:pt idx="68">
                  <c:v>3.2170126298592856</c:v>
                </c:pt>
                <c:pt idx="69">
                  <c:v>3.2183658970339293</c:v>
                </c:pt>
                <c:pt idx="70">
                  <c:v>3.2182166825324763</c:v>
                </c:pt>
                <c:pt idx="71">
                  <c:v>3.1541674006005502</c:v>
                </c:pt>
                <c:pt idx="72">
                  <c:v>3.1484037853340245</c:v>
                </c:pt>
                <c:pt idx="73">
                  <c:v>3.1706583068625362</c:v>
                </c:pt>
                <c:pt idx="74">
                  <c:v>3.1403968224170637</c:v>
                </c:pt>
                <c:pt idx="75">
                  <c:v>3.1311957783324869</c:v>
                </c:pt>
                <c:pt idx="76">
                  <c:v>3.1237882015415011</c:v>
                </c:pt>
                <c:pt idx="77">
                  <c:v>3.1223355792840266</c:v>
                </c:pt>
                <c:pt idx="78">
                  <c:v>3.1137278376876503</c:v>
                </c:pt>
                <c:pt idx="79">
                  <c:v>3.0143074796746374</c:v>
                </c:pt>
                <c:pt idx="80">
                  <c:v>3.0185289876756523</c:v>
                </c:pt>
                <c:pt idx="81">
                  <c:v>3.0050349120221393</c:v>
                </c:pt>
                <c:pt idx="82">
                  <c:v>3.078146510738732</c:v>
                </c:pt>
                <c:pt idx="83">
                  <c:v>3.0792770397676867</c:v>
                </c:pt>
                <c:pt idx="84">
                  <c:v>3.0339239419262403</c:v>
                </c:pt>
                <c:pt idx="85">
                  <c:v>2.9969028409680289</c:v>
                </c:pt>
                <c:pt idx="86">
                  <c:v>3.0024373559500774</c:v>
                </c:pt>
                <c:pt idx="87">
                  <c:v>2.9999159329045173</c:v>
                </c:pt>
                <c:pt idx="88">
                  <c:v>3.0025467744207197</c:v>
                </c:pt>
                <c:pt idx="89">
                  <c:v>3.0237923149655868</c:v>
                </c:pt>
                <c:pt idx="90">
                  <c:v>2.9740174530819341</c:v>
                </c:pt>
                <c:pt idx="91">
                  <c:v>3.0577694153995343</c:v>
                </c:pt>
                <c:pt idx="92">
                  <c:v>3.0590781955912094</c:v>
                </c:pt>
                <c:pt idx="93">
                  <c:v>3.1062140632515289</c:v>
                </c:pt>
                <c:pt idx="94">
                  <c:v>3.0736361221257074</c:v>
                </c:pt>
                <c:pt idx="95">
                  <c:v>3.0572364160088741</c:v>
                </c:pt>
                <c:pt idx="96">
                  <c:v>3.051816307223242</c:v>
                </c:pt>
                <c:pt idx="97">
                  <c:v>2.9813608588673923</c:v>
                </c:pt>
                <c:pt idx="98">
                  <c:v>2.999781510395775</c:v>
                </c:pt>
                <c:pt idx="99">
                  <c:v>3.0006342610420429</c:v>
                </c:pt>
                <c:pt idx="100">
                  <c:v>3.0030470989732554</c:v>
                </c:pt>
                <c:pt idx="101">
                  <c:v>2.9946043635816104</c:v>
                </c:pt>
                <c:pt idx="102">
                  <c:v>3.0002428478487229</c:v>
                </c:pt>
                <c:pt idx="103">
                  <c:v>3.0072742610042864</c:v>
                </c:pt>
                <c:pt idx="104">
                  <c:v>3.0029393592787748</c:v>
                </c:pt>
                <c:pt idx="105">
                  <c:v>2.8768365491172898</c:v>
                </c:pt>
                <c:pt idx="106">
                  <c:v>2.9095714862687028</c:v>
                </c:pt>
                <c:pt idx="107">
                  <c:v>2.912952852964755</c:v>
                </c:pt>
                <c:pt idx="108">
                  <c:v>2.8781543735096649</c:v>
                </c:pt>
                <c:pt idx="109">
                  <c:v>2.868246622527507</c:v>
                </c:pt>
                <c:pt idx="110">
                  <c:v>2.8971354841434582</c:v>
                </c:pt>
                <c:pt idx="111">
                  <c:v>2.8968771585813085</c:v>
                </c:pt>
                <c:pt idx="112">
                  <c:v>2.8987095152727167</c:v>
                </c:pt>
                <c:pt idx="113">
                  <c:v>2.9047546857298747</c:v>
                </c:pt>
                <c:pt idx="114">
                  <c:v>2.9019203033837804</c:v>
                </c:pt>
                <c:pt idx="115">
                  <c:v>2.8522143063658811</c:v>
                </c:pt>
                <c:pt idx="116">
                  <c:v>2.8386745086910081</c:v>
                </c:pt>
                <c:pt idx="117">
                  <c:v>2.8048923831225463</c:v>
                </c:pt>
                <c:pt idx="118">
                  <c:v>2.8166126504139526</c:v>
                </c:pt>
                <c:pt idx="119">
                  <c:v>2.8694534201372006</c:v>
                </c:pt>
                <c:pt idx="120">
                  <c:v>2.8476605552983747</c:v>
                </c:pt>
                <c:pt idx="121">
                  <c:v>2.8284912244413225</c:v>
                </c:pt>
                <c:pt idx="122">
                  <c:v>2.8284114952596364</c:v>
                </c:pt>
                <c:pt idx="123">
                  <c:v>2.7692597737269109</c:v>
                </c:pt>
                <c:pt idx="124">
                  <c:v>2.7670847580851157</c:v>
                </c:pt>
                <c:pt idx="125">
                  <c:v>2.7420352115032358</c:v>
                </c:pt>
                <c:pt idx="126">
                  <c:v>2.7441142432076844</c:v>
                </c:pt>
                <c:pt idx="127">
                  <c:v>2.7379126757850987</c:v>
                </c:pt>
                <c:pt idx="128">
                  <c:v>2.9357248960296909</c:v>
                </c:pt>
                <c:pt idx="129">
                  <c:v>2.9401889933903793</c:v>
                </c:pt>
                <c:pt idx="130">
                  <c:v>2.8983211839603391</c:v>
                </c:pt>
                <c:pt idx="131">
                  <c:v>2.8481799747451575</c:v>
                </c:pt>
                <c:pt idx="132">
                  <c:v>2.8542488627984977</c:v>
                </c:pt>
                <c:pt idx="133">
                  <c:v>2.8884137491912156</c:v>
                </c:pt>
                <c:pt idx="134">
                  <c:v>2.8874191796656623</c:v>
                </c:pt>
                <c:pt idx="135">
                  <c:v>2.8817787289617907</c:v>
                </c:pt>
                <c:pt idx="136">
                  <c:v>2.8791909506555968</c:v>
                </c:pt>
                <c:pt idx="137">
                  <c:v>2.881280101746289</c:v>
                </c:pt>
                <c:pt idx="138">
                  <c:v>2.9004637738421746</c:v>
                </c:pt>
                <c:pt idx="139">
                  <c:v>2.8992586692912856</c:v>
                </c:pt>
                <c:pt idx="140">
                  <c:v>2.8975022641555466</c:v>
                </c:pt>
                <c:pt idx="141">
                  <c:v>2.8984854123133448</c:v>
                </c:pt>
                <c:pt idx="142">
                  <c:v>2.912538676408098</c:v>
                </c:pt>
                <c:pt idx="143">
                  <c:v>2.913414500879095</c:v>
                </c:pt>
                <c:pt idx="144">
                  <c:v>2.9149439310814054</c:v>
                </c:pt>
                <c:pt idx="145">
                  <c:v>2.9141248135955817</c:v>
                </c:pt>
                <c:pt idx="146">
                  <c:v>2.9108141708255189</c:v>
                </c:pt>
                <c:pt idx="147">
                  <c:v>2.9045088606076446</c:v>
                </c:pt>
                <c:pt idx="148">
                  <c:v>2.9086831206972708</c:v>
                </c:pt>
                <c:pt idx="149">
                  <c:v>2.9094351766607578</c:v>
                </c:pt>
                <c:pt idx="150">
                  <c:v>2.9087475840755195</c:v>
                </c:pt>
                <c:pt idx="151">
                  <c:v>2.9113522399683176</c:v>
                </c:pt>
                <c:pt idx="152">
                  <c:v>2.9118140822240361</c:v>
                </c:pt>
                <c:pt idx="153">
                  <c:v>2.8362071587228979</c:v>
                </c:pt>
                <c:pt idx="154">
                  <c:v>2.831402564260137</c:v>
                </c:pt>
                <c:pt idx="155">
                  <c:v>2.8323280320081006</c:v>
                </c:pt>
                <c:pt idx="156">
                  <c:v>2.7858366729834194</c:v>
                </c:pt>
                <c:pt idx="157">
                  <c:v>2.7419462676776623</c:v>
                </c:pt>
                <c:pt idx="158">
                  <c:v>2.7001398382430897</c:v>
                </c:pt>
                <c:pt idx="159">
                  <c:v>2.6667033749346105</c:v>
                </c:pt>
                <c:pt idx="160">
                  <c:v>2.6843398301249985</c:v>
                </c:pt>
                <c:pt idx="161">
                  <c:v>2.6954509384883552</c:v>
                </c:pt>
                <c:pt idx="162">
                  <c:v>2.721737603447929</c:v>
                </c:pt>
                <c:pt idx="163">
                  <c:v>2.6965220071105418</c:v>
                </c:pt>
                <c:pt idx="164">
                  <c:v>2.7048820805467519</c:v>
                </c:pt>
                <c:pt idx="165">
                  <c:v>2.7046359093687999</c:v>
                </c:pt>
                <c:pt idx="166">
                  <c:v>2.7241066380156456</c:v>
                </c:pt>
                <c:pt idx="167">
                  <c:v>2.7220249460175006</c:v>
                </c:pt>
                <c:pt idx="168">
                  <c:v>2.7203189394966674</c:v>
                </c:pt>
                <c:pt idx="169">
                  <c:v>2.7159399738530743</c:v>
                </c:pt>
                <c:pt idx="170">
                  <c:v>2.7399221074797335</c:v>
                </c:pt>
                <c:pt idx="171">
                  <c:v>2.7398033776741375</c:v>
                </c:pt>
                <c:pt idx="172">
                  <c:v>2.6730759683526157</c:v>
                </c:pt>
                <c:pt idx="173">
                  <c:v>2.6692529131962646</c:v>
                </c:pt>
                <c:pt idx="174">
                  <c:v>2.6710354411894071</c:v>
                </c:pt>
                <c:pt idx="175">
                  <c:v>2.6763701831591553</c:v>
                </c:pt>
                <c:pt idx="176">
                  <c:v>2.689097207012801</c:v>
                </c:pt>
                <c:pt idx="177">
                  <c:v>2.6929192113117111</c:v>
                </c:pt>
                <c:pt idx="178">
                  <c:v>2.6989390941086215</c:v>
                </c:pt>
                <c:pt idx="179">
                  <c:v>2.6010126394467599</c:v>
                </c:pt>
                <c:pt idx="180">
                  <c:v>2.6063947246482368</c:v>
                </c:pt>
                <c:pt idx="181">
                  <c:v>2.5226146548034674</c:v>
                </c:pt>
                <c:pt idx="182">
                  <c:v>2.5202957129866483</c:v>
                </c:pt>
                <c:pt idx="183">
                  <c:v>2.4533540508610665</c:v>
                </c:pt>
                <c:pt idx="184">
                  <c:v>2.4750132829061338</c:v>
                </c:pt>
                <c:pt idx="185">
                  <c:v>2.4789936812969318</c:v>
                </c:pt>
                <c:pt idx="186">
                  <c:v>2.4824653096233078</c:v>
                </c:pt>
                <c:pt idx="187">
                  <c:v>2.4825642913475892</c:v>
                </c:pt>
                <c:pt idx="188">
                  <c:v>2.4485422693806651</c:v>
                </c:pt>
                <c:pt idx="189">
                  <c:v>2.4555467932687791</c:v>
                </c:pt>
                <c:pt idx="190">
                  <c:v>2.5386502119977856</c:v>
                </c:pt>
                <c:pt idx="191">
                  <c:v>2.5365411183231026</c:v>
                </c:pt>
                <c:pt idx="192">
                  <c:v>2.5385952126978775</c:v>
                </c:pt>
                <c:pt idx="193">
                  <c:v>2.5535654800051937</c:v>
                </c:pt>
                <c:pt idx="194">
                  <c:v>2.55504447244657</c:v>
                </c:pt>
                <c:pt idx="195">
                  <c:v>2.4653291869444121</c:v>
                </c:pt>
                <c:pt idx="196">
                  <c:v>2.4324071140619781</c:v>
                </c:pt>
                <c:pt idx="197">
                  <c:v>2.4906958082007447</c:v>
                </c:pt>
                <c:pt idx="198">
                  <c:v>2.5564668869007909</c:v>
                </c:pt>
                <c:pt idx="199">
                  <c:v>2.9641413118901618</c:v>
                </c:pt>
                <c:pt idx="200">
                  <c:v>2.9568776973107846</c:v>
                </c:pt>
                <c:pt idx="201">
                  <c:v>2.9499370909308276</c:v>
                </c:pt>
                <c:pt idx="202">
                  <c:v>3.0932474045278004</c:v>
                </c:pt>
                <c:pt idx="203">
                  <c:v>3.0629588272662249</c:v>
                </c:pt>
                <c:pt idx="204">
                  <c:v>3.0920207152234256</c:v>
                </c:pt>
                <c:pt idx="205">
                  <c:v>3.1980160191010563</c:v>
                </c:pt>
                <c:pt idx="206">
                  <c:v>3.2751651726081188</c:v>
                </c:pt>
                <c:pt idx="207">
                  <c:v>3.3209128398510606</c:v>
                </c:pt>
                <c:pt idx="208">
                  <c:v>3.3567716888085366</c:v>
                </c:pt>
                <c:pt idx="209">
                  <c:v>3.3765588273576315</c:v>
                </c:pt>
                <c:pt idx="210">
                  <c:v>3.3782977849200186</c:v>
                </c:pt>
                <c:pt idx="211">
                  <c:v>3.3862644640111497</c:v>
                </c:pt>
                <c:pt idx="212">
                  <c:v>3.404191803307778</c:v>
                </c:pt>
                <c:pt idx="213">
                  <c:v>3.4087701350645312</c:v>
                </c:pt>
                <c:pt idx="214">
                  <c:v>3.4152889110684934</c:v>
                </c:pt>
                <c:pt idx="215">
                  <c:v>3.4249806659013058</c:v>
                </c:pt>
                <c:pt idx="216">
                  <c:v>3.4186689012216109</c:v>
                </c:pt>
                <c:pt idx="217">
                  <c:v>3.5129223962105613</c:v>
                </c:pt>
                <c:pt idx="218">
                  <c:v>3.3567550857365185</c:v>
                </c:pt>
                <c:pt idx="219">
                  <c:v>3.3479442003323965</c:v>
                </c:pt>
                <c:pt idx="220">
                  <c:v>3.3552606275298031</c:v>
                </c:pt>
                <c:pt idx="221">
                  <c:v>3.3512841261794</c:v>
                </c:pt>
                <c:pt idx="222">
                  <c:v>3.3536069517039193</c:v>
                </c:pt>
                <c:pt idx="223">
                  <c:v>3.3148924242378768</c:v>
                </c:pt>
                <c:pt idx="224">
                  <c:v>3.3093199457548361</c:v>
                </c:pt>
                <c:pt idx="225">
                  <c:v>3.3104240727696861</c:v>
                </c:pt>
                <c:pt idx="226">
                  <c:v>3.3083383248860923</c:v>
                </c:pt>
                <c:pt idx="227">
                  <c:v>3.30299808175692</c:v>
                </c:pt>
                <c:pt idx="228">
                  <c:v>3.2873175725007027</c:v>
                </c:pt>
                <c:pt idx="229">
                  <c:v>3.3051758953006432</c:v>
                </c:pt>
                <c:pt idx="230">
                  <c:v>3.3257605445972813</c:v>
                </c:pt>
                <c:pt idx="231">
                  <c:v>3.3604672006644516</c:v>
                </c:pt>
                <c:pt idx="232">
                  <c:v>3.3482668735003456</c:v>
                </c:pt>
                <c:pt idx="233">
                  <c:v>3.4527557878218205</c:v>
                </c:pt>
                <c:pt idx="234">
                  <c:v>3.4352569208662622</c:v>
                </c:pt>
                <c:pt idx="235">
                  <c:v>4.4271784521511002</c:v>
                </c:pt>
                <c:pt idx="236">
                  <c:v>4.4456715108094151</c:v>
                </c:pt>
                <c:pt idx="237">
                  <c:v>4.4541105201647948</c:v>
                </c:pt>
                <c:pt idx="238">
                  <c:v>4.4877416992904759</c:v>
                </c:pt>
                <c:pt idx="239">
                  <c:v>4.4958669019444963</c:v>
                </c:pt>
                <c:pt idx="240">
                  <c:v>4.58653610600477</c:v>
                </c:pt>
                <c:pt idx="241">
                  <c:v>4.5793556251478256</c:v>
                </c:pt>
                <c:pt idx="242">
                  <c:v>4.585452429860859</c:v>
                </c:pt>
                <c:pt idx="243">
                  <c:v>4.6296011947544589</c:v>
                </c:pt>
                <c:pt idx="244">
                  <c:v>4.7733984892399937</c:v>
                </c:pt>
                <c:pt idx="245">
                  <c:v>4.8445467282551009</c:v>
                </c:pt>
                <c:pt idx="246">
                  <c:v>4.8546257296810129</c:v>
                </c:pt>
                <c:pt idx="247">
                  <c:v>4.881520608548672</c:v>
                </c:pt>
                <c:pt idx="248">
                  <c:v>4.9197152653517291</c:v>
                </c:pt>
                <c:pt idx="249">
                  <c:v>5.0279068680870873</c:v>
                </c:pt>
                <c:pt idx="250">
                  <c:v>5.6802458959275919</c:v>
                </c:pt>
                <c:pt idx="251">
                  <c:v>5.8478181822056365</c:v>
                </c:pt>
                <c:pt idx="252">
                  <c:v>5.8251715788975282</c:v>
                </c:pt>
                <c:pt idx="253">
                  <c:v>5.8130771626459952</c:v>
                </c:pt>
                <c:pt idx="254">
                  <c:v>5.9111982290708864</c:v>
                </c:pt>
                <c:pt idx="255">
                  <c:v>5.9277275434363119</c:v>
                </c:pt>
                <c:pt idx="256">
                  <c:v>5.9326563510602295</c:v>
                </c:pt>
                <c:pt idx="257">
                  <c:v>5.9552781506563903</c:v>
                </c:pt>
                <c:pt idx="258">
                  <c:v>5.9572645513550482</c:v>
                </c:pt>
                <c:pt idx="259">
                  <c:v>5.9638773422002069</c:v>
                </c:pt>
                <c:pt idx="260">
                  <c:v>5.9655515231435983</c:v>
                </c:pt>
                <c:pt idx="261">
                  <c:v>6.0000437477805866</c:v>
                </c:pt>
                <c:pt idx="262">
                  <c:v>6.0017709921902753</c:v>
                </c:pt>
                <c:pt idx="263">
                  <c:v>6.0210594730103848</c:v>
                </c:pt>
                <c:pt idx="264">
                  <c:v>6.0217778508836792</c:v>
                </c:pt>
                <c:pt idx="265">
                  <c:v>6.0243610020603899</c:v>
                </c:pt>
                <c:pt idx="266">
                  <c:v>6.0213671324559037</c:v>
                </c:pt>
                <c:pt idx="267">
                  <c:v>6.0225729045824954</c:v>
                </c:pt>
                <c:pt idx="268">
                  <c:v>6.034404287923735</c:v>
                </c:pt>
                <c:pt idx="269">
                  <c:v>6.0379774450527952</c:v>
                </c:pt>
                <c:pt idx="270">
                  <c:v>6.0722598777120798</c:v>
                </c:pt>
                <c:pt idx="271">
                  <c:v>6.0876304469331055</c:v>
                </c:pt>
                <c:pt idx="272">
                  <c:v>6.0942526776362342</c:v>
                </c:pt>
                <c:pt idx="273">
                  <c:v>6.1620664281690889</c:v>
                </c:pt>
                <c:pt idx="274">
                  <c:v>6.2482033919332602</c:v>
                </c:pt>
                <c:pt idx="275">
                  <c:v>6.264427915629037</c:v>
                </c:pt>
                <c:pt idx="276">
                  <c:v>6.3011391754082977</c:v>
                </c:pt>
                <c:pt idx="277">
                  <c:v>6.3010356227449726</c:v>
                </c:pt>
                <c:pt idx="278">
                  <c:v>6.3018201640300155</c:v>
                </c:pt>
                <c:pt idx="279">
                  <c:v>6.2991237368133515</c:v>
                </c:pt>
                <c:pt idx="280">
                  <c:v>6.2688649267361738</c:v>
                </c:pt>
                <c:pt idx="281">
                  <c:v>6.2735392397958609</c:v>
                </c:pt>
                <c:pt idx="282">
                  <c:v>6.272648263548839</c:v>
                </c:pt>
                <c:pt idx="283">
                  <c:v>6.2945742928406121</c:v>
                </c:pt>
                <c:pt idx="284">
                  <c:v>6.2990261944012289</c:v>
                </c:pt>
                <c:pt idx="285">
                  <c:v>6.2967435179096416</c:v>
                </c:pt>
                <c:pt idx="286">
                  <c:v>6.297888557536254</c:v>
                </c:pt>
                <c:pt idx="287">
                  <c:v>6.2755488655610803</c:v>
                </c:pt>
                <c:pt idx="288">
                  <c:v>6.246828575320297</c:v>
                </c:pt>
                <c:pt idx="289">
                  <c:v>6.0727753598158509</c:v>
                </c:pt>
                <c:pt idx="290">
                  <c:v>6.0479248356752526</c:v>
                </c:pt>
                <c:pt idx="291">
                  <c:v>6.0447434116229903</c:v>
                </c:pt>
                <c:pt idx="292">
                  <c:v>5.960624829625714</c:v>
                </c:pt>
                <c:pt idx="293">
                  <c:v>5.9628996215456471</c:v>
                </c:pt>
                <c:pt idx="294">
                  <c:v>5.9418469216607592</c:v>
                </c:pt>
                <c:pt idx="295">
                  <c:v>5.8932024174114597</c:v>
                </c:pt>
                <c:pt idx="296">
                  <c:v>5.856953937774608</c:v>
                </c:pt>
                <c:pt idx="297">
                  <c:v>5.8408737948735432</c:v>
                </c:pt>
                <c:pt idx="298">
                  <c:v>5.8100012616757803</c:v>
                </c:pt>
                <c:pt idx="299">
                  <c:v>5.7674278215166686</c:v>
                </c:pt>
                <c:pt idx="300">
                  <c:v>5.7613536186473695</c:v>
                </c:pt>
                <c:pt idx="301">
                  <c:v>5.7631922938359734</c:v>
                </c:pt>
                <c:pt idx="302">
                  <c:v>5.7687830929090858</c:v>
                </c:pt>
                <c:pt idx="303">
                  <c:v>5.7676695007310297</c:v>
                </c:pt>
                <c:pt idx="304">
                  <c:v>5.7661155452261683</c:v>
                </c:pt>
                <c:pt idx="305">
                  <c:v>5.7615984985442168</c:v>
                </c:pt>
                <c:pt idx="306">
                  <c:v>5.7764804571564268</c:v>
                </c:pt>
                <c:pt idx="307">
                  <c:v>5.7398204521110161</c:v>
                </c:pt>
                <c:pt idx="308">
                  <c:v>5.7667335497409509</c:v>
                </c:pt>
                <c:pt idx="309">
                  <c:v>5.7677236243375569</c:v>
                </c:pt>
                <c:pt idx="310">
                  <c:v>5.812670454381184</c:v>
                </c:pt>
                <c:pt idx="311">
                  <c:v>5.8415210221042084</c:v>
                </c:pt>
                <c:pt idx="312">
                  <c:v>5.8388155036268499</c:v>
                </c:pt>
                <c:pt idx="313">
                  <c:v>5.8349106448777652</c:v>
                </c:pt>
                <c:pt idx="314">
                  <c:v>5.8351687985751672</c:v>
                </c:pt>
                <c:pt idx="315">
                  <c:v>5.8456456657445637</c:v>
                </c:pt>
                <c:pt idx="316">
                  <c:v>5.911398567194122</c:v>
                </c:pt>
                <c:pt idx="317">
                  <c:v>5.9065030213801659</c:v>
                </c:pt>
                <c:pt idx="318">
                  <c:v>5.9095801284340004</c:v>
                </c:pt>
                <c:pt idx="319">
                  <c:v>5.9007054280242288</c:v>
                </c:pt>
                <c:pt idx="320">
                  <c:v>5.9819231134169097</c:v>
                </c:pt>
                <c:pt idx="321">
                  <c:v>5.9578134526920739</c:v>
                </c:pt>
                <c:pt idx="322">
                  <c:v>5.9500948016241395</c:v>
                </c:pt>
                <c:pt idx="323">
                  <c:v>5.8860156066178</c:v>
                </c:pt>
                <c:pt idx="324">
                  <c:v>5.8811743851304561</c:v>
                </c:pt>
                <c:pt idx="325">
                  <c:v>5.17684112914473</c:v>
                </c:pt>
                <c:pt idx="326">
                  <c:v>5.1833164148235991</c:v>
                </c:pt>
                <c:pt idx="327">
                  <c:v>5.2017912852478885</c:v>
                </c:pt>
                <c:pt idx="328">
                  <c:v>5.2061429243072643</c:v>
                </c:pt>
                <c:pt idx="329">
                  <c:v>5.1900421972262176</c:v>
                </c:pt>
                <c:pt idx="330">
                  <c:v>5.1389808511770152</c:v>
                </c:pt>
                <c:pt idx="331">
                  <c:v>5.1398602363720158</c:v>
                </c:pt>
                <c:pt idx="332">
                  <c:v>5.1393423804384524</c:v>
                </c:pt>
                <c:pt idx="333">
                  <c:v>5.1156840143651809</c:v>
                </c:pt>
                <c:pt idx="334">
                  <c:v>5.0148493689500206</c:v>
                </c:pt>
                <c:pt idx="335">
                  <c:v>4.9167148651481245</c:v>
                </c:pt>
                <c:pt idx="336">
                  <c:v>4.8975649679948443</c:v>
                </c:pt>
                <c:pt idx="337">
                  <c:v>4.8931625778716104</c:v>
                </c:pt>
                <c:pt idx="338">
                  <c:v>4.8442000348383729</c:v>
                </c:pt>
                <c:pt idx="339">
                  <c:v>4.6934921729484209</c:v>
                </c:pt>
                <c:pt idx="340">
                  <c:v>3.7263726327023194</c:v>
                </c:pt>
                <c:pt idx="341">
                  <c:v>3.5368693577700303</c:v>
                </c:pt>
                <c:pt idx="342">
                  <c:v>3.5390814729121614</c:v>
                </c:pt>
                <c:pt idx="343">
                  <c:v>3.5400146765391187</c:v>
                </c:pt>
                <c:pt idx="344">
                  <c:v>3.4194839527874361</c:v>
                </c:pt>
                <c:pt idx="345">
                  <c:v>3.4127349656935593</c:v>
                </c:pt>
                <c:pt idx="346">
                  <c:v>3.4060286406787004</c:v>
                </c:pt>
                <c:pt idx="347">
                  <c:v>3.3877303681360194</c:v>
                </c:pt>
                <c:pt idx="348">
                  <c:v>3.3576602387155976</c:v>
                </c:pt>
                <c:pt idx="349">
                  <c:v>3.3582193830539273</c:v>
                </c:pt>
                <c:pt idx="350">
                  <c:v>3.3556779364955673</c:v>
                </c:pt>
                <c:pt idx="351">
                  <c:v>3.3245161966176431</c:v>
                </c:pt>
                <c:pt idx="352">
                  <c:v>3.3452676834832378</c:v>
                </c:pt>
                <c:pt idx="353">
                  <c:v>3.3523674358159345</c:v>
                </c:pt>
                <c:pt idx="354">
                  <c:v>3.3431340742187188</c:v>
                </c:pt>
                <c:pt idx="355">
                  <c:v>3.3530905033409866</c:v>
                </c:pt>
                <c:pt idx="356">
                  <c:v>3.3467549992073073</c:v>
                </c:pt>
                <c:pt idx="357">
                  <c:v>3.3468542654494695</c:v>
                </c:pt>
                <c:pt idx="358">
                  <c:v>3.325099643687305</c:v>
                </c:pt>
                <c:pt idx="359">
                  <c:v>3.3441733107876255</c:v>
                </c:pt>
                <c:pt idx="360">
                  <c:v>3.4054910603021336</c:v>
                </c:pt>
                <c:pt idx="361">
                  <c:v>3.3894280767764418</c:v>
                </c:pt>
                <c:pt idx="362">
                  <c:v>3.40219979530759</c:v>
                </c:pt>
                <c:pt idx="363">
                  <c:v>3.3095942166150345</c:v>
                </c:pt>
                <c:pt idx="364">
                  <c:v>3.1384955409677024</c:v>
                </c:pt>
                <c:pt idx="365">
                  <c:v>3.0984663781666586</c:v>
                </c:pt>
                <c:pt idx="366">
                  <c:v>3.0365952844177828</c:v>
                </c:pt>
                <c:pt idx="367">
                  <c:v>3.0365276502588472</c:v>
                </c:pt>
                <c:pt idx="368">
                  <c:v>3.0391782471545703</c:v>
                </c:pt>
                <c:pt idx="369">
                  <c:v>3.0384475360311032</c:v>
                </c:pt>
                <c:pt idx="370">
                  <c:v>3.039713341747869</c:v>
                </c:pt>
                <c:pt idx="371">
                  <c:v>3.0222599862882582</c:v>
                </c:pt>
                <c:pt idx="372">
                  <c:v>3.0523590191886787</c:v>
                </c:pt>
                <c:pt idx="373">
                  <c:v>3.0074574001111216</c:v>
                </c:pt>
                <c:pt idx="374">
                  <c:v>3.0453797076957323</c:v>
                </c:pt>
                <c:pt idx="375">
                  <c:v>3.2774323383686004</c:v>
                </c:pt>
                <c:pt idx="376">
                  <c:v>3.2829323368126073</c:v>
                </c:pt>
                <c:pt idx="377">
                  <c:v>3.2944791216740268</c:v>
                </c:pt>
                <c:pt idx="378">
                  <c:v>3.3037737543943169</c:v>
                </c:pt>
                <c:pt idx="379">
                  <c:v>3.270134810127022</c:v>
                </c:pt>
                <c:pt idx="380">
                  <c:v>3.2729702882649532</c:v>
                </c:pt>
                <c:pt idx="381">
                  <c:v>3.2654853829893127</c:v>
                </c:pt>
                <c:pt idx="382">
                  <c:v>3.2930618026321734</c:v>
                </c:pt>
                <c:pt idx="383">
                  <c:v>3.2928386988477305</c:v>
                </c:pt>
                <c:pt idx="384">
                  <c:v>3.2983726072382686</c:v>
                </c:pt>
                <c:pt idx="385">
                  <c:v>3.2969180862459613</c:v>
                </c:pt>
                <c:pt idx="386">
                  <c:v>3.2884787829052478</c:v>
                </c:pt>
                <c:pt idx="387">
                  <c:v>3.2906608659707643</c:v>
                </c:pt>
                <c:pt idx="388">
                  <c:v>3.289743308178902</c:v>
                </c:pt>
                <c:pt idx="389">
                  <c:v>3.2690820310666258</c:v>
                </c:pt>
                <c:pt idx="390">
                  <c:v>3.2673942523056505</c:v>
                </c:pt>
                <c:pt idx="391">
                  <c:v>3.2530412252972059</c:v>
                </c:pt>
                <c:pt idx="392">
                  <c:v>3.2037446117127772</c:v>
                </c:pt>
                <c:pt idx="393">
                  <c:v>3.1955750923404249</c:v>
                </c:pt>
                <c:pt idx="394">
                  <c:v>3.2262717085017267</c:v>
                </c:pt>
                <c:pt idx="395">
                  <c:v>3.2611183164916451</c:v>
                </c:pt>
                <c:pt idx="396">
                  <c:v>3.2461176257876789</c:v>
                </c:pt>
                <c:pt idx="397">
                  <c:v>3.2603856062011434</c:v>
                </c:pt>
                <c:pt idx="398">
                  <c:v>3.2322261101238405</c:v>
                </c:pt>
                <c:pt idx="399">
                  <c:v>3.2653213837730957</c:v>
                </c:pt>
                <c:pt idx="400">
                  <c:v>3.2189605747853571</c:v>
                </c:pt>
                <c:pt idx="401">
                  <c:v>3.2312505020102629</c:v>
                </c:pt>
                <c:pt idx="402">
                  <c:v>3.5253652369552562</c:v>
                </c:pt>
                <c:pt idx="403">
                  <c:v>3.5265899670227645</c:v>
                </c:pt>
                <c:pt idx="404">
                  <c:v>3.5258071524694166</c:v>
                </c:pt>
                <c:pt idx="405">
                  <c:v>3.5032148650933812</c:v>
                </c:pt>
                <c:pt idx="406">
                  <c:v>3.4068201207036832</c:v>
                </c:pt>
                <c:pt idx="407">
                  <c:v>3.4186477351547424</c:v>
                </c:pt>
                <c:pt idx="408">
                  <c:v>3.4155419843988168</c:v>
                </c:pt>
                <c:pt idx="409">
                  <c:v>3.4128607835787683</c:v>
                </c:pt>
                <c:pt idx="410">
                  <c:v>3.2618989519961699</c:v>
                </c:pt>
                <c:pt idx="411">
                  <c:v>3.2680865961598999</c:v>
                </c:pt>
                <c:pt idx="412">
                  <c:v>3.2780773016366807</c:v>
                </c:pt>
                <c:pt idx="413">
                  <c:v>3.2728406978812563</c:v>
                </c:pt>
                <c:pt idx="414">
                  <c:v>3.2999403787600148</c:v>
                </c:pt>
                <c:pt idx="415">
                  <c:v>3.1749205245294969</c:v>
                </c:pt>
                <c:pt idx="416">
                  <c:v>3.1531311578931205</c:v>
                </c:pt>
                <c:pt idx="417">
                  <c:v>3.1019711949632978</c:v>
                </c:pt>
                <c:pt idx="418">
                  <c:v>3.0774195983436621</c:v>
                </c:pt>
                <c:pt idx="419">
                  <c:v>3.0800991608143793</c:v>
                </c:pt>
                <c:pt idx="420">
                  <c:v>3.0786655382859012</c:v>
                </c:pt>
                <c:pt idx="421">
                  <c:v>3.0699837594270871</c:v>
                </c:pt>
                <c:pt idx="422">
                  <c:v>3.0718038495137749</c:v>
                </c:pt>
                <c:pt idx="423">
                  <c:v>3.0753123878959148</c:v>
                </c:pt>
                <c:pt idx="424">
                  <c:v>3.0732652671461986</c:v>
                </c:pt>
                <c:pt idx="425">
                  <c:v>3.0736733233830189</c:v>
                </c:pt>
                <c:pt idx="426">
                  <c:v>3.0726490419231847</c:v>
                </c:pt>
                <c:pt idx="427">
                  <c:v>3.0734148398041055</c:v>
                </c:pt>
                <c:pt idx="428">
                  <c:v>3.0838581351535637</c:v>
                </c:pt>
                <c:pt idx="429">
                  <c:v>3.0947289344186664</c:v>
                </c:pt>
                <c:pt idx="430">
                  <c:v>3.1017701557137358</c:v>
                </c:pt>
                <c:pt idx="431">
                  <c:v>3.1228436155515409</c:v>
                </c:pt>
                <c:pt idx="432">
                  <c:v>3.1231757296383846</c:v>
                </c:pt>
                <c:pt idx="433">
                  <c:v>3.25485562806564</c:v>
                </c:pt>
                <c:pt idx="434">
                  <c:v>3.2503109562562713</c:v>
                </c:pt>
                <c:pt idx="435">
                  <c:v>3.2513126510774364</c:v>
                </c:pt>
                <c:pt idx="436">
                  <c:v>3.2489807943795546</c:v>
                </c:pt>
                <c:pt idx="437">
                  <c:v>3.3081792459894785</c:v>
                </c:pt>
                <c:pt idx="438">
                  <c:v>3.3018886274169175</c:v>
                </c:pt>
                <c:pt idx="439">
                  <c:v>3.3117399581733173</c:v>
                </c:pt>
                <c:pt idx="440">
                  <c:v>3.3122242955859242</c:v>
                </c:pt>
                <c:pt idx="441">
                  <c:v>3.3352950566039499</c:v>
                </c:pt>
                <c:pt idx="442">
                  <c:v>3.3019375061290952</c:v>
                </c:pt>
                <c:pt idx="443">
                  <c:v>3.300263284015418</c:v>
                </c:pt>
                <c:pt idx="444">
                  <c:v>3.3666124119928442</c:v>
                </c:pt>
                <c:pt idx="445">
                  <c:v>3.3733590281178607</c:v>
                </c:pt>
                <c:pt idx="446">
                  <c:v>3.3692761653880035</c:v>
                </c:pt>
                <c:pt idx="447">
                  <c:v>3.3695560971936405</c:v>
                </c:pt>
                <c:pt idx="448">
                  <c:v>3.3996452108345907</c:v>
                </c:pt>
                <c:pt idx="449">
                  <c:v>3.3955925186643041</c:v>
                </c:pt>
                <c:pt idx="450">
                  <c:v>3.3048789347014988</c:v>
                </c:pt>
                <c:pt idx="451">
                  <c:v>3.3059827606149357</c:v>
                </c:pt>
                <c:pt idx="452">
                  <c:v>3.2921226669024031</c:v>
                </c:pt>
                <c:pt idx="453">
                  <c:v>3.2982527093646823</c:v>
                </c:pt>
                <c:pt idx="454">
                  <c:v>3.3735050874840704</c:v>
                </c:pt>
                <c:pt idx="455">
                  <c:v>3.3691425288603161</c:v>
                </c:pt>
                <c:pt idx="456">
                  <c:v>3.3949798146046528</c:v>
                </c:pt>
                <c:pt idx="457">
                  <c:v>3.3944113540420298</c:v>
                </c:pt>
                <c:pt idx="458">
                  <c:v>3.3940941383857819</c:v>
                </c:pt>
                <c:pt idx="459">
                  <c:v>3.404054583726408</c:v>
                </c:pt>
                <c:pt idx="460">
                  <c:v>3.4016254013025184</c:v>
                </c:pt>
                <c:pt idx="461">
                  <c:v>3.3992121327736391</c:v>
                </c:pt>
                <c:pt idx="462">
                  <c:v>3.4160123411086718</c:v>
                </c:pt>
                <c:pt idx="463">
                  <c:v>3.421481423679555</c:v>
                </c:pt>
                <c:pt idx="464">
                  <c:v>3.494880521016388</c:v>
                </c:pt>
                <c:pt idx="465">
                  <c:v>3.2879086156960842</c:v>
                </c:pt>
                <c:pt idx="466">
                  <c:v>3.2844611946749875</c:v>
                </c:pt>
                <c:pt idx="467">
                  <c:v>3.2703733539394713</c:v>
                </c:pt>
                <c:pt idx="468">
                  <c:v>3.2626878717270231</c:v>
                </c:pt>
                <c:pt idx="469">
                  <c:v>3.3305271978667785</c:v>
                </c:pt>
                <c:pt idx="470">
                  <c:v>3.3499100561462338</c:v>
                </c:pt>
                <c:pt idx="471">
                  <c:v>3.3497068977932378</c:v>
                </c:pt>
                <c:pt idx="472">
                  <c:v>3.3326529480145561</c:v>
                </c:pt>
                <c:pt idx="473">
                  <c:v>3.3471482727167259</c:v>
                </c:pt>
                <c:pt idx="474">
                  <c:v>3.4700779565766391</c:v>
                </c:pt>
                <c:pt idx="475">
                  <c:v>3.4769948486484834</c:v>
                </c:pt>
                <c:pt idx="476">
                  <c:v>3.4775593585350677</c:v>
                </c:pt>
                <c:pt idx="477">
                  <c:v>3.5333040608638329</c:v>
                </c:pt>
                <c:pt idx="478">
                  <c:v>3.5361879703711665</c:v>
                </c:pt>
                <c:pt idx="479">
                  <c:v>3.5351715989054711</c:v>
                </c:pt>
                <c:pt idx="480">
                  <c:v>3.5355748937355975</c:v>
                </c:pt>
                <c:pt idx="481">
                  <c:v>3.5464560991109626</c:v>
                </c:pt>
                <c:pt idx="482">
                  <c:v>3.5433328353433677</c:v>
                </c:pt>
                <c:pt idx="483">
                  <c:v>3.5825929471151339</c:v>
                </c:pt>
                <c:pt idx="484">
                  <c:v>3.5574282896433838</c:v>
                </c:pt>
                <c:pt idx="485">
                  <c:v>3.5125194024814994</c:v>
                </c:pt>
                <c:pt idx="486">
                  <c:v>3.5216211996972788</c:v>
                </c:pt>
                <c:pt idx="487">
                  <c:v>3.5150717466745487</c:v>
                </c:pt>
                <c:pt idx="488">
                  <c:v>3.5184237609756095</c:v>
                </c:pt>
                <c:pt idx="489">
                  <c:v>3.5458404813388213</c:v>
                </c:pt>
                <c:pt idx="490">
                  <c:v>3.5250172383035348</c:v>
                </c:pt>
                <c:pt idx="491">
                  <c:v>3.5066948284994401</c:v>
                </c:pt>
                <c:pt idx="492">
                  <c:v>3.2177043111056469</c:v>
                </c:pt>
                <c:pt idx="493">
                  <c:v>3.2660838351116355</c:v>
                </c:pt>
                <c:pt idx="494">
                  <c:v>3.2667059607053504</c:v>
                </c:pt>
                <c:pt idx="495">
                  <c:v>3.2628292286420537</c:v>
                </c:pt>
                <c:pt idx="496">
                  <c:v>3.2597611596522724</c:v>
                </c:pt>
                <c:pt idx="497">
                  <c:v>3.2522113776542598</c:v>
                </c:pt>
                <c:pt idx="498">
                  <c:v>3.274345347040442</c:v>
                </c:pt>
                <c:pt idx="499">
                  <c:v>3.2809125224204441</c:v>
                </c:pt>
                <c:pt idx="500">
                  <c:v>3.3050086253265887</c:v>
                </c:pt>
                <c:pt idx="501">
                  <c:v>3.3173397105295352</c:v>
                </c:pt>
                <c:pt idx="502">
                  <c:v>3.3076288203913005</c:v>
                </c:pt>
                <c:pt idx="503">
                  <c:v>3.2948826976102255</c:v>
                </c:pt>
                <c:pt idx="504">
                  <c:v>3.2639900666295198</c:v>
                </c:pt>
                <c:pt idx="505">
                  <c:v>3.2631487344160925</c:v>
                </c:pt>
                <c:pt idx="506">
                  <c:v>3.2862655065857473</c:v>
                </c:pt>
                <c:pt idx="507">
                  <c:v>3.3176551046271263</c:v>
                </c:pt>
                <c:pt idx="508">
                  <c:v>3.2977345134725917</c:v>
                </c:pt>
                <c:pt idx="509">
                  <c:v>3.2972692821638212</c:v>
                </c:pt>
                <c:pt idx="510">
                  <c:v>3.2868304072225407</c:v>
                </c:pt>
                <c:pt idx="511">
                  <c:v>3.309144485658837</c:v>
                </c:pt>
                <c:pt idx="512">
                  <c:v>3.3060319594423051</c:v>
                </c:pt>
                <c:pt idx="513">
                  <c:v>3.3043740789947771</c:v>
                </c:pt>
                <c:pt idx="514">
                  <c:v>3.3008985633979568</c:v>
                </c:pt>
                <c:pt idx="515">
                  <c:v>3.3008234634828093</c:v>
                </c:pt>
                <c:pt idx="516">
                  <c:v>3.306737030482473</c:v>
                </c:pt>
                <c:pt idx="517">
                  <c:v>3.3005352286418055</c:v>
                </c:pt>
                <c:pt idx="518">
                  <c:v>3.2840494405672223</c:v>
                </c:pt>
                <c:pt idx="519">
                  <c:v>3.2916178379349015</c:v>
                </c:pt>
                <c:pt idx="520">
                  <c:v>3.2855028982458716</c:v>
                </c:pt>
                <c:pt idx="521">
                  <c:v>3.2640229585830585</c:v>
                </c:pt>
                <c:pt idx="522">
                  <c:v>3.2478486210364759</c:v>
                </c:pt>
                <c:pt idx="523">
                  <c:v>3.1056299344718523</c:v>
                </c:pt>
                <c:pt idx="524">
                  <c:v>3.1128281154610025</c:v>
                </c:pt>
                <c:pt idx="525">
                  <c:v>3.1336701618303846</c:v>
                </c:pt>
                <c:pt idx="526">
                  <c:v>3.1524550682449659</c:v>
                </c:pt>
                <c:pt idx="527">
                  <c:v>3.1279169304179906</c:v>
                </c:pt>
                <c:pt idx="528">
                  <c:v>3.1379134862502203</c:v>
                </c:pt>
                <c:pt idx="529">
                  <c:v>3.1293260695297</c:v>
                </c:pt>
                <c:pt idx="530">
                  <c:v>3.2134083043300117</c:v>
                </c:pt>
                <c:pt idx="531">
                  <c:v>3.263223047950317</c:v>
                </c:pt>
                <c:pt idx="532">
                  <c:v>4.3040942447181303</c:v>
                </c:pt>
                <c:pt idx="533">
                  <c:v>5.208762068202585</c:v>
                </c:pt>
                <c:pt idx="534">
                  <c:v>5.2859740407564022</c:v>
                </c:pt>
                <c:pt idx="535">
                  <c:v>5.2699396802722385</c:v>
                </c:pt>
                <c:pt idx="536">
                  <c:v>6.3518734339837346</c:v>
                </c:pt>
                <c:pt idx="537">
                  <c:v>6.3675302262354814</c:v>
                </c:pt>
                <c:pt idx="538">
                  <c:v>6.4335629774075951</c:v>
                </c:pt>
                <c:pt idx="539">
                  <c:v>6.4664403392186465</c:v>
                </c:pt>
                <c:pt idx="540">
                  <c:v>6.4639778437155053</c:v>
                </c:pt>
                <c:pt idx="541">
                  <c:v>6.5187657451736554</c:v>
                </c:pt>
                <c:pt idx="542">
                  <c:v>6.6176906685240029</c:v>
                </c:pt>
                <c:pt idx="543">
                  <c:v>6.7178927431051756</c:v>
                </c:pt>
                <c:pt idx="544">
                  <c:v>6.827179753329311</c:v>
                </c:pt>
                <c:pt idx="545">
                  <c:v>6.8913859038951299</c:v>
                </c:pt>
                <c:pt idx="546">
                  <c:v>7.0254857157048605</c:v>
                </c:pt>
                <c:pt idx="547">
                  <c:v>8.0781134395088223</c:v>
                </c:pt>
                <c:pt idx="548">
                  <c:v>8.3717602085083662</c:v>
                </c:pt>
                <c:pt idx="549">
                  <c:v>9.0742423709498503</c:v>
                </c:pt>
                <c:pt idx="550">
                  <c:v>9.3366500818313725</c:v>
                </c:pt>
                <c:pt idx="551">
                  <c:v>11.770986227332227</c:v>
                </c:pt>
                <c:pt idx="552">
                  <c:v>11.772004521678838</c:v>
                </c:pt>
                <c:pt idx="553">
                  <c:v>12.423548443142206</c:v>
                </c:pt>
                <c:pt idx="554">
                  <c:v>13.193741803333644</c:v>
                </c:pt>
                <c:pt idx="555">
                  <c:v>13.262295537061432</c:v>
                </c:pt>
                <c:pt idx="556">
                  <c:v>13.341619574377606</c:v>
                </c:pt>
                <c:pt idx="557">
                  <c:v>13.422527218963655</c:v>
                </c:pt>
                <c:pt idx="558">
                  <c:v>13.845666633493771</c:v>
                </c:pt>
                <c:pt idx="559">
                  <c:v>15.312233500473853</c:v>
                </c:pt>
                <c:pt idx="560">
                  <c:v>16.89267150192385</c:v>
                </c:pt>
                <c:pt idx="561">
                  <c:v>16.949850786125232</c:v>
                </c:pt>
                <c:pt idx="562">
                  <c:v>16.962220493817988</c:v>
                </c:pt>
                <c:pt idx="563">
                  <c:v>17.552089222679417</c:v>
                </c:pt>
                <c:pt idx="564">
                  <c:v>17.618825358823422</c:v>
                </c:pt>
                <c:pt idx="565">
                  <c:v>19.023964810827305</c:v>
                </c:pt>
                <c:pt idx="566">
                  <c:v>19.587438735697916</c:v>
                </c:pt>
                <c:pt idx="567">
                  <c:v>20.132993966023907</c:v>
                </c:pt>
                <c:pt idx="568">
                  <c:v>20.641473970973635</c:v>
                </c:pt>
                <c:pt idx="569">
                  <c:v>20.640425379620577</c:v>
                </c:pt>
                <c:pt idx="570">
                  <c:v>20.747862551668334</c:v>
                </c:pt>
                <c:pt idx="571">
                  <c:v>20.786436834596056</c:v>
                </c:pt>
                <c:pt idx="572">
                  <c:v>20.858182926665666</c:v>
                </c:pt>
                <c:pt idx="573">
                  <c:v>20.839515649227117</c:v>
                </c:pt>
                <c:pt idx="574">
                  <c:v>21.074528860395443</c:v>
                </c:pt>
                <c:pt idx="575">
                  <c:v>21.261587812957195</c:v>
                </c:pt>
                <c:pt idx="576">
                  <c:v>21.282609367665167</c:v>
                </c:pt>
                <c:pt idx="577">
                  <c:v>21.282755557841458</c:v>
                </c:pt>
                <c:pt idx="578">
                  <c:v>21.277570278201885</c:v>
                </c:pt>
                <c:pt idx="579">
                  <c:v>21.250019729799167</c:v>
                </c:pt>
                <c:pt idx="580">
                  <c:v>21.287946050457549</c:v>
                </c:pt>
                <c:pt idx="581">
                  <c:v>21.278655375170697</c:v>
                </c:pt>
                <c:pt idx="582">
                  <c:v>21.655411469113883</c:v>
                </c:pt>
                <c:pt idx="583">
                  <c:v>21.798468026987479</c:v>
                </c:pt>
                <c:pt idx="584">
                  <c:v>21.868675717883161</c:v>
                </c:pt>
                <c:pt idx="585">
                  <c:v>21.873104242527955</c:v>
                </c:pt>
                <c:pt idx="586">
                  <c:v>21.875552951932644</c:v>
                </c:pt>
                <c:pt idx="587">
                  <c:v>21.872855189054498</c:v>
                </c:pt>
                <c:pt idx="588">
                  <c:v>21.891851496426089</c:v>
                </c:pt>
                <c:pt idx="589">
                  <c:v>21.88817452333668</c:v>
                </c:pt>
                <c:pt idx="590">
                  <c:v>21.893238033796973</c:v>
                </c:pt>
                <c:pt idx="591">
                  <c:v>21.885377474469109</c:v>
                </c:pt>
                <c:pt idx="592">
                  <c:v>21.886398343786976</c:v>
                </c:pt>
                <c:pt idx="593">
                  <c:v>21.916846132906148</c:v>
                </c:pt>
                <c:pt idx="594">
                  <c:v>22.080754353564821</c:v>
                </c:pt>
                <c:pt idx="595">
                  <c:v>22.094084025398026</c:v>
                </c:pt>
                <c:pt idx="596">
                  <c:v>22.167076887668799</c:v>
                </c:pt>
                <c:pt idx="597">
                  <c:v>22.150637466364081</c:v>
                </c:pt>
                <c:pt idx="598">
                  <c:v>22.145232362339812</c:v>
                </c:pt>
                <c:pt idx="599">
                  <c:v>22.166778006028284</c:v>
                </c:pt>
                <c:pt idx="600">
                  <c:v>22.515496939673557</c:v>
                </c:pt>
                <c:pt idx="601">
                  <c:v>22.629468413126148</c:v>
                </c:pt>
                <c:pt idx="602">
                  <c:v>22.689239572383947</c:v>
                </c:pt>
                <c:pt idx="603">
                  <c:v>22.690142596151919</c:v>
                </c:pt>
                <c:pt idx="604">
                  <c:v>22.703762829445925</c:v>
                </c:pt>
                <c:pt idx="605">
                  <c:v>22.706720869638694</c:v>
                </c:pt>
                <c:pt idx="606">
                  <c:v>22.709759255894241</c:v>
                </c:pt>
                <c:pt idx="607">
                  <c:v>22.716485872005677</c:v>
                </c:pt>
                <c:pt idx="608">
                  <c:v>22.714792060473759</c:v>
                </c:pt>
                <c:pt idx="609">
                  <c:v>22.710643374042075</c:v>
                </c:pt>
                <c:pt idx="610">
                  <c:v>22.709354411734225</c:v>
                </c:pt>
                <c:pt idx="611">
                  <c:v>22.722424436141925</c:v>
                </c:pt>
                <c:pt idx="612">
                  <c:v>22.859186328574651</c:v>
                </c:pt>
                <c:pt idx="613">
                  <c:v>22.873418805595719</c:v>
                </c:pt>
                <c:pt idx="614">
                  <c:v>22.884224560880558</c:v>
                </c:pt>
                <c:pt idx="615">
                  <c:v>22.889618610711281</c:v>
                </c:pt>
                <c:pt idx="616">
                  <c:v>22.896491981146294</c:v>
                </c:pt>
                <c:pt idx="617">
                  <c:v>22.885056205973402</c:v>
                </c:pt>
                <c:pt idx="618">
                  <c:v>22.888718978688892</c:v>
                </c:pt>
                <c:pt idx="619">
                  <c:v>22.891082501290732</c:v>
                </c:pt>
                <c:pt idx="620">
                  <c:v>22.893255113360205</c:v>
                </c:pt>
                <c:pt idx="621">
                  <c:v>22.893039791285759</c:v>
                </c:pt>
                <c:pt idx="622">
                  <c:v>22.75087592159915</c:v>
                </c:pt>
                <c:pt idx="623">
                  <c:v>22.584049726210644</c:v>
                </c:pt>
                <c:pt idx="624">
                  <c:v>22.57335123776199</c:v>
                </c:pt>
                <c:pt idx="625">
                  <c:v>22.573032023967365</c:v>
                </c:pt>
                <c:pt idx="626">
                  <c:v>22.278705608921463</c:v>
                </c:pt>
                <c:pt idx="627">
                  <c:v>22.301512958702851</c:v>
                </c:pt>
                <c:pt idx="628">
                  <c:v>22.304482023308452</c:v>
                </c:pt>
                <c:pt idx="629">
                  <c:v>22.299981569297572</c:v>
                </c:pt>
                <c:pt idx="630">
                  <c:v>22.30810859583563</c:v>
                </c:pt>
                <c:pt idx="631">
                  <c:v>22.298119550684742</c:v>
                </c:pt>
                <c:pt idx="632">
                  <c:v>22.274118341623073</c:v>
                </c:pt>
                <c:pt idx="633">
                  <c:v>22.250737894291269</c:v>
                </c:pt>
                <c:pt idx="634">
                  <c:v>22.213167684602521</c:v>
                </c:pt>
                <c:pt idx="635">
                  <c:v>22.197149562424205</c:v>
                </c:pt>
                <c:pt idx="636">
                  <c:v>22.160818728233348</c:v>
                </c:pt>
                <c:pt idx="637">
                  <c:v>21.796688492222074</c:v>
                </c:pt>
                <c:pt idx="638">
                  <c:v>21.673694066849119</c:v>
                </c:pt>
                <c:pt idx="639">
                  <c:v>21.368873599206779</c:v>
                </c:pt>
                <c:pt idx="640">
                  <c:v>21.22786536871665</c:v>
                </c:pt>
                <c:pt idx="641">
                  <c:v>19.833658080267089</c:v>
                </c:pt>
                <c:pt idx="642">
                  <c:v>19.831402272063485</c:v>
                </c:pt>
                <c:pt idx="643">
                  <c:v>19.621738503420879</c:v>
                </c:pt>
                <c:pt idx="644">
                  <c:v>19.013752894486256</c:v>
                </c:pt>
                <c:pt idx="645">
                  <c:v>18.950196877812779</c:v>
                </c:pt>
                <c:pt idx="646">
                  <c:v>18.902661715195062</c:v>
                </c:pt>
                <c:pt idx="647">
                  <c:v>18.793461605903911</c:v>
                </c:pt>
                <c:pt idx="648">
                  <c:v>18.337489101641182</c:v>
                </c:pt>
                <c:pt idx="649">
                  <c:v>16.81317798231996</c:v>
                </c:pt>
                <c:pt idx="650">
                  <c:v>14.744189782625138</c:v>
                </c:pt>
                <c:pt idx="651">
                  <c:v>14.522419423123811</c:v>
                </c:pt>
                <c:pt idx="652">
                  <c:v>14.52128282366761</c:v>
                </c:pt>
                <c:pt idx="653">
                  <c:v>14.212736260603839</c:v>
                </c:pt>
                <c:pt idx="654">
                  <c:v>14.222318360294608</c:v>
                </c:pt>
                <c:pt idx="655">
                  <c:v>12.744837408566127</c:v>
                </c:pt>
                <c:pt idx="656">
                  <c:v>12.132066502001578</c:v>
                </c:pt>
                <c:pt idx="657">
                  <c:v>11.470212906735547</c:v>
                </c:pt>
                <c:pt idx="658">
                  <c:v>10.733154928496148</c:v>
                </c:pt>
                <c:pt idx="659">
                  <c:v>10.748605655691955</c:v>
                </c:pt>
                <c:pt idx="660">
                  <c:v>10.429311659662975</c:v>
                </c:pt>
                <c:pt idx="661">
                  <c:v>10.427147858279701</c:v>
                </c:pt>
                <c:pt idx="662">
                  <c:v>10.429693796877702</c:v>
                </c:pt>
                <c:pt idx="663">
                  <c:v>10.466342431653439</c:v>
                </c:pt>
                <c:pt idx="664">
                  <c:v>9.7751777196982648</c:v>
                </c:pt>
                <c:pt idx="665">
                  <c:v>9.0974612897830518</c:v>
                </c:pt>
                <c:pt idx="666">
                  <c:v>9.2568327167594102</c:v>
                </c:pt>
                <c:pt idx="667">
                  <c:v>9.2533639499919804</c:v>
                </c:pt>
                <c:pt idx="668">
                  <c:v>9.2495041961262583</c:v>
                </c:pt>
                <c:pt idx="669">
                  <c:v>9.1773906558148752</c:v>
                </c:pt>
                <c:pt idx="670">
                  <c:v>8.9198435467712311</c:v>
                </c:pt>
                <c:pt idx="671">
                  <c:v>8.9222150340936501</c:v>
                </c:pt>
                <c:pt idx="672">
                  <c:v>8.3013034287231253</c:v>
                </c:pt>
                <c:pt idx="673">
                  <c:v>8.1305884779487396</c:v>
                </c:pt>
                <c:pt idx="674">
                  <c:v>8.0897338687632807</c:v>
                </c:pt>
                <c:pt idx="675">
                  <c:v>8.1058778861772876</c:v>
                </c:pt>
                <c:pt idx="676">
                  <c:v>8.2399605112504197</c:v>
                </c:pt>
                <c:pt idx="677">
                  <c:v>8.2578034481794269</c:v>
                </c:pt>
                <c:pt idx="678">
                  <c:v>8.2785245124581692</c:v>
                </c:pt>
                <c:pt idx="679">
                  <c:v>8.1943416879500699</c:v>
                </c:pt>
                <c:pt idx="680">
                  <c:v>8.2013857110870259</c:v>
                </c:pt>
                <c:pt idx="681">
                  <c:v>8.2066742602276541</c:v>
                </c:pt>
                <c:pt idx="682">
                  <c:v>8.2059161028882333</c:v>
                </c:pt>
                <c:pt idx="683">
                  <c:v>8.2029355753859576</c:v>
                </c:pt>
                <c:pt idx="684">
                  <c:v>7.981021886078711</c:v>
                </c:pt>
                <c:pt idx="685">
                  <c:v>8.0195842510413531</c:v>
                </c:pt>
                <c:pt idx="686">
                  <c:v>7.9551042761829205</c:v>
                </c:pt>
                <c:pt idx="687">
                  <c:v>8.0072855499633384</c:v>
                </c:pt>
                <c:pt idx="688">
                  <c:v>7.9795300098143684</c:v>
                </c:pt>
                <c:pt idx="689">
                  <c:v>7.9673225852558582</c:v>
                </c:pt>
                <c:pt idx="690">
                  <c:v>7.2401877270962736</c:v>
                </c:pt>
                <c:pt idx="691">
                  <c:v>7.0385151741102163</c:v>
                </c:pt>
                <c:pt idx="692">
                  <c:v>6.9553063173766345</c:v>
                </c:pt>
                <c:pt idx="693">
                  <c:v>6.9528215893932286</c:v>
                </c:pt>
                <c:pt idx="694">
                  <c:v>6.9922603527364062</c:v>
                </c:pt>
                <c:pt idx="695">
                  <c:v>6.9926991342415468</c:v>
                </c:pt>
                <c:pt idx="696">
                  <c:v>6.9919600209691888</c:v>
                </c:pt>
                <c:pt idx="697">
                  <c:v>7.0415953286903461</c:v>
                </c:pt>
                <c:pt idx="698">
                  <c:v>7.2677883426293057</c:v>
                </c:pt>
                <c:pt idx="699">
                  <c:v>7.4084184874636536</c:v>
                </c:pt>
                <c:pt idx="700">
                  <c:v>7.422384149511621</c:v>
                </c:pt>
                <c:pt idx="701">
                  <c:v>7.4209052256809835</c:v>
                </c:pt>
                <c:pt idx="702">
                  <c:v>7.2152427889413939</c:v>
                </c:pt>
                <c:pt idx="703">
                  <c:v>7.206302151979056</c:v>
                </c:pt>
                <c:pt idx="704">
                  <c:v>7.2006269302585055</c:v>
                </c:pt>
                <c:pt idx="705">
                  <c:v>7.2213746993432348</c:v>
                </c:pt>
                <c:pt idx="706">
                  <c:v>7.2211786690807278</c:v>
                </c:pt>
                <c:pt idx="707">
                  <c:v>7.2184547678817701</c:v>
                </c:pt>
                <c:pt idx="708">
                  <c:v>7.2230584026186886</c:v>
                </c:pt>
                <c:pt idx="709">
                  <c:v>7.1762533594245168</c:v>
                </c:pt>
                <c:pt idx="710">
                  <c:v>7.2005033868972719</c:v>
                </c:pt>
                <c:pt idx="711">
                  <c:v>7.2782635461482839</c:v>
                </c:pt>
                <c:pt idx="712">
                  <c:v>7.2344098174447895</c:v>
                </c:pt>
                <c:pt idx="713">
                  <c:v>7.1863037218045847</c:v>
                </c:pt>
                <c:pt idx="714">
                  <c:v>7.1802101959780353</c:v>
                </c:pt>
                <c:pt idx="715">
                  <c:v>7.1808412211033188</c:v>
                </c:pt>
                <c:pt idx="716">
                  <c:v>7.1932848460494361</c:v>
                </c:pt>
                <c:pt idx="717">
                  <c:v>7.1637155581271372</c:v>
                </c:pt>
                <c:pt idx="718">
                  <c:v>7.205627994838478</c:v>
                </c:pt>
                <c:pt idx="719">
                  <c:v>7.2351130095302683</c:v>
                </c:pt>
                <c:pt idx="720">
                  <c:v>7.150650580286265</c:v>
                </c:pt>
                <c:pt idx="721">
                  <c:v>7.147660462060216</c:v>
                </c:pt>
                <c:pt idx="722">
                  <c:v>7.1353989603662304</c:v>
                </c:pt>
                <c:pt idx="723">
                  <c:v>7.1474949338361533</c:v>
                </c:pt>
                <c:pt idx="724">
                  <c:v>7.1445447113573479</c:v>
                </c:pt>
                <c:pt idx="725">
                  <c:v>7.0992052829480983</c:v>
                </c:pt>
                <c:pt idx="726">
                  <c:v>7.08775951446093</c:v>
                </c:pt>
                <c:pt idx="727">
                  <c:v>7.0766295183035988</c:v>
                </c:pt>
                <c:pt idx="728">
                  <c:v>7.0408953810074548</c:v>
                </c:pt>
                <c:pt idx="729">
                  <c:v>6.9575010197950693</c:v>
                </c:pt>
                <c:pt idx="730">
                  <c:v>7.1068523881825296</c:v>
                </c:pt>
                <c:pt idx="731">
                  <c:v>7.0839611425856157</c:v>
                </c:pt>
                <c:pt idx="732">
                  <c:v>7.0817452467118462</c:v>
                </c:pt>
                <c:pt idx="733">
                  <c:v>6.7268779315235054</c:v>
                </c:pt>
                <c:pt idx="734">
                  <c:v>6.7672757119684226</c:v>
                </c:pt>
                <c:pt idx="735">
                  <c:v>6.7163258705932352</c:v>
                </c:pt>
                <c:pt idx="736">
                  <c:v>6.5118997493870721</c:v>
                </c:pt>
                <c:pt idx="737">
                  <c:v>6.5174022770156999</c:v>
                </c:pt>
                <c:pt idx="738">
                  <c:v>6.5307952651653087</c:v>
                </c:pt>
                <c:pt idx="739">
                  <c:v>6.5336131999982223</c:v>
                </c:pt>
                <c:pt idx="740">
                  <c:v>6.5338817600208046</c:v>
                </c:pt>
                <c:pt idx="741">
                  <c:v>6.5302518051145801</c:v>
                </c:pt>
                <c:pt idx="742">
                  <c:v>6.5329461279052614</c:v>
                </c:pt>
                <c:pt idx="743">
                  <c:v>6.3215036356653558</c:v>
                </c:pt>
                <c:pt idx="744">
                  <c:v>6.270402758599813</c:v>
                </c:pt>
                <c:pt idx="745">
                  <c:v>6.3046248093377315</c:v>
                </c:pt>
                <c:pt idx="746">
                  <c:v>6.2470249034096392</c:v>
                </c:pt>
                <c:pt idx="747">
                  <c:v>6.1778093321031031</c:v>
                </c:pt>
                <c:pt idx="748">
                  <c:v>6.188450258162602</c:v>
                </c:pt>
                <c:pt idx="749">
                  <c:v>6.1854340121854916</c:v>
                </c:pt>
                <c:pt idx="750">
                  <c:v>6.171544789405683</c:v>
                </c:pt>
                <c:pt idx="751">
                  <c:v>6.1345643911905352</c:v>
                </c:pt>
                <c:pt idx="752">
                  <c:v>6.0450768112516631</c:v>
                </c:pt>
                <c:pt idx="753">
                  <c:v>6.0022843198385551</c:v>
                </c:pt>
                <c:pt idx="754">
                  <c:v>5.9974913931773148</c:v>
                </c:pt>
                <c:pt idx="755">
                  <c:v>6.0004360021360394</c:v>
                </c:pt>
                <c:pt idx="756">
                  <c:v>5.7681727938555465</c:v>
                </c:pt>
                <c:pt idx="757">
                  <c:v>5.7520946734719418</c:v>
                </c:pt>
                <c:pt idx="758">
                  <c:v>5.6301337030843905</c:v>
                </c:pt>
                <c:pt idx="759">
                  <c:v>5.6301307275221228</c:v>
                </c:pt>
                <c:pt idx="760">
                  <c:v>5.5864705357847386</c:v>
                </c:pt>
                <c:pt idx="761">
                  <c:v>5.597798117679142</c:v>
                </c:pt>
                <c:pt idx="762">
                  <c:v>5.5950615753055564</c:v>
                </c:pt>
                <c:pt idx="763">
                  <c:v>5.5828006692304148</c:v>
                </c:pt>
                <c:pt idx="764">
                  <c:v>5.7086421309953641</c:v>
                </c:pt>
                <c:pt idx="765">
                  <c:v>5.6893816361927421</c:v>
                </c:pt>
                <c:pt idx="766">
                  <c:v>5.5198116101218497</c:v>
                </c:pt>
                <c:pt idx="767">
                  <c:v>5.4996606113877098</c:v>
                </c:pt>
                <c:pt idx="768">
                  <c:v>5.4519070416700295</c:v>
                </c:pt>
                <c:pt idx="769">
                  <c:v>5.4512986989907262</c:v>
                </c:pt>
                <c:pt idx="770">
                  <c:v>5.4933374898624328</c:v>
                </c:pt>
                <c:pt idx="771">
                  <c:v>5.4809395766325171</c:v>
                </c:pt>
                <c:pt idx="772">
                  <c:v>5.4708276649265644</c:v>
                </c:pt>
                <c:pt idx="773">
                  <c:v>5.5079580800180343</c:v>
                </c:pt>
                <c:pt idx="774">
                  <c:v>5.4736437885192633</c:v>
                </c:pt>
                <c:pt idx="775">
                  <c:v>5.4076408210455513</c:v>
                </c:pt>
                <c:pt idx="776">
                  <c:v>5.4060869347493306</c:v>
                </c:pt>
                <c:pt idx="777">
                  <c:v>5.3103400648634906</c:v>
                </c:pt>
                <c:pt idx="778">
                  <c:v>5.3016768549353612</c:v>
                </c:pt>
                <c:pt idx="779">
                  <c:v>5.3023680137094384</c:v>
                </c:pt>
                <c:pt idx="780">
                  <c:v>5.2952551786237425</c:v>
                </c:pt>
                <c:pt idx="781">
                  <c:v>5.2892663678540863</c:v>
                </c:pt>
                <c:pt idx="782">
                  <c:v>5.2802007571639784</c:v>
                </c:pt>
                <c:pt idx="783">
                  <c:v>5.2797232188265069</c:v>
                </c:pt>
                <c:pt idx="784">
                  <c:v>5.2308655502215293</c:v>
                </c:pt>
                <c:pt idx="785">
                  <c:v>5.2373807588796861</c:v>
                </c:pt>
                <c:pt idx="786">
                  <c:v>5.2457718974427401</c:v>
                </c:pt>
                <c:pt idx="787">
                  <c:v>5.1815549564095278</c:v>
                </c:pt>
                <c:pt idx="788">
                  <c:v>4.8482187123876823</c:v>
                </c:pt>
                <c:pt idx="789">
                  <c:v>4.6711278694801024</c:v>
                </c:pt>
                <c:pt idx="790">
                  <c:v>4.6395369548109207</c:v>
                </c:pt>
                <c:pt idx="791">
                  <c:v>4.6456622285281393</c:v>
                </c:pt>
                <c:pt idx="792">
                  <c:v>4.5780095213452849</c:v>
                </c:pt>
                <c:pt idx="793">
                  <c:v>4.5782925068907172</c:v>
                </c:pt>
                <c:pt idx="794">
                  <c:v>4.5852335869823477</c:v>
                </c:pt>
                <c:pt idx="795">
                  <c:v>4.7728253686888644</c:v>
                </c:pt>
                <c:pt idx="796">
                  <c:v>4.7726216831357036</c:v>
                </c:pt>
                <c:pt idx="797">
                  <c:v>4.7803470773339534</c:v>
                </c:pt>
                <c:pt idx="798">
                  <c:v>4.6838835380219273</c:v>
                </c:pt>
                <c:pt idx="799">
                  <c:v>4.6590139710052902</c:v>
                </c:pt>
                <c:pt idx="800">
                  <c:v>4.6313511218091801</c:v>
                </c:pt>
                <c:pt idx="801">
                  <c:v>4.6197122450393264</c:v>
                </c:pt>
                <c:pt idx="802">
                  <c:v>4.6201386462001723</c:v>
                </c:pt>
                <c:pt idx="803">
                  <c:v>4.6286615742068813</c:v>
                </c:pt>
                <c:pt idx="804">
                  <c:v>4.6505935636628184</c:v>
                </c:pt>
                <c:pt idx="805">
                  <c:v>4.6687232487087629</c:v>
                </c:pt>
                <c:pt idx="806">
                  <c:v>4.7087760030809518</c:v>
                </c:pt>
                <c:pt idx="807">
                  <c:v>4.711688927371438</c:v>
                </c:pt>
                <c:pt idx="808">
                  <c:v>4.7709971082302687</c:v>
                </c:pt>
                <c:pt idx="809">
                  <c:v>4.7523857672645731</c:v>
                </c:pt>
                <c:pt idx="810">
                  <c:v>4.7523481424886933</c:v>
                </c:pt>
                <c:pt idx="811">
                  <c:v>4.7677932237796465</c:v>
                </c:pt>
                <c:pt idx="812">
                  <c:v>4.7655921018168232</c:v>
                </c:pt>
                <c:pt idx="813">
                  <c:v>4.7526961181008884</c:v>
                </c:pt>
                <c:pt idx="814">
                  <c:v>4.766038829661662</c:v>
                </c:pt>
                <c:pt idx="815">
                  <c:v>4.7582070119467632</c:v>
                </c:pt>
                <c:pt idx="816">
                  <c:v>4.8164723474922306</c:v>
                </c:pt>
                <c:pt idx="817">
                  <c:v>4.8106795179807094</c:v>
                </c:pt>
                <c:pt idx="818">
                  <c:v>4.8024554407796609</c:v>
                </c:pt>
                <c:pt idx="819">
                  <c:v>4.7765284384786737</c:v>
                </c:pt>
                <c:pt idx="820">
                  <c:v>4.522871081787752</c:v>
                </c:pt>
                <c:pt idx="821">
                  <c:v>4.6210707135171436</c:v>
                </c:pt>
                <c:pt idx="822">
                  <c:v>4.6220710679632981</c:v>
                </c:pt>
                <c:pt idx="823">
                  <c:v>4.5945993739108077</c:v>
                </c:pt>
                <c:pt idx="824">
                  <c:v>4.672669661103571</c:v>
                </c:pt>
                <c:pt idx="825">
                  <c:v>4.9463916286339717</c:v>
                </c:pt>
                <c:pt idx="826">
                  <c:v>4.9278405745407285</c:v>
                </c:pt>
                <c:pt idx="827">
                  <c:v>4.8919914522144579</c:v>
                </c:pt>
                <c:pt idx="828">
                  <c:v>4.8679696909861248</c:v>
                </c:pt>
                <c:pt idx="829">
                  <c:v>4.8727342885890064</c:v>
                </c:pt>
                <c:pt idx="830">
                  <c:v>5.0537612661097731</c:v>
                </c:pt>
                <c:pt idx="831">
                  <c:v>5.0542620959771627</c:v>
                </c:pt>
                <c:pt idx="832">
                  <c:v>5.0576404921973861</c:v>
                </c:pt>
                <c:pt idx="833">
                  <c:v>5.0227849596177032</c:v>
                </c:pt>
                <c:pt idx="834">
                  <c:v>5.1027116716991161</c:v>
                </c:pt>
                <c:pt idx="835">
                  <c:v>5.075410796237267</c:v>
                </c:pt>
                <c:pt idx="836">
                  <c:v>5.0762919812252409</c:v>
                </c:pt>
                <c:pt idx="837">
                  <c:v>5.0773235486797113</c:v>
                </c:pt>
                <c:pt idx="838">
                  <c:v>5.0671289492930862</c:v>
                </c:pt>
                <c:pt idx="839">
                  <c:v>5.0501967513123986</c:v>
                </c:pt>
                <c:pt idx="840">
                  <c:v>5.0498444554975261</c:v>
                </c:pt>
                <c:pt idx="841">
                  <c:v>5.0419351341155929</c:v>
                </c:pt>
                <c:pt idx="842">
                  <c:v>5.0876502808050086</c:v>
                </c:pt>
                <c:pt idx="843">
                  <c:v>5.0832426097141461</c:v>
                </c:pt>
                <c:pt idx="844">
                  <c:v>5.0973641710333819</c:v>
                </c:pt>
                <c:pt idx="845">
                  <c:v>5.098560663603938</c:v>
                </c:pt>
                <c:pt idx="846">
                  <c:v>5.0849060747239019</c:v>
                </c:pt>
                <c:pt idx="847">
                  <c:v>5.0868982677577543</c:v>
                </c:pt>
                <c:pt idx="848">
                  <c:v>5.063107170081464</c:v>
                </c:pt>
                <c:pt idx="849">
                  <c:v>5.3047911996524526</c:v>
                </c:pt>
                <c:pt idx="850">
                  <c:v>5.3036086959729589</c:v>
                </c:pt>
                <c:pt idx="851">
                  <c:v>5.3046146067214623</c:v>
                </c:pt>
                <c:pt idx="852">
                  <c:v>5.2969068268739896</c:v>
                </c:pt>
                <c:pt idx="853">
                  <c:v>5.1636409308666451</c:v>
                </c:pt>
                <c:pt idx="854">
                  <c:v>4.9296561600358872</c:v>
                </c:pt>
                <c:pt idx="855">
                  <c:v>4.9340272162592012</c:v>
                </c:pt>
                <c:pt idx="856">
                  <c:v>4.9415880211513503</c:v>
                </c:pt>
                <c:pt idx="857">
                  <c:v>4.9419381031868808</c:v>
                </c:pt>
                <c:pt idx="858">
                  <c:v>4.9916854171082123</c:v>
                </c:pt>
                <c:pt idx="859">
                  <c:v>4.9763022899436971</c:v>
                </c:pt>
                <c:pt idx="860">
                  <c:v>4.9356014407590161</c:v>
                </c:pt>
                <c:pt idx="861">
                  <c:v>4.9369622316161674</c:v>
                </c:pt>
                <c:pt idx="862">
                  <c:v>4.9920956879153842</c:v>
                </c:pt>
                <c:pt idx="863">
                  <c:v>4.940705228740466</c:v>
                </c:pt>
                <c:pt idx="864">
                  <c:v>4.9219695258588452</c:v>
                </c:pt>
                <c:pt idx="865">
                  <c:v>4.9231694787863978</c:v>
                </c:pt>
                <c:pt idx="866">
                  <c:v>4.9202804578875039</c:v>
                </c:pt>
                <c:pt idx="867">
                  <c:v>4.8931582572339796</c:v>
                </c:pt>
                <c:pt idx="868">
                  <c:v>4.8880722755281063</c:v>
                </c:pt>
                <c:pt idx="869">
                  <c:v>4.8918936348648723</c:v>
                </c:pt>
                <c:pt idx="870">
                  <c:v>4.8917931401320205</c:v>
                </c:pt>
                <c:pt idx="871">
                  <c:v>4.8825008364543603</c:v>
                </c:pt>
                <c:pt idx="872">
                  <c:v>4.9007380792436059</c:v>
                </c:pt>
                <c:pt idx="873">
                  <c:v>4.958113191323644</c:v>
                </c:pt>
                <c:pt idx="874">
                  <c:v>4.9596030323204543</c:v>
                </c:pt>
                <c:pt idx="875">
                  <c:v>4.9584137491606288</c:v>
                </c:pt>
                <c:pt idx="876">
                  <c:v>4.9475274623807017</c:v>
                </c:pt>
                <c:pt idx="877">
                  <c:v>5.0548731263598992</c:v>
                </c:pt>
                <c:pt idx="878">
                  <c:v>5.0557180745605477</c:v>
                </c:pt>
                <c:pt idx="879">
                  <c:v>5.0788602985890705</c:v>
                </c:pt>
                <c:pt idx="880">
                  <c:v>5.0896200370310849</c:v>
                </c:pt>
                <c:pt idx="881">
                  <c:v>5.0811215200114619</c:v>
                </c:pt>
                <c:pt idx="882">
                  <c:v>5.0592987691927274</c:v>
                </c:pt>
                <c:pt idx="883">
                  <c:v>5.0728541809885517</c:v>
                </c:pt>
                <c:pt idx="884">
                  <c:v>4.8905608634951641</c:v>
                </c:pt>
                <c:pt idx="885">
                  <c:v>4.712135487645976</c:v>
                </c:pt>
                <c:pt idx="886">
                  <c:v>4.7401656989954031</c:v>
                </c:pt>
                <c:pt idx="887">
                  <c:v>4.7646198499572598</c:v>
                </c:pt>
                <c:pt idx="888">
                  <c:v>4.7725580675215635</c:v>
                </c:pt>
                <c:pt idx="889">
                  <c:v>4.7793641681384127</c:v>
                </c:pt>
                <c:pt idx="890">
                  <c:v>4.7808031232598118</c:v>
                </c:pt>
                <c:pt idx="891">
                  <c:v>4.7112263281025601</c:v>
                </c:pt>
                <c:pt idx="892">
                  <c:v>4.7111432387192744</c:v>
                </c:pt>
                <c:pt idx="893">
                  <c:v>4.7029486151141908</c:v>
                </c:pt>
                <c:pt idx="894">
                  <c:v>4.6766459252451806</c:v>
                </c:pt>
                <c:pt idx="895">
                  <c:v>4.6241055098572454</c:v>
                </c:pt>
                <c:pt idx="896">
                  <c:v>4.6998081242210716</c:v>
                </c:pt>
                <c:pt idx="897">
                  <c:v>4.8107284481923509</c:v>
                </c:pt>
                <c:pt idx="898">
                  <c:v>4.6361564587611106</c:v>
                </c:pt>
                <c:pt idx="899">
                  <c:v>4.575014767336639</c:v>
                </c:pt>
                <c:pt idx="900">
                  <c:v>4.6074453898255516</c:v>
                </c:pt>
                <c:pt idx="901">
                  <c:v>4.5998571311472602</c:v>
                </c:pt>
                <c:pt idx="902">
                  <c:v>4.5896744453835447</c:v>
                </c:pt>
                <c:pt idx="903">
                  <c:v>4.5895161170611489</c:v>
                </c:pt>
                <c:pt idx="904">
                  <c:v>4.5867509770907233</c:v>
                </c:pt>
                <c:pt idx="905">
                  <c:v>4.5797108406830302</c:v>
                </c:pt>
                <c:pt idx="906">
                  <c:v>4.5499529781494221</c:v>
                </c:pt>
                <c:pt idx="907">
                  <c:v>4.5453015187805992</c:v>
                </c:pt>
                <c:pt idx="908">
                  <c:v>4.5544693900298752</c:v>
                </c:pt>
                <c:pt idx="909">
                  <c:v>4.5545147903240917</c:v>
                </c:pt>
                <c:pt idx="910">
                  <c:v>4.5484263311487902</c:v>
                </c:pt>
                <c:pt idx="911">
                  <c:v>4.4998103745315285</c:v>
                </c:pt>
                <c:pt idx="912">
                  <c:v>4.5961044310995636</c:v>
                </c:pt>
                <c:pt idx="913">
                  <c:v>4.5946562234008281</c:v>
                </c:pt>
                <c:pt idx="914">
                  <c:v>4.5712618866080135</c:v>
                </c:pt>
                <c:pt idx="915">
                  <c:v>4.3240842490934925</c:v>
                </c:pt>
                <c:pt idx="916">
                  <c:v>4.3143735624022019</c:v>
                </c:pt>
                <c:pt idx="917">
                  <c:v>4.3084066488303296</c:v>
                </c:pt>
                <c:pt idx="918">
                  <c:v>4.3404719424442861</c:v>
                </c:pt>
                <c:pt idx="919">
                  <c:v>4.4019537046608663</c:v>
                </c:pt>
                <c:pt idx="920">
                  <c:v>4.2360815092263024</c:v>
                </c:pt>
                <c:pt idx="921">
                  <c:v>4.2269550051698372</c:v>
                </c:pt>
                <c:pt idx="922">
                  <c:v>4.2252154533190724</c:v>
                </c:pt>
                <c:pt idx="923">
                  <c:v>4.2369835692733258</c:v>
                </c:pt>
                <c:pt idx="924">
                  <c:v>4.1245241131008745</c:v>
                </c:pt>
                <c:pt idx="925">
                  <c:v>4.1019615406411196</c:v>
                </c:pt>
                <c:pt idx="926">
                  <c:v>4.1078785924534182</c:v>
                </c:pt>
                <c:pt idx="927">
                  <c:v>4.1116867869170015</c:v>
                </c:pt>
                <c:pt idx="928">
                  <c:v>4.1108298530708938</c:v>
                </c:pt>
                <c:pt idx="929">
                  <c:v>4.1587847592965534</c:v>
                </c:pt>
                <c:pt idx="930">
                  <c:v>4.1556131120544224</c:v>
                </c:pt>
                <c:pt idx="931">
                  <c:v>4.1634460381226921</c:v>
                </c:pt>
                <c:pt idx="932">
                  <c:v>4.1162670134288772</c:v>
                </c:pt>
                <c:pt idx="933">
                  <c:v>4.1242858928355934</c:v>
                </c:pt>
                <c:pt idx="934">
                  <c:v>4.0957498535581172</c:v>
                </c:pt>
                <c:pt idx="935">
                  <c:v>4.0958068483909038</c:v>
                </c:pt>
                <c:pt idx="936">
                  <c:v>4.092947675472689</c:v>
                </c:pt>
                <c:pt idx="937">
                  <c:v>4.0923520815724723</c:v>
                </c:pt>
                <c:pt idx="938">
                  <c:v>4.1128769930002216</c:v>
                </c:pt>
                <c:pt idx="939">
                  <c:v>3.8198927145355523</c:v>
                </c:pt>
                <c:pt idx="940">
                  <c:v>3.8231329719679263</c:v>
                </c:pt>
                <c:pt idx="941">
                  <c:v>3.7907889475601007</c:v>
                </c:pt>
                <c:pt idx="942">
                  <c:v>3.7910378004570697</c:v>
                </c:pt>
                <c:pt idx="943">
                  <c:v>3.8091634912892331</c:v>
                </c:pt>
                <c:pt idx="944">
                  <c:v>3.8098825031279433</c:v>
                </c:pt>
                <c:pt idx="945">
                  <c:v>3.8238862489545649</c:v>
                </c:pt>
                <c:pt idx="946">
                  <c:v>3.8269982340139719</c:v>
                </c:pt>
                <c:pt idx="947">
                  <c:v>3.8245728427124352</c:v>
                </c:pt>
                <c:pt idx="948">
                  <c:v>3.7754795442121045</c:v>
                </c:pt>
                <c:pt idx="949">
                  <c:v>3.7642016758111896</c:v>
                </c:pt>
                <c:pt idx="950">
                  <c:v>3.7715020415529668</c:v>
                </c:pt>
                <c:pt idx="951">
                  <c:v>3.7750441128459116</c:v>
                </c:pt>
                <c:pt idx="952">
                  <c:v>3.7057512665366779</c:v>
                </c:pt>
                <c:pt idx="953">
                  <c:v>3.7057515594309218</c:v>
                </c:pt>
                <c:pt idx="954">
                  <c:v>3.7176680307037699</c:v>
                </c:pt>
                <c:pt idx="955">
                  <c:v>3.8026803101987183</c:v>
                </c:pt>
                <c:pt idx="956">
                  <c:v>3.7828978862741618</c:v>
                </c:pt>
                <c:pt idx="957">
                  <c:v>3.7888109379587021</c:v>
                </c:pt>
                <c:pt idx="958">
                  <c:v>3.7903550881654891</c:v>
                </c:pt>
                <c:pt idx="959">
                  <c:v>3.8848056698031654</c:v>
                </c:pt>
                <c:pt idx="960">
                  <c:v>4.0903871166486105</c:v>
                </c:pt>
                <c:pt idx="961">
                  <c:v>4.412890531210742</c:v>
                </c:pt>
                <c:pt idx="962">
                  <c:v>4.6297710225613002</c:v>
                </c:pt>
                <c:pt idx="963">
                  <c:v>5.1178289757199869</c:v>
                </c:pt>
                <c:pt idx="964">
                  <c:v>5.1210306524976223</c:v>
                </c:pt>
                <c:pt idx="965">
                  <c:v>5.1230808409950725</c:v>
                </c:pt>
                <c:pt idx="966">
                  <c:v>5.1659788982852106</c:v>
                </c:pt>
                <c:pt idx="967">
                  <c:v>5.0852379878682594</c:v>
                </c:pt>
                <c:pt idx="968">
                  <c:v>5.0925984572898555</c:v>
                </c:pt>
                <c:pt idx="969">
                  <c:v>5.0206989007194398</c:v>
                </c:pt>
                <c:pt idx="970">
                  <c:v>5.2465171338665284</c:v>
                </c:pt>
                <c:pt idx="971">
                  <c:v>5.6242281088363333</c:v>
                </c:pt>
                <c:pt idx="972">
                  <c:v>5.6442970370717225</c:v>
                </c:pt>
                <c:pt idx="973">
                  <c:v>5.740819620846934</c:v>
                </c:pt>
                <c:pt idx="974">
                  <c:v>5.9893410802258451</c:v>
                </c:pt>
                <c:pt idx="975">
                  <c:v>6.0611000577545626</c:v>
                </c:pt>
                <c:pt idx="976">
                  <c:v>6.1027440749996904</c:v>
                </c:pt>
                <c:pt idx="977">
                  <c:v>6.0968533980491433</c:v>
                </c:pt>
                <c:pt idx="978">
                  <c:v>6.0808125946485116</c:v>
                </c:pt>
                <c:pt idx="979">
                  <c:v>6.1245292955569113</c:v>
                </c:pt>
                <c:pt idx="980">
                  <c:v>6.1412973383278571</c:v>
                </c:pt>
                <c:pt idx="981">
                  <c:v>6.1830467134475189</c:v>
                </c:pt>
                <c:pt idx="982">
                  <c:v>6.2471848682048856</c:v>
                </c:pt>
                <c:pt idx="983">
                  <c:v>6.2785805065737668</c:v>
                </c:pt>
                <c:pt idx="984">
                  <c:v>6.2784495430933065</c:v>
                </c:pt>
                <c:pt idx="985">
                  <c:v>6.3034147574544388</c:v>
                </c:pt>
                <c:pt idx="986">
                  <c:v>6.2261800029563483</c:v>
                </c:pt>
                <c:pt idx="987">
                  <c:v>6.1416567643622004</c:v>
                </c:pt>
                <c:pt idx="988">
                  <c:v>6.1448587663531349</c:v>
                </c:pt>
                <c:pt idx="989">
                  <c:v>6.1342513157266705</c:v>
                </c:pt>
                <c:pt idx="990">
                  <c:v>6.1293978368757109</c:v>
                </c:pt>
                <c:pt idx="991">
                  <c:v>6.1416835959904716</c:v>
                </c:pt>
                <c:pt idx="992">
                  <c:v>6.1433047096050997</c:v>
                </c:pt>
                <c:pt idx="993">
                  <c:v>6.201511467811156</c:v>
                </c:pt>
                <c:pt idx="994">
                  <c:v>6.2089036550547974</c:v>
                </c:pt>
                <c:pt idx="995">
                  <c:v>6.2146619700710355</c:v>
                </c:pt>
                <c:pt idx="996">
                  <c:v>6.2183200473468689</c:v>
                </c:pt>
                <c:pt idx="997">
                  <c:v>6.2182653023802823</c:v>
                </c:pt>
                <c:pt idx="998">
                  <c:v>6.2177199159184555</c:v>
                </c:pt>
                <c:pt idx="999">
                  <c:v>6.2496708767274898</c:v>
                </c:pt>
                <c:pt idx="1000">
                  <c:v>6.2497212162542812</c:v>
                </c:pt>
                <c:pt idx="1001">
                  <c:v>6.2579515645512691</c:v>
                </c:pt>
                <c:pt idx="1002">
                  <c:v>6.1881741904406642</c:v>
                </c:pt>
                <c:pt idx="1003">
                  <c:v>6.1878476492506751</c:v>
                </c:pt>
                <c:pt idx="1004">
                  <c:v>6.130790460976832</c:v>
                </c:pt>
                <c:pt idx="1005">
                  <c:v>6.1495760654104989</c:v>
                </c:pt>
                <c:pt idx="1006">
                  <c:v>6.1967545195272118</c:v>
                </c:pt>
                <c:pt idx="1007">
                  <c:v>6.208774221602158</c:v>
                </c:pt>
                <c:pt idx="1008">
                  <c:v>6.1855831265718475</c:v>
                </c:pt>
                <c:pt idx="1009">
                  <c:v>6.1855831265718475</c:v>
                </c:pt>
                <c:pt idx="1010">
                  <c:v>6.1780195710457857</c:v>
                </c:pt>
                <c:pt idx="1011">
                  <c:v>6.1819531210622474</c:v>
                </c:pt>
                <c:pt idx="1012">
                  <c:v>6.18085226769385</c:v>
                </c:pt>
                <c:pt idx="1013">
                  <c:v>6.1790663281470346</c:v>
                </c:pt>
                <c:pt idx="1014">
                  <c:v>6.1786410108998133</c:v>
                </c:pt>
                <c:pt idx="1015">
                  <c:v>6.1984271190812459</c:v>
                </c:pt>
                <c:pt idx="1016">
                  <c:v>6.2181119602787644</c:v>
                </c:pt>
                <c:pt idx="1017">
                  <c:v>6.2365282649884639</c:v>
                </c:pt>
                <c:pt idx="1018">
                  <c:v>6.2622682350080652</c:v>
                </c:pt>
                <c:pt idx="1019">
                  <c:v>6.245160561263023</c:v>
                </c:pt>
                <c:pt idx="1020">
                  <c:v>6.2462022241294051</c:v>
                </c:pt>
                <c:pt idx="1021">
                  <c:v>6.2407004961899979</c:v>
                </c:pt>
                <c:pt idx="1022">
                  <c:v>6.2441307211589807</c:v>
                </c:pt>
                <c:pt idx="1023">
                  <c:v>6.2390233631428824</c:v>
                </c:pt>
                <c:pt idx="1024">
                  <c:v>6.2984147044128544</c:v>
                </c:pt>
                <c:pt idx="1025">
                  <c:v>6.3346687044789993</c:v>
                </c:pt>
                <c:pt idx="1026">
                  <c:v>6.3339404378051221</c:v>
                </c:pt>
                <c:pt idx="1027">
                  <c:v>6.3334903322547254</c:v>
                </c:pt>
                <c:pt idx="1028">
                  <c:v>6.3214708511032738</c:v>
                </c:pt>
                <c:pt idx="1029">
                  <c:v>6.3553956055756933</c:v>
                </c:pt>
                <c:pt idx="1030">
                  <c:v>6.3534533951972803</c:v>
                </c:pt>
                <c:pt idx="1031">
                  <c:v>6.3528529951139365</c:v>
                </c:pt>
                <c:pt idx="1032">
                  <c:v>6.3582895569396385</c:v>
                </c:pt>
                <c:pt idx="1033">
                  <c:v>6.3553346085408347</c:v>
                </c:pt>
                <c:pt idx="1034">
                  <c:v>6.3519650608950533</c:v>
                </c:pt>
                <c:pt idx="1035">
                  <c:v>6.3734906623036611</c:v>
                </c:pt>
                <c:pt idx="1036">
                  <c:v>6.4877372503218345</c:v>
                </c:pt>
                <c:pt idx="1037">
                  <c:v>6.4953708165849831</c:v>
                </c:pt>
                <c:pt idx="1038">
                  <c:v>6.4877685182246951</c:v>
                </c:pt>
                <c:pt idx="1039">
                  <c:v>6.4958941390056983</c:v>
                </c:pt>
                <c:pt idx="1040">
                  <c:v>6.5281637482216643</c:v>
                </c:pt>
                <c:pt idx="1041">
                  <c:v>6.5500814822961662</c:v>
                </c:pt>
                <c:pt idx="1042">
                  <c:v>6.6031182691516692</c:v>
                </c:pt>
                <c:pt idx="1043">
                  <c:v>6.6048367881237491</c:v>
                </c:pt>
                <c:pt idx="1044">
                  <c:v>6.6018601736790092</c:v>
                </c:pt>
                <c:pt idx="1045">
                  <c:v>6.5644836034356375</c:v>
                </c:pt>
                <c:pt idx="1046">
                  <c:v>6.5645043360125923</c:v>
                </c:pt>
                <c:pt idx="1047">
                  <c:v>6.5589881488746942</c:v>
                </c:pt>
                <c:pt idx="1048">
                  <c:v>6.5612906879770891</c:v>
                </c:pt>
                <c:pt idx="1049">
                  <c:v>6.5002951220815621</c:v>
                </c:pt>
                <c:pt idx="1050">
                  <c:v>6.3918373954511463</c:v>
                </c:pt>
                <c:pt idx="1051">
                  <c:v>6.2589421657104243</c:v>
                </c:pt>
                <c:pt idx="1052">
                  <c:v>6.0611923041852611</c:v>
                </c:pt>
                <c:pt idx="1053">
                  <c:v>5.6342280816811554</c:v>
                </c:pt>
                <c:pt idx="1054">
                  <c:v>5.6281389803399922</c:v>
                </c:pt>
                <c:pt idx="1055">
                  <c:v>5.6273848285850132</c:v>
                </c:pt>
                <c:pt idx="1056">
                  <c:v>5.5953690430649781</c:v>
                </c:pt>
                <c:pt idx="1057">
                  <c:v>5.5533415679918816</c:v>
                </c:pt>
                <c:pt idx="1058">
                  <c:v>5.5441375082254565</c:v>
                </c:pt>
                <c:pt idx="1059">
                  <c:v>5.5450614804952272</c:v>
                </c:pt>
                <c:pt idx="1060">
                  <c:v>5.2930603063578996</c:v>
                </c:pt>
                <c:pt idx="1061">
                  <c:v>4.9151245104075425</c:v>
                </c:pt>
                <c:pt idx="1062">
                  <c:v>4.8717165260421655</c:v>
                </c:pt>
                <c:pt idx="1063">
                  <c:v>4.769792376231857</c:v>
                </c:pt>
                <c:pt idx="1064">
                  <c:v>4.4085309270585213</c:v>
                </c:pt>
                <c:pt idx="1065">
                  <c:v>4.2645679428666448</c:v>
                </c:pt>
                <c:pt idx="1066">
                  <c:v>4.2812330640032448</c:v>
                </c:pt>
                <c:pt idx="1067">
                  <c:v>4.2753125397284766</c:v>
                </c:pt>
                <c:pt idx="1068">
                  <c:v>4.2810794039495876</c:v>
                </c:pt>
                <c:pt idx="1069">
                  <c:v>4.1845493183558977</c:v>
                </c:pt>
                <c:pt idx="1070">
                  <c:v>4.2076902815699233</c:v>
                </c:pt>
                <c:pt idx="1071">
                  <c:v>4.1762654614493062</c:v>
                </c:pt>
                <c:pt idx="1072">
                  <c:v>4.0568157059336727</c:v>
                </c:pt>
                <c:pt idx="1073">
                  <c:v>3.9778154424736734</c:v>
                </c:pt>
                <c:pt idx="1074">
                  <c:v>3.9349475087514469</c:v>
                </c:pt>
                <c:pt idx="1075">
                  <c:v>3.9157718610020851</c:v>
                </c:pt>
                <c:pt idx="1076">
                  <c:v>3.9686896079807483</c:v>
                </c:pt>
                <c:pt idx="1077">
                  <c:v>3.9666873848324333</c:v>
                </c:pt>
                <c:pt idx="1078">
                  <c:v>3.960488753744837</c:v>
                </c:pt>
                <c:pt idx="1079">
                  <c:v>4.0173019399099816</c:v>
                </c:pt>
                <c:pt idx="1080">
                  <c:v>4.1052298746349782</c:v>
                </c:pt>
                <c:pt idx="1081">
                  <c:v>4.1085657428014164</c:v>
                </c:pt>
                <c:pt idx="1082">
                  <c:v>4.1043642801072409</c:v>
                </c:pt>
                <c:pt idx="1083">
                  <c:v>4.0355070421993391</c:v>
                </c:pt>
                <c:pt idx="1084">
                  <c:v>4.0316686856698984</c:v>
                </c:pt>
                <c:pt idx="1085">
                  <c:v>4.0177987460853428</c:v>
                </c:pt>
                <c:pt idx="1086">
                  <c:v>4.009678239773967</c:v>
                </c:pt>
                <c:pt idx="1087">
                  <c:v>4.0144709044526206</c:v>
                </c:pt>
                <c:pt idx="1088">
                  <c:v>4.0179539832153344</c:v>
                </c:pt>
                <c:pt idx="1089">
                  <c:v>3.9506657228791955</c:v>
                </c:pt>
                <c:pt idx="1090">
                  <c:v>3.9402771105425027</c:v>
                </c:pt>
                <c:pt idx="1091">
                  <c:v>3.8850243687868193</c:v>
                </c:pt>
                <c:pt idx="1092">
                  <c:v>3.8913358256343256</c:v>
                </c:pt>
                <c:pt idx="1093">
                  <c:v>3.9724073854471502</c:v>
                </c:pt>
                <c:pt idx="1094">
                  <c:v>3.9821714408435094</c:v>
                </c:pt>
                <c:pt idx="1095">
                  <c:v>4.1470563015878303</c:v>
                </c:pt>
                <c:pt idx="1096">
                  <c:v>4.1189544735352666</c:v>
                </c:pt>
                <c:pt idx="1097">
                  <c:v>4.2459886094889745</c:v>
                </c:pt>
                <c:pt idx="1098">
                  <c:v>4.2458436215229325</c:v>
                </c:pt>
                <c:pt idx="1099">
                  <c:v>4.3384456259630833</c:v>
                </c:pt>
                <c:pt idx="1100">
                  <c:v>4.3892684773538448</c:v>
                </c:pt>
                <c:pt idx="1101">
                  <c:v>4.5945975662190062</c:v>
                </c:pt>
                <c:pt idx="1102">
                  <c:v>4.6147294962538705</c:v>
                </c:pt>
                <c:pt idx="1103">
                  <c:v>4.6063884232246384</c:v>
                </c:pt>
                <c:pt idx="1104">
                  <c:v>4.6138133619952422</c:v>
                </c:pt>
                <c:pt idx="1105">
                  <c:v>4.607039293969585</c:v>
                </c:pt>
                <c:pt idx="1106">
                  <c:v>4.6120915628670751</c:v>
                </c:pt>
                <c:pt idx="1107">
                  <c:v>4.6011265977518301</c:v>
                </c:pt>
                <c:pt idx="1108">
                  <c:v>4.5692866741004945</c:v>
                </c:pt>
                <c:pt idx="1109">
                  <c:v>4.5549788006265519</c:v>
                </c:pt>
                <c:pt idx="1110">
                  <c:v>4.7192430563300194</c:v>
                </c:pt>
                <c:pt idx="1111">
                  <c:v>4.8245484786114359</c:v>
                </c:pt>
                <c:pt idx="1112">
                  <c:v>4.8213441116245406</c:v>
                </c:pt>
                <c:pt idx="1113">
                  <c:v>4.8734649386104305</c:v>
                </c:pt>
                <c:pt idx="1114">
                  <c:v>4.826724083659153</c:v>
                </c:pt>
                <c:pt idx="1115">
                  <c:v>4.8046646585270523</c:v>
                </c:pt>
                <c:pt idx="1116">
                  <c:v>4.8078547006405996</c:v>
                </c:pt>
                <c:pt idx="1117">
                  <c:v>4.9286042434713746</c:v>
                </c:pt>
                <c:pt idx="1118">
                  <c:v>4.9345867019539869</c:v>
                </c:pt>
                <c:pt idx="1119">
                  <c:v>4.8817777384514809</c:v>
                </c:pt>
                <c:pt idx="1120">
                  <c:v>4.8935195798782374</c:v>
                </c:pt>
                <c:pt idx="1121">
                  <c:v>4.8978800679018839</c:v>
                </c:pt>
                <c:pt idx="1122">
                  <c:v>4.974407395341828</c:v>
                </c:pt>
                <c:pt idx="1123">
                  <c:v>5.0927793903821446</c:v>
                </c:pt>
                <c:pt idx="1124">
                  <c:v>5.0928490721707149</c:v>
                </c:pt>
                <c:pt idx="1125">
                  <c:v>5.0532964090534813</c:v>
                </c:pt>
                <c:pt idx="1126">
                  <c:v>4.8763241949169656</c:v>
                </c:pt>
                <c:pt idx="1127">
                  <c:v>4.8814168453408628</c:v>
                </c:pt>
                <c:pt idx="1128">
                  <c:v>4.8813883745222899</c:v>
                </c:pt>
                <c:pt idx="1129">
                  <c:v>4.8588349701770843</c:v>
                </c:pt>
                <c:pt idx="1130">
                  <c:v>4.8240183739192091</c:v>
                </c:pt>
                <c:pt idx="1131">
                  <c:v>4.8013562447254481</c:v>
                </c:pt>
                <c:pt idx="1132">
                  <c:v>4.7438985569994152</c:v>
                </c:pt>
                <c:pt idx="1133">
                  <c:v>4.7438593362627435</c:v>
                </c:pt>
                <c:pt idx="1134">
                  <c:v>4.7470101805170577</c:v>
                </c:pt>
                <c:pt idx="1135">
                  <c:v>4.826994586859719</c:v>
                </c:pt>
                <c:pt idx="1136">
                  <c:v>4.8384124297593152</c:v>
                </c:pt>
                <c:pt idx="1137">
                  <c:v>4.8369602317102087</c:v>
                </c:pt>
                <c:pt idx="1138">
                  <c:v>4.8627937977155815</c:v>
                </c:pt>
                <c:pt idx="1139">
                  <c:v>4.8644545373625832</c:v>
                </c:pt>
                <c:pt idx="1140">
                  <c:v>4.8590116940275649</c:v>
                </c:pt>
                <c:pt idx="1141">
                  <c:v>4.7494955606778797</c:v>
                </c:pt>
                <c:pt idx="1142">
                  <c:v>4.7514491901673095</c:v>
                </c:pt>
                <c:pt idx="1143">
                  <c:v>4.7548095990896959</c:v>
                </c:pt>
                <c:pt idx="1144">
                  <c:v>4.7541797728272286</c:v>
                </c:pt>
                <c:pt idx="1145">
                  <c:v>4.7536232766364419</c:v>
                </c:pt>
                <c:pt idx="1146">
                  <c:v>4.7384967999984458</c:v>
                </c:pt>
                <c:pt idx="1147">
                  <c:v>4.7352626077172273</c:v>
                </c:pt>
                <c:pt idx="1148">
                  <c:v>4.8685185320207234</c:v>
                </c:pt>
                <c:pt idx="1149">
                  <c:v>4.8973892113697124</c:v>
                </c:pt>
                <c:pt idx="1150">
                  <c:v>4.9081716003443656</c:v>
                </c:pt>
                <c:pt idx="1151">
                  <c:v>4.7910191414231633</c:v>
                </c:pt>
                <c:pt idx="1152">
                  <c:v>4.7893580733806269</c:v>
                </c:pt>
                <c:pt idx="1153">
                  <c:v>4.8176785159603659</c:v>
                </c:pt>
                <c:pt idx="1154">
                  <c:v>4.8716331516284086</c:v>
                </c:pt>
                <c:pt idx="1155">
                  <c:v>4.9084374900021324</c:v>
                </c:pt>
                <c:pt idx="1156">
                  <c:v>4.9327702301871135</c:v>
                </c:pt>
                <c:pt idx="1157">
                  <c:v>4.9293288204607251</c:v>
                </c:pt>
                <c:pt idx="1158">
                  <c:v>4.9299659925440098</c:v>
                </c:pt>
                <c:pt idx="1159">
                  <c:v>4.9340639529838715</c:v>
                </c:pt>
                <c:pt idx="1160">
                  <c:v>4.8913256639240243</c:v>
                </c:pt>
                <c:pt idx="1161">
                  <c:v>4.8768839300741744</c:v>
                </c:pt>
                <c:pt idx="1162">
                  <c:v>4.8620069315301473</c:v>
                </c:pt>
                <c:pt idx="1163">
                  <c:v>4.883039929471086</c:v>
                </c:pt>
                <c:pt idx="1164">
                  <c:v>4.8913699958145731</c:v>
                </c:pt>
                <c:pt idx="1165">
                  <c:v>4.8770571583530469</c:v>
                </c:pt>
                <c:pt idx="1166">
                  <c:v>4.7794166081862697</c:v>
                </c:pt>
                <c:pt idx="1167">
                  <c:v>4.7752118465860001</c:v>
                </c:pt>
                <c:pt idx="1168">
                  <c:v>4.7907208380696327</c:v>
                </c:pt>
                <c:pt idx="1169">
                  <c:v>4.7807786432708905</c:v>
                </c:pt>
                <c:pt idx="1170">
                  <c:v>4.7449825365231959</c:v>
                </c:pt>
                <c:pt idx="1171">
                  <c:v>4.7592369513978348</c:v>
                </c:pt>
                <c:pt idx="1172">
                  <c:v>4.7542087870655436</c:v>
                </c:pt>
                <c:pt idx="1173">
                  <c:v>4.7513846819117491</c:v>
                </c:pt>
                <c:pt idx="1174">
                  <c:v>4.7495940320897869</c:v>
                </c:pt>
                <c:pt idx="1175">
                  <c:v>4.8145193993991766</c:v>
                </c:pt>
                <c:pt idx="1176">
                  <c:v>4.8173585782989115</c:v>
                </c:pt>
                <c:pt idx="1177">
                  <c:v>4.7917011123985818</c:v>
                </c:pt>
                <c:pt idx="1178">
                  <c:v>4.7818934743467478</c:v>
                </c:pt>
                <c:pt idx="1179">
                  <c:v>4.7926891585816955</c:v>
                </c:pt>
                <c:pt idx="1180">
                  <c:v>4.8270978775140998</c:v>
                </c:pt>
                <c:pt idx="1181">
                  <c:v>4.8428450789207549</c:v>
                </c:pt>
                <c:pt idx="1182">
                  <c:v>4.817649198286734</c:v>
                </c:pt>
                <c:pt idx="1183">
                  <c:v>4.6876889123880483</c:v>
                </c:pt>
                <c:pt idx="1184">
                  <c:v>4.6470221152180713</c:v>
                </c:pt>
                <c:pt idx="1185">
                  <c:v>4.5786337533363612</c:v>
                </c:pt>
                <c:pt idx="1186">
                  <c:v>4.6308014692049815</c:v>
                </c:pt>
                <c:pt idx="1187">
                  <c:v>4.5653456484572601</c:v>
                </c:pt>
                <c:pt idx="1188">
                  <c:v>4.5774730514857929</c:v>
                </c:pt>
                <c:pt idx="1189">
                  <c:v>4.5157545976854028</c:v>
                </c:pt>
                <c:pt idx="1190">
                  <c:v>4.4963149730727991</c:v>
                </c:pt>
                <c:pt idx="1191">
                  <c:v>4.3447151479531936</c:v>
                </c:pt>
                <c:pt idx="1192">
                  <c:v>4.3375079071909282</c:v>
                </c:pt>
                <c:pt idx="1193">
                  <c:v>4.3363507528433853</c:v>
                </c:pt>
                <c:pt idx="1194">
                  <c:v>4.346389844819039</c:v>
                </c:pt>
                <c:pt idx="1195">
                  <c:v>4.3151543402032893</c:v>
                </c:pt>
                <c:pt idx="1196">
                  <c:v>4.2977634125858764</c:v>
                </c:pt>
                <c:pt idx="1197">
                  <c:v>4.2932507193647371</c:v>
                </c:pt>
                <c:pt idx="1198">
                  <c:v>4.2956490660756268</c:v>
                </c:pt>
                <c:pt idx="1199">
                  <c:v>4.3186416965720591</c:v>
                </c:pt>
                <c:pt idx="1200">
                  <c:v>4.2118321871881008</c:v>
                </c:pt>
                <c:pt idx="1201">
                  <c:v>4.1092175104652959</c:v>
                </c:pt>
                <c:pt idx="1202">
                  <c:v>4.1116781712908503</c:v>
                </c:pt>
                <c:pt idx="1203">
                  <c:v>4.040214385233992</c:v>
                </c:pt>
                <c:pt idx="1204">
                  <c:v>3.9868114166474089</c:v>
                </c:pt>
                <c:pt idx="1205">
                  <c:v>3.9399824598936561</c:v>
                </c:pt>
                <c:pt idx="1206">
                  <c:v>3.9583853205653714</c:v>
                </c:pt>
                <c:pt idx="1207">
                  <c:v>3.8318499695009001</c:v>
                </c:pt>
                <c:pt idx="1208">
                  <c:v>3.8427364617687148</c:v>
                </c:pt>
                <c:pt idx="1209">
                  <c:v>3.8503673532607485</c:v>
                </c:pt>
                <c:pt idx="1210">
                  <c:v>3.8469441355473926</c:v>
                </c:pt>
                <c:pt idx="1211">
                  <c:v>3.8430130922189547</c:v>
                </c:pt>
                <c:pt idx="1212">
                  <c:v>3.7658828518599177</c:v>
                </c:pt>
                <c:pt idx="1213">
                  <c:v>3.6051680183383192</c:v>
                </c:pt>
                <c:pt idx="1214">
                  <c:v>3.6054201718704495</c:v>
                </c:pt>
                <c:pt idx="1215">
                  <c:v>3.5773430979498517</c:v>
                </c:pt>
                <c:pt idx="1216">
                  <c:v>3.5577071722663609</c:v>
                </c:pt>
                <c:pt idx="1217">
                  <c:v>3.5522458994750181</c:v>
                </c:pt>
                <c:pt idx="1218">
                  <c:v>3.6215419690661967</c:v>
                </c:pt>
                <c:pt idx="1219">
                  <c:v>3.6215419690661972</c:v>
                </c:pt>
                <c:pt idx="1220">
                  <c:v>3.6248821061030481</c:v>
                </c:pt>
                <c:pt idx="1221">
                  <c:v>3.6270943253441619</c:v>
                </c:pt>
                <c:pt idx="1222">
                  <c:v>3.6308259325956391</c:v>
                </c:pt>
                <c:pt idx="1223">
                  <c:v>3.645194396567081</c:v>
                </c:pt>
                <c:pt idx="1224">
                  <c:v>3.6541467575677222</c:v>
                </c:pt>
                <c:pt idx="1225">
                  <c:v>3.5360605439933455</c:v>
                </c:pt>
                <c:pt idx="1226">
                  <c:v>3.5124999484185691</c:v>
                </c:pt>
                <c:pt idx="1227">
                  <c:v>3.520759955630111</c:v>
                </c:pt>
                <c:pt idx="1228">
                  <c:v>3.4940733866735929</c:v>
                </c:pt>
                <c:pt idx="1229">
                  <c:v>3.502975584566272</c:v>
                </c:pt>
                <c:pt idx="1230">
                  <c:v>3.4769024332496126</c:v>
                </c:pt>
                <c:pt idx="1231">
                  <c:v>3.4761897518707507</c:v>
                </c:pt>
                <c:pt idx="1232">
                  <c:v>3.4868828402418441</c:v>
                </c:pt>
                <c:pt idx="1233">
                  <c:v>3.4833267083785535</c:v>
                </c:pt>
                <c:pt idx="1234">
                  <c:v>3.4856645928621099</c:v>
                </c:pt>
                <c:pt idx="1235">
                  <c:v>3.499520726735867</c:v>
                </c:pt>
                <c:pt idx="1236">
                  <c:v>3.5053851650077168</c:v>
                </c:pt>
                <c:pt idx="1237">
                  <c:v>3.5062198037715131</c:v>
                </c:pt>
                <c:pt idx="1238">
                  <c:v>3.338007161651388</c:v>
                </c:pt>
                <c:pt idx="1239">
                  <c:v>3.284128894814089</c:v>
                </c:pt>
                <c:pt idx="1240">
                  <c:v>3.2706317728014613</c:v>
                </c:pt>
                <c:pt idx="1241">
                  <c:v>3.329595511419206</c:v>
                </c:pt>
                <c:pt idx="1242">
                  <c:v>3.3505258986840873</c:v>
                </c:pt>
                <c:pt idx="1243">
                  <c:v>3.3012379618711036</c:v>
                </c:pt>
                <c:pt idx="1244">
                  <c:v>3.1191742893257848</c:v>
                </c:pt>
                <c:pt idx="1245">
                  <c:v>3.0204921862489589</c:v>
                </c:pt>
                <c:pt idx="1246">
                  <c:v>2.8289664384916908</c:v>
                </c:pt>
                <c:pt idx="1247">
                  <c:v>2.8164055624385553</c:v>
                </c:pt>
                <c:pt idx="1248">
                  <c:v>2.8182171932472859</c:v>
                </c:pt>
                <c:pt idx="1249">
                  <c:v>2.802230712538162</c:v>
                </c:pt>
                <c:pt idx="1250">
                  <c:v>2.7452524142558423</c:v>
                </c:pt>
                <c:pt idx="1251">
                  <c:v>2.7365539939489145</c:v>
                </c:pt>
                <c:pt idx="1252">
                  <c:v>2.6933610454872765</c:v>
                </c:pt>
                <c:pt idx="1253">
                  <c:v>2.6682580801006623</c:v>
                </c:pt>
                <c:pt idx="1254">
                  <c:v>2.6222667328053277</c:v>
                </c:pt>
                <c:pt idx="1255">
                  <c:v>2.6184032255719121</c:v>
                </c:pt>
                <c:pt idx="1256">
                  <c:v>2.6208727313925992</c:v>
                </c:pt>
                <c:pt idx="1257">
                  <c:v>2.6285221164855987</c:v>
                </c:pt>
                <c:pt idx="1258">
                  <c:v>2.6830800069314944</c:v>
                </c:pt>
                <c:pt idx="1259">
                  <c:v>2.6844339700066837</c:v>
                </c:pt>
                <c:pt idx="1260">
                  <c:v>2.6978678014604993</c:v>
                </c:pt>
                <c:pt idx="1261">
                  <c:v>2.6622656288679547</c:v>
                </c:pt>
                <c:pt idx="1262">
                  <c:v>2.6685885946770531</c:v>
                </c:pt>
                <c:pt idx="1263">
                  <c:v>2.7044861008448398</c:v>
                </c:pt>
                <c:pt idx="1264">
                  <c:v>2.6694039624243358</c:v>
                </c:pt>
                <c:pt idx="1265">
                  <c:v>2.5979928536113666</c:v>
                </c:pt>
                <c:pt idx="1266">
                  <c:v>2.6055318437440067</c:v>
                </c:pt>
                <c:pt idx="1267">
                  <c:v>2.6040421888572225</c:v>
                </c:pt>
                <c:pt idx="1268">
                  <c:v>2.6034995290479328</c:v>
                </c:pt>
                <c:pt idx="1269">
                  <c:v>2.5985568094876879</c:v>
                </c:pt>
                <c:pt idx="1270">
                  <c:v>2.5489598451397448</c:v>
                </c:pt>
                <c:pt idx="1271">
                  <c:v>2.5835664157747336</c:v>
                </c:pt>
                <c:pt idx="1272">
                  <c:v>2.5858018450806459</c:v>
                </c:pt>
                <c:pt idx="1273">
                  <c:v>2.5729565802875385</c:v>
                </c:pt>
                <c:pt idx="1274">
                  <c:v>2.5701403861451584</c:v>
                </c:pt>
                <c:pt idx="1275">
                  <c:v>2.5706444144645872</c:v>
                </c:pt>
                <c:pt idx="1276">
                  <c:v>2.4272927231887267</c:v>
                </c:pt>
                <c:pt idx="1277">
                  <c:v>2.4638353430683657</c:v>
                </c:pt>
                <c:pt idx="1278">
                  <c:v>2.4631138856096664</c:v>
                </c:pt>
                <c:pt idx="1279">
                  <c:v>2.4566396003163948</c:v>
                </c:pt>
                <c:pt idx="1280">
                  <c:v>2.4740332307724349</c:v>
                </c:pt>
                <c:pt idx="1281">
                  <c:v>2.47677144686384</c:v>
                </c:pt>
                <c:pt idx="1282">
                  <c:v>2.5078735699186723</c:v>
                </c:pt>
                <c:pt idx="1283">
                  <c:v>2.5216353058541863</c:v>
                </c:pt>
                <c:pt idx="1284">
                  <c:v>2.5288527958189553</c:v>
                </c:pt>
                <c:pt idx="1285">
                  <c:v>2.5266842001308771</c:v>
                </c:pt>
                <c:pt idx="1286">
                  <c:v>2.6345831216188831</c:v>
                </c:pt>
                <c:pt idx="1287">
                  <c:v>2.6797219267107506</c:v>
                </c:pt>
                <c:pt idx="1288">
                  <c:v>2.6879130428350346</c:v>
                </c:pt>
                <c:pt idx="1289">
                  <c:v>2.7717957023796567</c:v>
                </c:pt>
                <c:pt idx="1290">
                  <c:v>2.9879833099724893</c:v>
                </c:pt>
                <c:pt idx="1291">
                  <c:v>3.8237795544328743</c:v>
                </c:pt>
                <c:pt idx="1292">
                  <c:v>4.099087181476909</c:v>
                </c:pt>
                <c:pt idx="1293">
                  <c:v>4.1973770986015975</c:v>
                </c:pt>
                <c:pt idx="1294">
                  <c:v>4.4432224119716528</c:v>
                </c:pt>
                <c:pt idx="1295">
                  <c:v>4.5586177128253906</c:v>
                </c:pt>
                <c:pt idx="1296">
                  <c:v>4.6396009432234093</c:v>
                </c:pt>
                <c:pt idx="1297">
                  <c:v>4.6457240942129312</c:v>
                </c:pt>
                <c:pt idx="1298">
                  <c:v>4.6651401207324321</c:v>
                </c:pt>
                <c:pt idx="1299">
                  <c:v>4.6656329300752164</c:v>
                </c:pt>
                <c:pt idx="1300">
                  <c:v>4.6552467401026076</c:v>
                </c:pt>
                <c:pt idx="1301">
                  <c:v>4.6542775700291443</c:v>
                </c:pt>
                <c:pt idx="1302">
                  <c:v>4.7434706262421891</c:v>
                </c:pt>
                <c:pt idx="1303">
                  <c:v>4.7583179612363775</c:v>
                </c:pt>
                <c:pt idx="1304">
                  <c:v>4.7586677084611155</c:v>
                </c:pt>
                <c:pt idx="1305">
                  <c:v>4.7612320811253346</c:v>
                </c:pt>
                <c:pt idx="1306">
                  <c:v>4.762444530922366</c:v>
                </c:pt>
                <c:pt idx="1307">
                  <c:v>4.7638190396672959</c:v>
                </c:pt>
                <c:pt idx="1308">
                  <c:v>4.8071286498469927</c:v>
                </c:pt>
                <c:pt idx="1309">
                  <c:v>4.8073242210498064</c:v>
                </c:pt>
                <c:pt idx="1310">
                  <c:v>4.8103980516928457</c:v>
                </c:pt>
                <c:pt idx="1311">
                  <c:v>4.8090819007467402</c:v>
                </c:pt>
                <c:pt idx="1312">
                  <c:v>4.8439564328754541</c:v>
                </c:pt>
                <c:pt idx="1313">
                  <c:v>4.8525383085510052</c:v>
                </c:pt>
                <c:pt idx="1314">
                  <c:v>4.8449639100707076</c:v>
                </c:pt>
                <c:pt idx="1315">
                  <c:v>4.8537126144653664</c:v>
                </c:pt>
                <c:pt idx="1316">
                  <c:v>4.9498620691258433</c:v>
                </c:pt>
                <c:pt idx="1317">
                  <c:v>4.9600680472860308</c:v>
                </c:pt>
                <c:pt idx="1318">
                  <c:v>4.9775726420356303</c:v>
                </c:pt>
                <c:pt idx="1319">
                  <c:v>4.9886142508536588</c:v>
                </c:pt>
                <c:pt idx="1320">
                  <c:v>4.9997974264581933</c:v>
                </c:pt>
                <c:pt idx="1321">
                  <c:v>5.0786625094992539</c:v>
                </c:pt>
                <c:pt idx="1322">
                  <c:v>5.0774969804537404</c:v>
                </c:pt>
                <c:pt idx="1323">
                  <c:v>5.0879114997426473</c:v>
                </c:pt>
                <c:pt idx="1324">
                  <c:v>5.814809973225187</c:v>
                </c:pt>
                <c:pt idx="1325">
                  <c:v>6.1615812475096785</c:v>
                </c:pt>
                <c:pt idx="1326">
                  <c:v>6.254489964026833</c:v>
                </c:pt>
                <c:pt idx="1327">
                  <c:v>6.2851205160381447</c:v>
                </c:pt>
                <c:pt idx="1328">
                  <c:v>6.2960574530165623</c:v>
                </c:pt>
                <c:pt idx="1329">
                  <c:v>6.2966755398331093</c:v>
                </c:pt>
                <c:pt idx="1330">
                  <c:v>6.3106544638252666</c:v>
                </c:pt>
                <c:pt idx="1331">
                  <c:v>6.289587102433762</c:v>
                </c:pt>
                <c:pt idx="1332">
                  <c:v>6.4931374940666347</c:v>
                </c:pt>
                <c:pt idx="1333">
                  <c:v>6.5693326488833996</c:v>
                </c:pt>
                <c:pt idx="1334">
                  <c:v>6.6934258177354957</c:v>
                </c:pt>
                <c:pt idx="1335">
                  <c:v>6.7363677563145696</c:v>
                </c:pt>
                <c:pt idx="1336">
                  <c:v>6.737352446363249</c:v>
                </c:pt>
                <c:pt idx="1337">
                  <c:v>6.8113512421413285</c:v>
                </c:pt>
                <c:pt idx="1338">
                  <c:v>6.8969363242438417</c:v>
                </c:pt>
                <c:pt idx="1339">
                  <c:v>6.9167797495200594</c:v>
                </c:pt>
                <c:pt idx="1340">
                  <c:v>6.9406433895334327</c:v>
                </c:pt>
                <c:pt idx="1341">
                  <c:v>6.9898686885481665</c:v>
                </c:pt>
                <c:pt idx="1342">
                  <c:v>7.0061129712767363</c:v>
                </c:pt>
                <c:pt idx="1343">
                  <c:v>6.9980083908353699</c:v>
                </c:pt>
                <c:pt idx="1344">
                  <c:v>7.0044606663872617</c:v>
                </c:pt>
                <c:pt idx="1345">
                  <c:v>7.0055982220962534</c:v>
                </c:pt>
                <c:pt idx="1346">
                  <c:v>7.0173425169361643</c:v>
                </c:pt>
                <c:pt idx="1347">
                  <c:v>7.0693118788499785</c:v>
                </c:pt>
                <c:pt idx="1348">
                  <c:v>7.0717789863273213</c:v>
                </c:pt>
                <c:pt idx="1349">
                  <c:v>7.391575594302755</c:v>
                </c:pt>
                <c:pt idx="1350">
                  <c:v>7.3901368289471998</c:v>
                </c:pt>
                <c:pt idx="1351">
                  <c:v>7.3746066754761586</c:v>
                </c:pt>
                <c:pt idx="1352">
                  <c:v>7.4382224069518701</c:v>
                </c:pt>
                <c:pt idx="1353">
                  <c:v>7.4239188909144467</c:v>
                </c:pt>
                <c:pt idx="1354">
                  <c:v>7.445382872113397</c:v>
                </c:pt>
                <c:pt idx="1355">
                  <c:v>7.4645805222419348</c:v>
                </c:pt>
                <c:pt idx="1356">
                  <c:v>7.4643509714320828</c:v>
                </c:pt>
                <c:pt idx="1357">
                  <c:v>7.4805396813061211</c:v>
                </c:pt>
                <c:pt idx="1358">
                  <c:v>7.5051940941598039</c:v>
                </c:pt>
                <c:pt idx="1359">
                  <c:v>7.5079463377967697</c:v>
                </c:pt>
                <c:pt idx="1360">
                  <c:v>7.5077516803888757</c:v>
                </c:pt>
                <c:pt idx="1361">
                  <c:v>7.4926234510867582</c:v>
                </c:pt>
                <c:pt idx="1362">
                  <c:v>7.5488639246451479</c:v>
                </c:pt>
                <c:pt idx="1363">
                  <c:v>7.5488726265969159</c:v>
                </c:pt>
                <c:pt idx="1364">
                  <c:v>7.5753646302273028</c:v>
                </c:pt>
                <c:pt idx="1365">
                  <c:v>7.5759883369035643</c:v>
                </c:pt>
                <c:pt idx="1366">
                  <c:v>7.6512830452285714</c:v>
                </c:pt>
                <c:pt idx="1367">
                  <c:v>7.6403393794849075</c:v>
                </c:pt>
                <c:pt idx="1368">
                  <c:v>7.6779122650992662</c:v>
                </c:pt>
                <c:pt idx="1369">
                  <c:v>7.6721146550933943</c:v>
                </c:pt>
                <c:pt idx="1370">
                  <c:v>7.6814081246557944</c:v>
                </c:pt>
                <c:pt idx="1371">
                  <c:v>7.6978327573123142</c:v>
                </c:pt>
                <c:pt idx="1372">
                  <c:v>7.6860654732071412</c:v>
                </c:pt>
                <c:pt idx="1373">
                  <c:v>7.7416899362905811</c:v>
                </c:pt>
                <c:pt idx="1374">
                  <c:v>7.76083227553519</c:v>
                </c:pt>
                <c:pt idx="1375">
                  <c:v>7.7697813492871397</c:v>
                </c:pt>
                <c:pt idx="1376">
                  <c:v>7.7457537093456992</c:v>
                </c:pt>
                <c:pt idx="1377">
                  <c:v>7.7203332430841103</c:v>
                </c:pt>
                <c:pt idx="1378">
                  <c:v>7.7172995777690057</c:v>
                </c:pt>
                <c:pt idx="1379">
                  <c:v>7.7047799341517749</c:v>
                </c:pt>
                <c:pt idx="1380">
                  <c:v>7.6246572264085861</c:v>
                </c:pt>
                <c:pt idx="1381">
                  <c:v>7.2661389131792644</c:v>
                </c:pt>
                <c:pt idx="1382">
                  <c:v>7.120167291305715</c:v>
                </c:pt>
                <c:pt idx="1383">
                  <c:v>7.055914525967049</c:v>
                </c:pt>
                <c:pt idx="1384">
                  <c:v>6.9461634089165214</c:v>
                </c:pt>
                <c:pt idx="1385">
                  <c:v>6.870869098650223</c:v>
                </c:pt>
                <c:pt idx="1386">
                  <c:v>6.7881200571374976</c:v>
                </c:pt>
                <c:pt idx="1387">
                  <c:v>6.7831938226734367</c:v>
                </c:pt>
                <c:pt idx="1388">
                  <c:v>6.7521844571827456</c:v>
                </c:pt>
                <c:pt idx="1389">
                  <c:v>6.7523886237273638</c:v>
                </c:pt>
                <c:pt idx="1390">
                  <c:v>6.7513068055023613</c:v>
                </c:pt>
                <c:pt idx="1391">
                  <c:v>6.7533910489971021</c:v>
                </c:pt>
                <c:pt idx="1392">
                  <c:v>6.69589281021155</c:v>
                </c:pt>
                <c:pt idx="1393">
                  <c:v>6.6870089516241231</c:v>
                </c:pt>
                <c:pt idx="1394">
                  <c:v>6.6867967195466145</c:v>
                </c:pt>
                <c:pt idx="1395">
                  <c:v>6.6834069812038628</c:v>
                </c:pt>
                <c:pt idx="1396">
                  <c:v>6.7005993946206823</c:v>
                </c:pt>
                <c:pt idx="1397">
                  <c:v>6.6966737686738913</c:v>
                </c:pt>
                <c:pt idx="1398">
                  <c:v>6.6305866342735298</c:v>
                </c:pt>
                <c:pt idx="1399">
                  <c:v>6.6295843661134422</c:v>
                </c:pt>
                <c:pt idx="1400">
                  <c:v>6.653816373862349</c:v>
                </c:pt>
                <c:pt idx="1401">
                  <c:v>6.6643548295676798</c:v>
                </c:pt>
                <c:pt idx="1402">
                  <c:v>6.6531837180794042</c:v>
                </c:pt>
                <c:pt idx="1403">
                  <c:v>6.6392987960605314</c:v>
                </c:pt>
                <c:pt idx="1404">
                  <c:v>6.6445362533793091</c:v>
                </c:pt>
                <c:pt idx="1405">
                  <c:v>6.6415023317372963</c:v>
                </c:pt>
                <c:pt idx="1406">
                  <c:v>6.5784893341177622</c:v>
                </c:pt>
                <c:pt idx="1407">
                  <c:v>6.570249682461669</c:v>
                </c:pt>
                <c:pt idx="1408">
                  <c:v>6.6337683252626825</c:v>
                </c:pt>
                <c:pt idx="1409">
                  <c:v>6.6354845103911195</c:v>
                </c:pt>
                <c:pt idx="1410">
                  <c:v>6.6746381522088054</c:v>
                </c:pt>
                <c:pt idx="1411">
                  <c:v>6.612704288639315</c:v>
                </c:pt>
                <c:pt idx="1412">
                  <c:v>6.6109612389856611</c:v>
                </c:pt>
                <c:pt idx="1413">
                  <c:v>6.6967990408297648</c:v>
                </c:pt>
                <c:pt idx="1414">
                  <c:v>6.0334022332234056</c:v>
                </c:pt>
                <c:pt idx="1415">
                  <c:v>5.6410884088050821</c:v>
                </c:pt>
                <c:pt idx="1416">
                  <c:v>5.5089841911170456</c:v>
                </c:pt>
                <c:pt idx="1417">
                  <c:v>5.5378643155577665</c:v>
                </c:pt>
                <c:pt idx="1418">
                  <c:v>5.5322097306023004</c:v>
                </c:pt>
                <c:pt idx="1419">
                  <c:v>5.5250098121830611</c:v>
                </c:pt>
                <c:pt idx="1420">
                  <c:v>5.5343795799377071</c:v>
                </c:pt>
                <c:pt idx="1421">
                  <c:v>5.4954313821941678</c:v>
                </c:pt>
                <c:pt idx="1422">
                  <c:v>5.1625603207292921</c:v>
                </c:pt>
                <c:pt idx="1423">
                  <c:v>5.1122736484053508</c:v>
                </c:pt>
                <c:pt idx="1424">
                  <c:v>5.0190844538676744</c:v>
                </c:pt>
                <c:pt idx="1425">
                  <c:v>5.0217738139229482</c:v>
                </c:pt>
                <c:pt idx="1426">
                  <c:v>5.025608992333189</c:v>
                </c:pt>
                <c:pt idx="1427">
                  <c:v>4.9562825539971156</c:v>
                </c:pt>
                <c:pt idx="1428">
                  <c:v>4.8769791165608627</c:v>
                </c:pt>
                <c:pt idx="1429">
                  <c:v>4.8852463730954936</c:v>
                </c:pt>
                <c:pt idx="1430">
                  <c:v>4.8650608629286429</c:v>
                </c:pt>
                <c:pt idx="1431">
                  <c:v>4.8165628786557892</c:v>
                </c:pt>
                <c:pt idx="1432">
                  <c:v>4.9172612981371344</c:v>
                </c:pt>
                <c:pt idx="1433">
                  <c:v>4.9177807089299526</c:v>
                </c:pt>
                <c:pt idx="1434">
                  <c:v>4.8997255428753981</c:v>
                </c:pt>
                <c:pt idx="1435">
                  <c:v>4.8997962076401187</c:v>
                </c:pt>
                <c:pt idx="1436">
                  <c:v>4.9197479555427845</c:v>
                </c:pt>
                <c:pt idx="1437">
                  <c:v>4.86267261927504</c:v>
                </c:pt>
                <c:pt idx="1438">
                  <c:v>4.8439579916344329</c:v>
                </c:pt>
                <c:pt idx="1439">
                  <c:v>4.4112893210667226</c:v>
                </c:pt>
                <c:pt idx="1440">
                  <c:v>4.3983115263866965</c:v>
                </c:pt>
                <c:pt idx="1441">
                  <c:v>4.4747516448565134</c:v>
                </c:pt>
                <c:pt idx="1442">
                  <c:v>4.3347889846650016</c:v>
                </c:pt>
                <c:pt idx="1443">
                  <c:v>4.3664525096582834</c:v>
                </c:pt>
                <c:pt idx="1444">
                  <c:v>4.3494462222735253</c:v>
                </c:pt>
                <c:pt idx="1445">
                  <c:v>4.3274730447235594</c:v>
                </c:pt>
                <c:pt idx="1446">
                  <c:v>4.3538047934852653</c:v>
                </c:pt>
                <c:pt idx="1447">
                  <c:v>4.3462794875927688</c:v>
                </c:pt>
                <c:pt idx="1448">
                  <c:v>4.3267607454439405</c:v>
                </c:pt>
                <c:pt idx="1449">
                  <c:v>4.3207844418876569</c:v>
                </c:pt>
                <c:pt idx="1450">
                  <c:v>4.3282437365167681</c:v>
                </c:pt>
                <c:pt idx="1451">
                  <c:v>4.3669649486710274</c:v>
                </c:pt>
                <c:pt idx="1452">
                  <c:v>4.2828414567691189</c:v>
                </c:pt>
                <c:pt idx="1453">
                  <c:v>4.2892311052398782</c:v>
                </c:pt>
                <c:pt idx="1454">
                  <c:v>4.241305294099071</c:v>
                </c:pt>
                <c:pt idx="1455">
                  <c:v>4.2297933394413043</c:v>
                </c:pt>
                <c:pt idx="1456">
                  <c:v>4.0577135134584568</c:v>
                </c:pt>
                <c:pt idx="1457">
                  <c:v>4.0305003609416241</c:v>
                </c:pt>
                <c:pt idx="1458">
                  <c:v>3.9371902534846894</c:v>
                </c:pt>
                <c:pt idx="1459">
                  <c:v>3.9370891386141187</c:v>
                </c:pt>
                <c:pt idx="1460">
                  <c:v>3.8936371182981042</c:v>
                </c:pt>
                <c:pt idx="1461">
                  <c:v>3.8855182830723995</c:v>
                </c:pt>
                <c:pt idx="1462">
                  <c:v>3.8828756556582351</c:v>
                </c:pt>
                <c:pt idx="1463">
                  <c:v>3.8066434133504674</c:v>
                </c:pt>
                <c:pt idx="1464">
                  <c:v>3.7898056794036883</c:v>
                </c:pt>
                <c:pt idx="1465">
                  <c:v>3.7824030023134916</c:v>
                </c:pt>
                <c:pt idx="1466">
                  <c:v>3.7919165306320894</c:v>
                </c:pt>
                <c:pt idx="1467">
                  <c:v>3.7917998927905328</c:v>
                </c:pt>
                <c:pt idx="1468">
                  <c:v>3.7992400067926071</c:v>
                </c:pt>
                <c:pt idx="1469">
                  <c:v>3.7605085312339277</c:v>
                </c:pt>
                <c:pt idx="1470">
                  <c:v>3.7566434665578079</c:v>
                </c:pt>
                <c:pt idx="1471">
                  <c:v>3.757413568944719</c:v>
                </c:pt>
                <c:pt idx="1472">
                  <c:v>3.7809840125780476</c:v>
                </c:pt>
                <c:pt idx="1473">
                  <c:v>3.7921521848758171</c:v>
                </c:pt>
                <c:pt idx="1474">
                  <c:v>3.7744804645842445</c:v>
                </c:pt>
                <c:pt idx="1475">
                  <c:v>3.7727354913431785</c:v>
                </c:pt>
                <c:pt idx="1476">
                  <c:v>3.7698786050255277</c:v>
                </c:pt>
                <c:pt idx="1477">
                  <c:v>3.7856355368653141</c:v>
                </c:pt>
                <c:pt idx="1478">
                  <c:v>3.784673885287547</c:v>
                </c:pt>
                <c:pt idx="1479">
                  <c:v>3.7963440248555167</c:v>
                </c:pt>
                <c:pt idx="1480">
                  <c:v>3.9498071248600879</c:v>
                </c:pt>
                <c:pt idx="1481">
                  <c:v>3.9567600995502952</c:v>
                </c:pt>
                <c:pt idx="1482">
                  <c:v>3.9569744241349891</c:v>
                </c:pt>
                <c:pt idx="1483">
                  <c:v>3.9953605268268149</c:v>
                </c:pt>
                <c:pt idx="1484">
                  <c:v>4.033356965789558</c:v>
                </c:pt>
                <c:pt idx="1485">
                  <c:v>4.0482793859264286</c:v>
                </c:pt>
                <c:pt idx="1486">
                  <c:v>4.0554876939715969</c:v>
                </c:pt>
                <c:pt idx="1487">
                  <c:v>4.1417945429433196</c:v>
                </c:pt>
                <c:pt idx="1488">
                  <c:v>4.119679181902125</c:v>
                </c:pt>
                <c:pt idx="1489">
                  <c:v>4.1426912448988764</c:v>
                </c:pt>
                <c:pt idx="1490">
                  <c:v>4.5842737824392152</c:v>
                </c:pt>
                <c:pt idx="1491">
                  <c:v>4.6350139051704682</c:v>
                </c:pt>
                <c:pt idx="1492">
                  <c:v>4.6971463079408382</c:v>
                </c:pt>
                <c:pt idx="1493">
                  <c:v>4.7031144297503387</c:v>
                </c:pt>
                <c:pt idx="1494">
                  <c:v>4.7340598834166947</c:v>
                </c:pt>
                <c:pt idx="1495">
                  <c:v>4.7391877993758404</c:v>
                </c:pt>
                <c:pt idx="1496">
                  <c:v>4.7674056205195932</c:v>
                </c:pt>
                <c:pt idx="1497">
                  <c:v>4.8468238959809229</c:v>
                </c:pt>
                <c:pt idx="1498">
                  <c:v>4.7512419892539093</c:v>
                </c:pt>
                <c:pt idx="1499">
                  <c:v>4.7704059950179687</c:v>
                </c:pt>
                <c:pt idx="1500">
                  <c:v>4.7083921977295446</c:v>
                </c:pt>
                <c:pt idx="1501">
                  <c:v>4.7087431811543325</c:v>
                </c:pt>
                <c:pt idx="1502">
                  <c:v>4.8371821995311155</c:v>
                </c:pt>
                <c:pt idx="1503">
                  <c:v>4.6964936263155384</c:v>
                </c:pt>
                <c:pt idx="1504">
                  <c:v>4.7243004342715578</c:v>
                </c:pt>
                <c:pt idx="1505">
                  <c:v>4.7213155222537457</c:v>
                </c:pt>
                <c:pt idx="1506">
                  <c:v>4.7894272923559491</c:v>
                </c:pt>
                <c:pt idx="1507">
                  <c:v>4.8940039718419204</c:v>
                </c:pt>
                <c:pt idx="1508">
                  <c:v>4.9869797934896587</c:v>
                </c:pt>
                <c:pt idx="1509">
                  <c:v>5.0042750869698818</c:v>
                </c:pt>
                <c:pt idx="1510">
                  <c:v>4.9852392727673136</c:v>
                </c:pt>
                <c:pt idx="1511">
                  <c:v>4.9935091995352021</c:v>
                </c:pt>
                <c:pt idx="1512">
                  <c:v>5.0284800428730989</c:v>
                </c:pt>
                <c:pt idx="1513">
                  <c:v>5.0262829690928923</c:v>
                </c:pt>
                <c:pt idx="1514">
                  <c:v>5.038311093427768</c:v>
                </c:pt>
                <c:pt idx="1515">
                  <c:v>4.9891453966349841</c:v>
                </c:pt>
                <c:pt idx="1516">
                  <c:v>4.9967434734360587</c:v>
                </c:pt>
                <c:pt idx="1517">
                  <c:v>5.0084473913489518</c:v>
                </c:pt>
                <c:pt idx="1518">
                  <c:v>5.0683044821316239</c:v>
                </c:pt>
                <c:pt idx="1519">
                  <c:v>5.0369488298578879</c:v>
                </c:pt>
                <c:pt idx="1520">
                  <c:v>5.0483740326003694</c:v>
                </c:pt>
                <c:pt idx="1521">
                  <c:v>5.0413755301460208</c:v>
                </c:pt>
                <c:pt idx="1522">
                  <c:v>4.8887870290830158</c:v>
                </c:pt>
                <c:pt idx="1523">
                  <c:v>4.8766246325446838</c:v>
                </c:pt>
                <c:pt idx="1524">
                  <c:v>5.043353406863023</c:v>
                </c:pt>
                <c:pt idx="1525">
                  <c:v>5.0295911898561556</c:v>
                </c:pt>
                <c:pt idx="1526">
                  <c:v>5.0029076902640703</c:v>
                </c:pt>
                <c:pt idx="1527">
                  <c:v>5.0579185095687542</c:v>
                </c:pt>
                <c:pt idx="1528">
                  <c:v>5.0575626087645267</c:v>
                </c:pt>
                <c:pt idx="1529">
                  <c:v>5.0842103436008159</c:v>
                </c:pt>
                <c:pt idx="1530">
                  <c:v>5.0880437983946267</c:v>
                </c:pt>
                <c:pt idx="1531">
                  <c:v>5.0346753896007721</c:v>
                </c:pt>
                <c:pt idx="1532">
                  <c:v>5.0338305092151856</c:v>
                </c:pt>
                <c:pt idx="1533">
                  <c:v>4.9926908981524569</c:v>
                </c:pt>
                <c:pt idx="1534">
                  <c:v>5.008932788170001</c:v>
                </c:pt>
                <c:pt idx="1535">
                  <c:v>5.0851000109484881</c:v>
                </c:pt>
                <c:pt idx="1536">
                  <c:v>5.0785497031771234</c:v>
                </c:pt>
                <c:pt idx="1537">
                  <c:v>5.1414230736705484</c:v>
                </c:pt>
                <c:pt idx="1538">
                  <c:v>5.1107872996703669</c:v>
                </c:pt>
                <c:pt idx="1539">
                  <c:v>5.103472000797237</c:v>
                </c:pt>
                <c:pt idx="1540">
                  <c:v>5.1217493092220803</c:v>
                </c:pt>
                <c:pt idx="1541">
                  <c:v>5.2797830237167975</c:v>
                </c:pt>
                <c:pt idx="1542">
                  <c:v>5.2821309944658354</c:v>
                </c:pt>
                <c:pt idx="1543">
                  <c:v>5.27856692630733</c:v>
                </c:pt>
                <c:pt idx="1544">
                  <c:v>5.2991066840966887</c:v>
                </c:pt>
                <c:pt idx="1545">
                  <c:v>5.3008647855003161</c:v>
                </c:pt>
                <c:pt idx="1546">
                  <c:v>5.3827475094566539</c:v>
                </c:pt>
                <c:pt idx="1547">
                  <c:v>5.4269930735375667</c:v>
                </c:pt>
                <c:pt idx="1548">
                  <c:v>5.4285815404738127</c:v>
                </c:pt>
                <c:pt idx="1549">
                  <c:v>5.4296081291337268</c:v>
                </c:pt>
                <c:pt idx="1550">
                  <c:v>5.4962813835529749</c:v>
                </c:pt>
                <c:pt idx="1551">
                  <c:v>5.5288854800660676</c:v>
                </c:pt>
                <c:pt idx="1552">
                  <c:v>5.5287336169091725</c:v>
                </c:pt>
                <c:pt idx="1553">
                  <c:v>5.54551587776663</c:v>
                </c:pt>
                <c:pt idx="1554">
                  <c:v>5.5619952074449373</c:v>
                </c:pt>
                <c:pt idx="1555">
                  <c:v>5.5899409347445337</c:v>
                </c:pt>
                <c:pt idx="1556">
                  <c:v>5.5622478177906514</c:v>
                </c:pt>
                <c:pt idx="1557">
                  <c:v>5.5621844661926731</c:v>
                </c:pt>
                <c:pt idx="1558">
                  <c:v>5.5563265643667537</c:v>
                </c:pt>
                <c:pt idx="1559">
                  <c:v>5.555066709618762</c:v>
                </c:pt>
                <c:pt idx="1560">
                  <c:v>5.5528812899453133</c:v>
                </c:pt>
                <c:pt idx="1561">
                  <c:v>5.5484822534503913</c:v>
                </c:pt>
                <c:pt idx="1562">
                  <c:v>5.5409459980051246</c:v>
                </c:pt>
                <c:pt idx="1563">
                  <c:v>5.5375535810429284</c:v>
                </c:pt>
                <c:pt idx="1564">
                  <c:v>5.4946789672199223</c:v>
                </c:pt>
                <c:pt idx="1565">
                  <c:v>5.4939347181815377</c:v>
                </c:pt>
                <c:pt idx="1566">
                  <c:v>5.4933290596234423</c:v>
                </c:pt>
                <c:pt idx="1567">
                  <c:v>5.4827157086222371</c:v>
                </c:pt>
                <c:pt idx="1568">
                  <c:v>5.4863655127348068</c:v>
                </c:pt>
                <c:pt idx="1569">
                  <c:v>5.4819396169645058</c:v>
                </c:pt>
                <c:pt idx="1570">
                  <c:v>5.3652230610089298</c:v>
                </c:pt>
                <c:pt idx="1571">
                  <c:v>5.3576723991933894</c:v>
                </c:pt>
                <c:pt idx="1572">
                  <c:v>5.369365803573479</c:v>
                </c:pt>
                <c:pt idx="1573">
                  <c:v>5.335164516486584</c:v>
                </c:pt>
                <c:pt idx="1574">
                  <c:v>5.3494659323896769</c:v>
                </c:pt>
                <c:pt idx="1575">
                  <c:v>5.3855042975867953</c:v>
                </c:pt>
                <c:pt idx="1576">
                  <c:v>5.3683417011424224</c:v>
                </c:pt>
                <c:pt idx="1577">
                  <c:v>5.2830206323889355</c:v>
                </c:pt>
                <c:pt idx="1578">
                  <c:v>5.287963281162356</c:v>
                </c:pt>
                <c:pt idx="1579">
                  <c:v>5.2845574440794261</c:v>
                </c:pt>
                <c:pt idx="1580">
                  <c:v>4.8698777794228949</c:v>
                </c:pt>
                <c:pt idx="1581">
                  <c:v>4.8056571228108318</c:v>
                </c:pt>
                <c:pt idx="1582">
                  <c:v>4.7237292290322355</c:v>
                </c:pt>
                <c:pt idx="1583">
                  <c:v>4.7195396914186887</c:v>
                </c:pt>
                <c:pt idx="1584">
                  <c:v>4.6792391425112045</c:v>
                </c:pt>
                <c:pt idx="1585">
                  <c:v>4.6834767681928611</c:v>
                </c:pt>
                <c:pt idx="1586">
                  <c:v>4.6626431347731501</c:v>
                </c:pt>
                <c:pt idx="1587">
                  <c:v>4.5704149065459614</c:v>
                </c:pt>
                <c:pt idx="1588">
                  <c:v>4.5860623471214819</c:v>
                </c:pt>
                <c:pt idx="1589">
                  <c:v>4.6118442176249248</c:v>
                </c:pt>
                <c:pt idx="1590">
                  <c:v>4.6105757504417824</c:v>
                </c:pt>
                <c:pt idx="1591">
                  <c:v>4.6121488925165437</c:v>
                </c:pt>
                <c:pt idx="1592">
                  <c:v>4.4598564309033168</c:v>
                </c:pt>
                <c:pt idx="1593">
                  <c:v>4.4507479548165128</c:v>
                </c:pt>
                <c:pt idx="1594">
                  <c:v>4.3947574856075242</c:v>
                </c:pt>
                <c:pt idx="1595">
                  <c:v>4.3963893193382013</c:v>
                </c:pt>
                <c:pt idx="1596">
                  <c:v>4.339991823116617</c:v>
                </c:pt>
                <c:pt idx="1597">
                  <c:v>4.1946470007229637</c:v>
                </c:pt>
                <c:pt idx="1598">
                  <c:v>4.3119989201808071</c:v>
                </c:pt>
                <c:pt idx="1599">
                  <c:v>4.2802004484196399</c:v>
                </c:pt>
                <c:pt idx="1600">
                  <c:v>4.3060031296794232</c:v>
                </c:pt>
                <c:pt idx="1601">
                  <c:v>4.3075740308740684</c:v>
                </c:pt>
                <c:pt idx="1602">
                  <c:v>4.2976081291179478</c:v>
                </c:pt>
                <c:pt idx="1603">
                  <c:v>4.3225048787672051</c:v>
                </c:pt>
                <c:pt idx="1604">
                  <c:v>4.3231276271813766</c:v>
                </c:pt>
                <c:pt idx="1605">
                  <c:v>4.3747191909881478</c:v>
                </c:pt>
                <c:pt idx="1606">
                  <c:v>4.3742338259454012</c:v>
                </c:pt>
                <c:pt idx="1607">
                  <c:v>4.3856636549537207</c:v>
                </c:pt>
                <c:pt idx="1608">
                  <c:v>4.3263088868306276</c:v>
                </c:pt>
                <c:pt idx="1609">
                  <c:v>4.33058821808386</c:v>
                </c:pt>
                <c:pt idx="1610">
                  <c:v>4.3030538891621735</c:v>
                </c:pt>
                <c:pt idx="1611">
                  <c:v>4.4276470850907215</c:v>
                </c:pt>
                <c:pt idx="1612">
                  <c:v>4.4293814836938461</c:v>
                </c:pt>
                <c:pt idx="1613">
                  <c:v>4.4936702983821366</c:v>
                </c:pt>
                <c:pt idx="1614">
                  <c:v>4.3662908785323795</c:v>
                </c:pt>
                <c:pt idx="1615">
                  <c:v>4.3659870758016934</c:v>
                </c:pt>
                <c:pt idx="1616">
                  <c:v>4.3543080891034185</c:v>
                </c:pt>
                <c:pt idx="1617">
                  <c:v>4.3298423937894315</c:v>
                </c:pt>
                <c:pt idx="1618">
                  <c:v>4.3293577529246754</c:v>
                </c:pt>
                <c:pt idx="1619">
                  <c:v>4.2829004390467125</c:v>
                </c:pt>
                <c:pt idx="1620">
                  <c:v>4.3099166899323373</c:v>
                </c:pt>
                <c:pt idx="1621">
                  <c:v>4.3022776721800904</c:v>
                </c:pt>
                <c:pt idx="1622">
                  <c:v>4.326160394830243</c:v>
                </c:pt>
                <c:pt idx="1623">
                  <c:v>4.3296636789748133</c:v>
                </c:pt>
                <c:pt idx="1624">
                  <c:v>4.32032270278272</c:v>
                </c:pt>
                <c:pt idx="1625">
                  <c:v>4.248968896467245</c:v>
                </c:pt>
                <c:pt idx="1626">
                  <c:v>4.236630676862787</c:v>
                </c:pt>
                <c:pt idx="1627">
                  <c:v>4.1662444614256078</c:v>
                </c:pt>
                <c:pt idx="1628">
                  <c:v>4.1631733639649182</c:v>
                </c:pt>
                <c:pt idx="1629">
                  <c:v>4.1638331195175216</c:v>
                </c:pt>
                <c:pt idx="1630">
                  <c:v>4.168733718766112</c:v>
                </c:pt>
                <c:pt idx="1631">
                  <c:v>3.910763822057032</c:v>
                </c:pt>
                <c:pt idx="1632">
                  <c:v>3.9635408525569216</c:v>
                </c:pt>
                <c:pt idx="1633">
                  <c:v>3.9628073580863576</c:v>
                </c:pt>
                <c:pt idx="1634">
                  <c:v>3.9720388600337211</c:v>
                </c:pt>
                <c:pt idx="1635">
                  <c:v>3.9953638930893716</c:v>
                </c:pt>
                <c:pt idx="1636">
                  <c:v>3.9059316735194258</c:v>
                </c:pt>
                <c:pt idx="1637">
                  <c:v>3.8914915034403359</c:v>
                </c:pt>
                <c:pt idx="1638">
                  <c:v>3.8826152474267355</c:v>
                </c:pt>
                <c:pt idx="1639">
                  <c:v>3.9393876259408311</c:v>
                </c:pt>
                <c:pt idx="1640">
                  <c:v>3.9156714825877019</c:v>
                </c:pt>
                <c:pt idx="1641">
                  <c:v>3.9771716306661049</c:v>
                </c:pt>
                <c:pt idx="1642">
                  <c:v>3.9993990851997543</c:v>
                </c:pt>
                <c:pt idx="1643">
                  <c:v>3.9717815253854614</c:v>
                </c:pt>
                <c:pt idx="1644">
                  <c:v>3.9415105482856685</c:v>
                </c:pt>
                <c:pt idx="1645">
                  <c:v>3.8998482183083349</c:v>
                </c:pt>
                <c:pt idx="1646">
                  <c:v>3.955563513598582</c:v>
                </c:pt>
                <c:pt idx="1647">
                  <c:v>3.9583434073280048</c:v>
                </c:pt>
                <c:pt idx="1648">
                  <c:v>4.006597684101461</c:v>
                </c:pt>
                <c:pt idx="1649">
                  <c:v>4.0605225700115293</c:v>
                </c:pt>
                <c:pt idx="1650">
                  <c:v>4.0637904390586215</c:v>
                </c:pt>
                <c:pt idx="1651">
                  <c:v>4.0639577919598837</c:v>
                </c:pt>
                <c:pt idx="1652">
                  <c:v>4.0531778443836197</c:v>
                </c:pt>
                <c:pt idx="1653">
                  <c:v>4.0463853282552193</c:v>
                </c:pt>
                <c:pt idx="1654">
                  <c:v>4.0374895877000743</c:v>
                </c:pt>
                <c:pt idx="1655">
                  <c:v>4.0595842677503677</c:v>
                </c:pt>
                <c:pt idx="1656">
                  <c:v>4.1635924672940634</c:v>
                </c:pt>
                <c:pt idx="1657">
                  <c:v>4.1984076719365033</c:v>
                </c:pt>
                <c:pt idx="1658">
                  <c:v>4.2231710834395519</c:v>
                </c:pt>
                <c:pt idx="1659">
                  <c:v>4.2536903290825414</c:v>
                </c:pt>
                <c:pt idx="1660">
                  <c:v>4.3356093629747834</c:v>
                </c:pt>
                <c:pt idx="1661">
                  <c:v>4.3506841161651444</c:v>
                </c:pt>
                <c:pt idx="1662">
                  <c:v>4.3377247243537322</c:v>
                </c:pt>
                <c:pt idx="1663">
                  <c:v>4.3675298111959568</c:v>
                </c:pt>
                <c:pt idx="1664">
                  <c:v>4.3203317616054768</c:v>
                </c:pt>
                <c:pt idx="1665">
                  <c:v>4.2598306829252035</c:v>
                </c:pt>
                <c:pt idx="1666">
                  <c:v>4.2598306829252044</c:v>
                </c:pt>
                <c:pt idx="1667">
                  <c:v>4.2528376926999503</c:v>
                </c:pt>
                <c:pt idx="1668">
                  <c:v>4.2463021125987579</c:v>
                </c:pt>
                <c:pt idx="1669">
                  <c:v>4.2268012140826761</c:v>
                </c:pt>
                <c:pt idx="1670">
                  <c:v>4.1868356574472703</c:v>
                </c:pt>
                <c:pt idx="1671">
                  <c:v>4.1991242120607257</c:v>
                </c:pt>
                <c:pt idx="1672">
                  <c:v>4.189566981995779</c:v>
                </c:pt>
                <c:pt idx="1673">
                  <c:v>4.1813190580447861</c:v>
                </c:pt>
                <c:pt idx="1674">
                  <c:v>4.181789810891015</c:v>
                </c:pt>
                <c:pt idx="1675">
                  <c:v>4.1798534182137068</c:v>
                </c:pt>
                <c:pt idx="1676">
                  <c:v>4.2712811708490275</c:v>
                </c:pt>
                <c:pt idx="1677">
                  <c:v>4.3781058404933288</c:v>
                </c:pt>
                <c:pt idx="1678">
                  <c:v>4.3631389834342942</c:v>
                </c:pt>
                <c:pt idx="1679">
                  <c:v>4.2701600964645579</c:v>
                </c:pt>
                <c:pt idx="1680">
                  <c:v>4.269049391330344</c:v>
                </c:pt>
                <c:pt idx="1681">
                  <c:v>4.2736027166519914</c:v>
                </c:pt>
                <c:pt idx="1682">
                  <c:v>4.2161588370607959</c:v>
                </c:pt>
                <c:pt idx="1683">
                  <c:v>4.2249599197620222</c:v>
                </c:pt>
                <c:pt idx="1684">
                  <c:v>4.2246952483668023</c:v>
                </c:pt>
                <c:pt idx="1685">
                  <c:v>4.248272586421372</c:v>
                </c:pt>
                <c:pt idx="1686">
                  <c:v>4.2356494868297236</c:v>
                </c:pt>
                <c:pt idx="1687">
                  <c:v>4.2371834226645619</c:v>
                </c:pt>
                <c:pt idx="1688">
                  <c:v>4.0776714257256899</c:v>
                </c:pt>
                <c:pt idx="1689">
                  <c:v>4.0685350078513975</c:v>
                </c:pt>
                <c:pt idx="1690">
                  <c:v>4.0295840920690802</c:v>
                </c:pt>
                <c:pt idx="1691">
                  <c:v>3.9863195286215669</c:v>
                </c:pt>
                <c:pt idx="1692">
                  <c:v>3.988628954268806</c:v>
                </c:pt>
                <c:pt idx="1693">
                  <c:v>3.9443955216814501</c:v>
                </c:pt>
                <c:pt idx="1694">
                  <c:v>3.9409043894443285</c:v>
                </c:pt>
                <c:pt idx="1695">
                  <c:v>3.8666474768347281</c:v>
                </c:pt>
                <c:pt idx="1696">
                  <c:v>3.8664062081333546</c:v>
                </c:pt>
                <c:pt idx="1697">
                  <c:v>3.8679196859072995</c:v>
                </c:pt>
                <c:pt idx="1698">
                  <c:v>3.8520390065347443</c:v>
                </c:pt>
                <c:pt idx="1699">
                  <c:v>3.8357442094656737</c:v>
                </c:pt>
                <c:pt idx="1700">
                  <c:v>3.835843759632894</c:v>
                </c:pt>
                <c:pt idx="1701">
                  <c:v>3.7607762568295113</c:v>
                </c:pt>
                <c:pt idx="1702">
                  <c:v>3.7807044245837864</c:v>
                </c:pt>
                <c:pt idx="1703">
                  <c:v>3.749503428994958</c:v>
                </c:pt>
                <c:pt idx="1704">
                  <c:v>3.7370155081114089</c:v>
                </c:pt>
                <c:pt idx="1705">
                  <c:v>3.7486314116853583</c:v>
                </c:pt>
                <c:pt idx="1706">
                  <c:v>3.7413959030515325</c:v>
                </c:pt>
                <c:pt idx="1707">
                  <c:v>3.6962646696178529</c:v>
                </c:pt>
                <c:pt idx="1708">
                  <c:v>3.7034688792165986</c:v>
                </c:pt>
                <c:pt idx="1709">
                  <c:v>3.6998192940992087</c:v>
                </c:pt>
                <c:pt idx="1710">
                  <c:v>3.6961893933429169</c:v>
                </c:pt>
                <c:pt idx="1711">
                  <c:v>3.6958754703229433</c:v>
                </c:pt>
                <c:pt idx="1712">
                  <c:v>3.682365539167038</c:v>
                </c:pt>
                <c:pt idx="1713">
                  <c:v>3.6824973176340574</c:v>
                </c:pt>
                <c:pt idx="1714">
                  <c:v>3.6762161861336469</c:v>
                </c:pt>
                <c:pt idx="1715">
                  <c:v>3.685311903925296</c:v>
                </c:pt>
                <c:pt idx="1716">
                  <c:v>3.6943386800814673</c:v>
                </c:pt>
                <c:pt idx="1717">
                  <c:v>3.694569420108385</c:v>
                </c:pt>
                <c:pt idx="1718">
                  <c:v>3.6906609760921487</c:v>
                </c:pt>
                <c:pt idx="1719">
                  <c:v>3.6937454649109993</c:v>
                </c:pt>
                <c:pt idx="1720">
                  <c:v>3.6856003203478704</c:v>
                </c:pt>
                <c:pt idx="1721">
                  <c:v>3.6873244451831133</c:v>
                </c:pt>
                <c:pt idx="1722">
                  <c:v>3.6176494839555771</c:v>
                </c:pt>
                <c:pt idx="1723">
                  <c:v>3.7244283989461273</c:v>
                </c:pt>
                <c:pt idx="1724">
                  <c:v>3.923826803837914</c:v>
                </c:pt>
                <c:pt idx="1725">
                  <c:v>3.8877784922104786</c:v>
                </c:pt>
                <c:pt idx="1726">
                  <c:v>3.8659708212829589</c:v>
                </c:pt>
                <c:pt idx="1727">
                  <c:v>3.8108887093506389</c:v>
                </c:pt>
                <c:pt idx="1728">
                  <c:v>3.8235112211718385</c:v>
                </c:pt>
                <c:pt idx="1729">
                  <c:v>3.7409580771282989</c:v>
                </c:pt>
                <c:pt idx="1730">
                  <c:v>3.928401446338639</c:v>
                </c:pt>
                <c:pt idx="1731">
                  <c:v>3.8034219382615753</c:v>
                </c:pt>
                <c:pt idx="1732">
                  <c:v>3.7986319832039825</c:v>
                </c:pt>
                <c:pt idx="1733">
                  <c:v>3.7954558133985268</c:v>
                </c:pt>
                <c:pt idx="1734">
                  <c:v>3.7959498534474396</c:v>
                </c:pt>
                <c:pt idx="1735">
                  <c:v>3.8413750130664455</c:v>
                </c:pt>
                <c:pt idx="1736">
                  <c:v>3.8022351604984057</c:v>
                </c:pt>
                <c:pt idx="1737">
                  <c:v>3.8020326509186746</c:v>
                </c:pt>
                <c:pt idx="1738">
                  <c:v>3.7673076799030074</c:v>
                </c:pt>
                <c:pt idx="1739">
                  <c:v>3.703178931978198</c:v>
                </c:pt>
                <c:pt idx="1740">
                  <c:v>3.718539901930217</c:v>
                </c:pt>
                <c:pt idx="1741">
                  <c:v>3.7214408246317654</c:v>
                </c:pt>
                <c:pt idx="1742">
                  <c:v>3.7916188846312244</c:v>
                </c:pt>
                <c:pt idx="1743">
                  <c:v>3.7907405834198826</c:v>
                </c:pt>
                <c:pt idx="1744">
                  <c:v>3.7910656383340684</c:v>
                </c:pt>
                <c:pt idx="1745">
                  <c:v>3.7563590140848659</c:v>
                </c:pt>
                <c:pt idx="1746">
                  <c:v>3.6147988459427745</c:v>
                </c:pt>
                <c:pt idx="1747">
                  <c:v>3.5617426911208523</c:v>
                </c:pt>
                <c:pt idx="1748">
                  <c:v>3.6250007690041812</c:v>
                </c:pt>
                <c:pt idx="1749">
                  <c:v>3.6709944205834826</c:v>
                </c:pt>
                <c:pt idx="1750">
                  <c:v>3.6020198154038243</c:v>
                </c:pt>
                <c:pt idx="1751">
                  <c:v>3.6072976794706881</c:v>
                </c:pt>
                <c:pt idx="1752">
                  <c:v>3.6396669899529011</c:v>
                </c:pt>
                <c:pt idx="1753">
                  <c:v>3.7376568078788548</c:v>
                </c:pt>
                <c:pt idx="1754">
                  <c:v>3.7455339260259333</c:v>
                </c:pt>
                <c:pt idx="1755">
                  <c:v>3.7458193643196895</c:v>
                </c:pt>
                <c:pt idx="1756">
                  <c:v>3.7493225773150072</c:v>
                </c:pt>
                <c:pt idx="1757">
                  <c:v>3.9222718296438841</c:v>
                </c:pt>
                <c:pt idx="1758">
                  <c:v>3.9595891104501626</c:v>
                </c:pt>
                <c:pt idx="1759">
                  <c:v>3.9596262194496097</c:v>
                </c:pt>
                <c:pt idx="1760">
                  <c:v>4.0312142687903458</c:v>
                </c:pt>
                <c:pt idx="1761">
                  <c:v>4.4111863251857342</c:v>
                </c:pt>
                <c:pt idx="1762">
                  <c:v>4.4084489157408449</c:v>
                </c:pt>
                <c:pt idx="1763">
                  <c:v>4.4072142405149481</c:v>
                </c:pt>
                <c:pt idx="1764">
                  <c:v>4.5106556801831523</c:v>
                </c:pt>
                <c:pt idx="1765">
                  <c:v>4.5104161436350916</c:v>
                </c:pt>
                <c:pt idx="1766">
                  <c:v>4.6104668719694848</c:v>
                </c:pt>
                <c:pt idx="1767">
                  <c:v>4.5891722452561332</c:v>
                </c:pt>
                <c:pt idx="1768">
                  <c:v>4.6097163587215606</c:v>
                </c:pt>
                <c:pt idx="1769">
                  <c:v>4.6407139183438266</c:v>
                </c:pt>
                <c:pt idx="1770">
                  <c:v>4.9426719153633236</c:v>
                </c:pt>
                <c:pt idx="1771">
                  <c:v>4.9424363400332121</c:v>
                </c:pt>
                <c:pt idx="1772">
                  <c:v>4.9403280457880525</c:v>
                </c:pt>
                <c:pt idx="1773">
                  <c:v>5.3039503882812014</c:v>
                </c:pt>
                <c:pt idx="1774">
                  <c:v>5.3777618952727151</c:v>
                </c:pt>
                <c:pt idx="1775">
                  <c:v>5.4170470084848654</c:v>
                </c:pt>
                <c:pt idx="1776">
                  <c:v>5.4206340489037652</c:v>
                </c:pt>
                <c:pt idx="1777">
                  <c:v>7.8212422654768137</c:v>
                </c:pt>
                <c:pt idx="1778">
                  <c:v>7.8083021250720375</c:v>
                </c:pt>
                <c:pt idx="1779">
                  <c:v>8.0755766018090238</c:v>
                </c:pt>
                <c:pt idx="1780">
                  <c:v>8.1599258181250249</c:v>
                </c:pt>
                <c:pt idx="1781">
                  <c:v>8.3433148444283471</c:v>
                </c:pt>
                <c:pt idx="1782">
                  <c:v>8.5436592289384237</c:v>
                </c:pt>
                <c:pt idx="1783">
                  <c:v>8.6098170054546284</c:v>
                </c:pt>
                <c:pt idx="1784">
                  <c:v>8.6069002075092325</c:v>
                </c:pt>
                <c:pt idx="1785">
                  <c:v>8.6083642165857075</c:v>
                </c:pt>
                <c:pt idx="1786">
                  <c:v>8.6523681969580046</c:v>
                </c:pt>
                <c:pt idx="1787">
                  <c:v>8.6625432360741446</c:v>
                </c:pt>
                <c:pt idx="1788">
                  <c:v>8.6523216259626583</c:v>
                </c:pt>
                <c:pt idx="1789">
                  <c:v>8.6656549258773286</c:v>
                </c:pt>
                <c:pt idx="1790">
                  <c:v>8.6700389545928385</c:v>
                </c:pt>
                <c:pt idx="1791">
                  <c:v>8.6654317778532661</c:v>
                </c:pt>
                <c:pt idx="1792">
                  <c:v>8.7108892945051011</c:v>
                </c:pt>
                <c:pt idx="1793">
                  <c:v>8.7589070189317617</c:v>
                </c:pt>
                <c:pt idx="1794">
                  <c:v>8.7614803141011492</c:v>
                </c:pt>
                <c:pt idx="1795">
                  <c:v>8.8032305428752249</c:v>
                </c:pt>
                <c:pt idx="1796">
                  <c:v>8.8435227898632931</c:v>
                </c:pt>
                <c:pt idx="1797">
                  <c:v>8.9063249543938383</c:v>
                </c:pt>
                <c:pt idx="1798">
                  <c:v>9.1152337210169225</c:v>
                </c:pt>
                <c:pt idx="1799">
                  <c:v>9.1231976062013338</c:v>
                </c:pt>
                <c:pt idx="1800">
                  <c:v>9.1276306897786306</c:v>
                </c:pt>
                <c:pt idx="1801">
                  <c:v>9.1600831770915665</c:v>
                </c:pt>
                <c:pt idx="1802">
                  <c:v>9.2052185619372278</c:v>
                </c:pt>
                <c:pt idx="1803">
                  <c:v>9.2172803912670425</c:v>
                </c:pt>
                <c:pt idx="1804">
                  <c:v>9.2172409888855018</c:v>
                </c:pt>
                <c:pt idx="1805">
                  <c:v>9.2198665721901172</c:v>
                </c:pt>
                <c:pt idx="1806">
                  <c:v>9.2123337069436353</c:v>
                </c:pt>
                <c:pt idx="1807">
                  <c:v>9.2257296494122869</c:v>
                </c:pt>
                <c:pt idx="1808">
                  <c:v>9.2250644288727823</c:v>
                </c:pt>
                <c:pt idx="1809">
                  <c:v>9.2291252741439518</c:v>
                </c:pt>
                <c:pt idx="1810">
                  <c:v>9.2231800672441047</c:v>
                </c:pt>
                <c:pt idx="1811">
                  <c:v>9.2246390123334994</c:v>
                </c:pt>
                <c:pt idx="1812">
                  <c:v>9.1930074371407873</c:v>
                </c:pt>
                <c:pt idx="1813">
                  <c:v>9.1486928217132402</c:v>
                </c:pt>
                <c:pt idx="1814">
                  <c:v>9.0253912287202631</c:v>
                </c:pt>
                <c:pt idx="1815">
                  <c:v>9.0360304121327939</c:v>
                </c:pt>
                <c:pt idx="1816">
                  <c:v>9.0423638360674374</c:v>
                </c:pt>
                <c:pt idx="1817">
                  <c:v>9.0415017612604824</c:v>
                </c:pt>
                <c:pt idx="1818">
                  <c:v>9.0353262821394047</c:v>
                </c:pt>
                <c:pt idx="1819">
                  <c:v>9.0349951274369236</c:v>
                </c:pt>
                <c:pt idx="1820">
                  <c:v>8.9852292431973577</c:v>
                </c:pt>
                <c:pt idx="1821">
                  <c:v>8.9866432540343393</c:v>
                </c:pt>
                <c:pt idx="1822">
                  <c:v>9.0145139469012072</c:v>
                </c:pt>
                <c:pt idx="1823">
                  <c:v>9.0174040430938032</c:v>
                </c:pt>
                <c:pt idx="1824">
                  <c:v>9.0133395544379393</c:v>
                </c:pt>
                <c:pt idx="1825">
                  <c:v>8.9871340266785342</c:v>
                </c:pt>
                <c:pt idx="1826">
                  <c:v>8.9991281245600234</c:v>
                </c:pt>
                <c:pt idx="1827">
                  <c:v>9.0144058818231141</c:v>
                </c:pt>
                <c:pt idx="1828">
                  <c:v>9.0270912465219766</c:v>
                </c:pt>
                <c:pt idx="1829">
                  <c:v>9.0135743980517216</c:v>
                </c:pt>
                <c:pt idx="1830">
                  <c:v>9.0008766244732374</c:v>
                </c:pt>
                <c:pt idx="1831">
                  <c:v>8.9976964113106401</c:v>
                </c:pt>
                <c:pt idx="1832">
                  <c:v>8.9515160747191338</c:v>
                </c:pt>
                <c:pt idx="1833">
                  <c:v>8.9617111445416633</c:v>
                </c:pt>
                <c:pt idx="1834">
                  <c:v>8.9563214376429112</c:v>
                </c:pt>
                <c:pt idx="1835">
                  <c:v>8.989273766019668</c:v>
                </c:pt>
                <c:pt idx="1836">
                  <c:v>9.0336925226209921</c:v>
                </c:pt>
                <c:pt idx="1837">
                  <c:v>9.0238139493929292</c:v>
                </c:pt>
                <c:pt idx="1838">
                  <c:v>9.0035226594179054</c:v>
                </c:pt>
                <c:pt idx="1839">
                  <c:v>9.0262853277512534</c:v>
                </c:pt>
                <c:pt idx="1840">
                  <c:v>9.0325014808881807</c:v>
                </c:pt>
                <c:pt idx="1841">
                  <c:v>9.0982709662485259</c:v>
                </c:pt>
                <c:pt idx="1842">
                  <c:v>9.111300882710486</c:v>
                </c:pt>
                <c:pt idx="1843">
                  <c:v>9.0740942165973451</c:v>
                </c:pt>
                <c:pt idx="1844">
                  <c:v>9.3009153039974954</c:v>
                </c:pt>
                <c:pt idx="1845">
                  <c:v>9.3044594242507213</c:v>
                </c:pt>
                <c:pt idx="1846">
                  <c:v>9.3000088553781683</c:v>
                </c:pt>
                <c:pt idx="1847">
                  <c:v>9.2534704602949152</c:v>
                </c:pt>
                <c:pt idx="1848">
                  <c:v>9.2467457228433272</c:v>
                </c:pt>
                <c:pt idx="1849">
                  <c:v>9.2877856695068406</c:v>
                </c:pt>
                <c:pt idx="1850">
                  <c:v>9.2652587021613968</c:v>
                </c:pt>
                <c:pt idx="1851">
                  <c:v>9.1189127735046647</c:v>
                </c:pt>
                <c:pt idx="1852">
                  <c:v>9.1145917669773713</c:v>
                </c:pt>
                <c:pt idx="1853">
                  <c:v>9.1376462454980807</c:v>
                </c:pt>
                <c:pt idx="1854">
                  <c:v>9.0961721664059816</c:v>
                </c:pt>
                <c:pt idx="1855">
                  <c:v>9.1890942452012663</c:v>
                </c:pt>
                <c:pt idx="1856">
                  <c:v>9.1356574071423111</c:v>
                </c:pt>
                <c:pt idx="1857">
                  <c:v>9.1216896658212701</c:v>
                </c:pt>
                <c:pt idx="1858">
                  <c:v>9.118985664073227</c:v>
                </c:pt>
                <c:pt idx="1859">
                  <c:v>9.1257957978370428</c:v>
                </c:pt>
                <c:pt idx="1860">
                  <c:v>8.9627561701907368</c:v>
                </c:pt>
                <c:pt idx="1861">
                  <c:v>8.9626562776088772</c:v>
                </c:pt>
                <c:pt idx="1862">
                  <c:v>8.9652946364913806</c:v>
                </c:pt>
                <c:pt idx="1863">
                  <c:v>8.7610773099808164</c:v>
                </c:pt>
                <c:pt idx="1864">
                  <c:v>8.7200098564525277</c:v>
                </c:pt>
                <c:pt idx="1865">
                  <c:v>8.7323342135981914</c:v>
                </c:pt>
                <c:pt idx="1866">
                  <c:v>8.7261913549981784</c:v>
                </c:pt>
                <c:pt idx="1867">
                  <c:v>6.4987006687508293</c:v>
                </c:pt>
                <c:pt idx="1868">
                  <c:v>6.4935235108927456</c:v>
                </c:pt>
                <c:pt idx="1869">
                  <c:v>6.0547274381727378</c:v>
                </c:pt>
                <c:pt idx="1870">
                  <c:v>5.9946480261399309</c:v>
                </c:pt>
                <c:pt idx="1871">
                  <c:v>5.8136619270686163</c:v>
                </c:pt>
                <c:pt idx="1872">
                  <c:v>5.6462670066259131</c:v>
                </c:pt>
                <c:pt idx="1873">
                  <c:v>5.5779050890116855</c:v>
                </c:pt>
                <c:pt idx="1874">
                  <c:v>5.5793617705157041</c:v>
                </c:pt>
                <c:pt idx="1875">
                  <c:v>5.5763571722370457</c:v>
                </c:pt>
                <c:pt idx="1876">
                  <c:v>5.5299005139678608</c:v>
                </c:pt>
                <c:pt idx="1877">
                  <c:v>5.558068714374433</c:v>
                </c:pt>
                <c:pt idx="1878">
                  <c:v>5.5656865734343919</c:v>
                </c:pt>
                <c:pt idx="1879">
                  <c:v>5.5650354984381192</c:v>
                </c:pt>
                <c:pt idx="1880">
                  <c:v>5.6156394115007053</c:v>
                </c:pt>
                <c:pt idx="1881">
                  <c:v>5.6052455207880598</c:v>
                </c:pt>
                <c:pt idx="1882">
                  <c:v>6.3425570457546288</c:v>
                </c:pt>
                <c:pt idx="1883">
                  <c:v>6.2938778768013837</c:v>
                </c:pt>
                <c:pt idx="1884">
                  <c:v>6.3342369482719807</c:v>
                </c:pt>
                <c:pt idx="1885">
                  <c:v>6.3673741223115785</c:v>
                </c:pt>
                <c:pt idx="1886">
                  <c:v>6.356400561550255</c:v>
                </c:pt>
                <c:pt idx="1887">
                  <c:v>6.3205137904509705</c:v>
                </c:pt>
                <c:pt idx="1888">
                  <c:v>6.0725545789730653</c:v>
                </c:pt>
                <c:pt idx="1889">
                  <c:v>6.0969078580222513</c:v>
                </c:pt>
                <c:pt idx="1890">
                  <c:v>6.1726980180851152</c:v>
                </c:pt>
                <c:pt idx="1891">
                  <c:v>6.1505440932243252</c:v>
                </c:pt>
                <c:pt idx="1892">
                  <c:v>6.1142058787785256</c:v>
                </c:pt>
                <c:pt idx="1893">
                  <c:v>6.1100728990299844</c:v>
                </c:pt>
                <c:pt idx="1894">
                  <c:v>6.1089365385032997</c:v>
                </c:pt>
                <c:pt idx="1895">
                  <c:v>6.1033961895973148</c:v>
                </c:pt>
                <c:pt idx="1896">
                  <c:v>6.1018176208939332</c:v>
                </c:pt>
                <c:pt idx="1897">
                  <c:v>6.1882379943047852</c:v>
                </c:pt>
                <c:pt idx="1898">
                  <c:v>6.1908400239585575</c:v>
                </c:pt>
                <c:pt idx="1899">
                  <c:v>6.1911557767258119</c:v>
                </c:pt>
                <c:pt idx="1900">
                  <c:v>6.2135620788614618</c:v>
                </c:pt>
                <c:pt idx="1901">
                  <c:v>6.21074386541562</c:v>
                </c:pt>
                <c:pt idx="1902">
                  <c:v>6.214366434301672</c:v>
                </c:pt>
                <c:pt idx="1903">
                  <c:v>6.2274535131486104</c:v>
                </c:pt>
                <c:pt idx="1904">
                  <c:v>6.227860001096559</c:v>
                </c:pt>
                <c:pt idx="1905">
                  <c:v>6.2139503377481216</c:v>
                </c:pt>
                <c:pt idx="1906">
                  <c:v>6.2492406812455883</c:v>
                </c:pt>
                <c:pt idx="1907">
                  <c:v>6.288956873187237</c:v>
                </c:pt>
                <c:pt idx="1908">
                  <c:v>6.276304111049912</c:v>
                </c:pt>
                <c:pt idx="1909">
                  <c:v>6.2821706486235289</c:v>
                </c:pt>
                <c:pt idx="1910">
                  <c:v>6.2311042551222213</c:v>
                </c:pt>
                <c:pt idx="1911">
                  <c:v>6.2177289047194932</c:v>
                </c:pt>
                <c:pt idx="1912">
                  <c:v>6.1534709116623088</c:v>
                </c:pt>
                <c:pt idx="1913">
                  <c:v>6.1411773226202468</c:v>
                </c:pt>
                <c:pt idx="1914">
                  <c:v>6.1429662958834106</c:v>
                </c:pt>
                <c:pt idx="1915">
                  <c:v>6.1429666057289563</c:v>
                </c:pt>
                <c:pt idx="1916">
                  <c:v>6.1091407689487287</c:v>
                </c:pt>
                <c:pt idx="1917">
                  <c:v>6.0677359633843926</c:v>
                </c:pt>
                <c:pt idx="1918">
                  <c:v>6.0257417718587636</c:v>
                </c:pt>
                <c:pt idx="1919">
                  <c:v>6.0201186426772448</c:v>
                </c:pt>
                <c:pt idx="1920">
                  <c:v>6.0375583605712153</c:v>
                </c:pt>
                <c:pt idx="1921">
                  <c:v>6.0422096813755033</c:v>
                </c:pt>
                <c:pt idx="1922">
                  <c:v>6.0412167953599649</c:v>
                </c:pt>
                <c:pt idx="1923">
                  <c:v>6.0028030201628644</c:v>
                </c:pt>
                <c:pt idx="1924">
                  <c:v>6.023483977480665</c:v>
                </c:pt>
                <c:pt idx="1925">
                  <c:v>6.0033826045513052</c:v>
                </c:pt>
                <c:pt idx="1926">
                  <c:v>5.9796262267165128</c:v>
                </c:pt>
                <c:pt idx="1927">
                  <c:v>5.9901505704097104</c:v>
                </c:pt>
                <c:pt idx="1928">
                  <c:v>6.0274270385976454</c:v>
                </c:pt>
                <c:pt idx="1929">
                  <c:v>5.998406805331495</c:v>
                </c:pt>
                <c:pt idx="1930">
                  <c:v>5.9966447817260491</c:v>
                </c:pt>
                <c:pt idx="1931">
                  <c:v>5.9315763567878399</c:v>
                </c:pt>
                <c:pt idx="1932">
                  <c:v>5.9659494202845256</c:v>
                </c:pt>
                <c:pt idx="1933">
                  <c:v>6.156337831221971</c:v>
                </c:pt>
                <c:pt idx="1934">
                  <c:v>5.9108595481328114</c:v>
                </c:pt>
                <c:pt idx="1935">
                  <c:v>5.907678272831121</c:v>
                </c:pt>
                <c:pt idx="1936">
                  <c:v>6.0124064179687213</c:v>
                </c:pt>
                <c:pt idx="1937">
                  <c:v>6.0779987418243175</c:v>
                </c:pt>
                <c:pt idx="1938">
                  <c:v>6.1322387106581555</c:v>
                </c:pt>
                <c:pt idx="1939">
                  <c:v>6.1982303480260406</c:v>
                </c:pt>
                <c:pt idx="1940">
                  <c:v>6.1922096337506707</c:v>
                </c:pt>
                <c:pt idx="1941">
                  <c:v>6.2199815267618312</c:v>
                </c:pt>
                <c:pt idx="1942">
                  <c:v>6.2191983471263308</c:v>
                </c:pt>
                <c:pt idx="1943">
                  <c:v>6.179004140336219</c:v>
                </c:pt>
                <c:pt idx="1944">
                  <c:v>6.2109415316932726</c:v>
                </c:pt>
                <c:pt idx="1945">
                  <c:v>6.1026145757924253</c:v>
                </c:pt>
                <c:pt idx="1946">
                  <c:v>6.0755360175974271</c:v>
                </c:pt>
                <c:pt idx="1947">
                  <c:v>6.0593770332816126</c:v>
                </c:pt>
                <c:pt idx="1948">
                  <c:v>6.1005503730345989</c:v>
                </c:pt>
                <c:pt idx="1949">
                  <c:v>6.0579024737958997</c:v>
                </c:pt>
                <c:pt idx="1950">
                  <c:v>6.0393508275291916</c:v>
                </c:pt>
                <c:pt idx="1951">
                  <c:v>6.0583157161750769</c:v>
                </c:pt>
                <c:pt idx="1952">
                  <c:v>6.1125915620540514</c:v>
                </c:pt>
                <c:pt idx="1953">
                  <c:v>6.1420358821426708</c:v>
                </c:pt>
                <c:pt idx="1954">
                  <c:v>6.2973958662791105</c:v>
                </c:pt>
                <c:pt idx="1955">
                  <c:v>6.5015662054304668</c:v>
                </c:pt>
                <c:pt idx="1956">
                  <c:v>6.5695349460020065</c:v>
                </c:pt>
                <c:pt idx="1957">
                  <c:v>6.5788833955759003</c:v>
                </c:pt>
                <c:pt idx="1958">
                  <c:v>6.6917952603723299</c:v>
                </c:pt>
                <c:pt idx="1959">
                  <c:v>6.7705422908626431</c:v>
                </c:pt>
                <c:pt idx="1960">
                  <c:v>6.9173415793816861</c:v>
                </c:pt>
                <c:pt idx="1961">
                  <c:v>7.0171526566508149</c:v>
                </c:pt>
                <c:pt idx="1962">
                  <c:v>6.9758347289978229</c:v>
                </c:pt>
                <c:pt idx="1963">
                  <c:v>6.9773290427488455</c:v>
                </c:pt>
                <c:pt idx="1964">
                  <c:v>6.9750977730652801</c:v>
                </c:pt>
                <c:pt idx="1965">
                  <c:v>6.9781219208016889</c:v>
                </c:pt>
                <c:pt idx="1966">
                  <c:v>6.976584711605117</c:v>
                </c:pt>
                <c:pt idx="1967">
                  <c:v>6.9462058022485209</c:v>
                </c:pt>
                <c:pt idx="1968">
                  <c:v>6.9525884818355825</c:v>
                </c:pt>
                <c:pt idx="1969">
                  <c:v>6.9206399756026977</c:v>
                </c:pt>
                <c:pt idx="1970">
                  <c:v>6.8975944870559891</c:v>
                </c:pt>
                <c:pt idx="1971">
                  <c:v>6.8982111874395997</c:v>
                </c:pt>
                <c:pt idx="1972">
                  <c:v>6.1345039805709192</c:v>
                </c:pt>
                <c:pt idx="1973">
                  <c:v>6.1305041246598897</c:v>
                </c:pt>
                <c:pt idx="1974">
                  <c:v>6.118081903650463</c:v>
                </c:pt>
                <c:pt idx="1975">
                  <c:v>6.1134059989391485</c:v>
                </c:pt>
                <c:pt idx="1976">
                  <c:v>6.1120042587049106</c:v>
                </c:pt>
                <c:pt idx="1977">
                  <c:v>6.0970438690871358</c:v>
                </c:pt>
                <c:pt idx="1978">
                  <c:v>6.1265388538790715</c:v>
                </c:pt>
                <c:pt idx="1979">
                  <c:v>6.0735170715144555</c:v>
                </c:pt>
                <c:pt idx="1980">
                  <c:v>6.0013953328849308</c:v>
                </c:pt>
                <c:pt idx="1981">
                  <c:v>5.9877529209793412</c:v>
                </c:pt>
                <c:pt idx="1982">
                  <c:v>5.9387248383485476</c:v>
                </c:pt>
                <c:pt idx="1983">
                  <c:v>5.9173757119904034</c:v>
                </c:pt>
                <c:pt idx="1984">
                  <c:v>5.9510725669100362</c:v>
                </c:pt>
                <c:pt idx="1985">
                  <c:v>5.94400870861491</c:v>
                </c:pt>
                <c:pt idx="1986">
                  <c:v>5.9600502957684753</c:v>
                </c:pt>
                <c:pt idx="1987">
                  <c:v>5.8298506265675352</c:v>
                </c:pt>
                <c:pt idx="1988">
                  <c:v>5.8682036862544908</c:v>
                </c:pt>
                <c:pt idx="1989">
                  <c:v>5.8958683926433419</c:v>
                </c:pt>
                <c:pt idx="1990">
                  <c:v>5.8848357857054179</c:v>
                </c:pt>
                <c:pt idx="1991">
                  <c:v>5.8914667458942294</c:v>
                </c:pt>
                <c:pt idx="1992">
                  <c:v>5.8887488925153804</c:v>
                </c:pt>
                <c:pt idx="1993">
                  <c:v>5.8759576688266488</c:v>
                </c:pt>
                <c:pt idx="1994">
                  <c:v>5.8965243573336679</c:v>
                </c:pt>
                <c:pt idx="1995">
                  <c:v>5.8980028869043952</c:v>
                </c:pt>
                <c:pt idx="1996">
                  <c:v>5.8968211535414508</c:v>
                </c:pt>
                <c:pt idx="1997">
                  <c:v>5.8666687532767821</c:v>
                </c:pt>
                <c:pt idx="1998">
                  <c:v>5.9933552914405306</c:v>
                </c:pt>
                <c:pt idx="1999">
                  <c:v>5.9889966877468463</c:v>
                </c:pt>
                <c:pt idx="2000">
                  <c:v>6.0573879385591818</c:v>
                </c:pt>
                <c:pt idx="2001">
                  <c:v>6.0565016609045301</c:v>
                </c:pt>
                <c:pt idx="2002">
                  <c:v>6.0560168049282224</c:v>
                </c:pt>
                <c:pt idx="2003">
                  <c:v>6.0562994059394066</c:v>
                </c:pt>
                <c:pt idx="2004">
                  <c:v>6.0533706933048306</c:v>
                </c:pt>
                <c:pt idx="2005">
                  <c:v>6.0537973904768085</c:v>
                </c:pt>
                <c:pt idx="2006">
                  <c:v>6.1221984385797494</c:v>
                </c:pt>
                <c:pt idx="2007">
                  <c:v>6.1390057563423488</c:v>
                </c:pt>
                <c:pt idx="2008">
                  <c:v>6.1379130691908488</c:v>
                </c:pt>
                <c:pt idx="2009">
                  <c:v>6.1396012837639145</c:v>
                </c:pt>
                <c:pt idx="2010">
                  <c:v>6.1414023882483084</c:v>
                </c:pt>
                <c:pt idx="2011">
                  <c:v>6.1380939628380737</c:v>
                </c:pt>
                <c:pt idx="2012">
                  <c:v>6.1348647969131722</c:v>
                </c:pt>
                <c:pt idx="2013">
                  <c:v>6.1344430924031386</c:v>
                </c:pt>
                <c:pt idx="2014">
                  <c:v>6.1105364677412339</c:v>
                </c:pt>
                <c:pt idx="2015">
                  <c:v>6.1067595272448312</c:v>
                </c:pt>
                <c:pt idx="2016">
                  <c:v>6.0959061919556801</c:v>
                </c:pt>
                <c:pt idx="2017">
                  <c:v>6.0958142618198883</c:v>
                </c:pt>
                <c:pt idx="2018">
                  <c:v>6.0549151296253765</c:v>
                </c:pt>
                <c:pt idx="2019">
                  <c:v>6.0445587405979717</c:v>
                </c:pt>
                <c:pt idx="2020">
                  <c:v>6.0549337594610142</c:v>
                </c:pt>
                <c:pt idx="2021">
                  <c:v>6.0762376824013158</c:v>
                </c:pt>
                <c:pt idx="2022">
                  <c:v>6.0393522340348378</c:v>
                </c:pt>
                <c:pt idx="2023">
                  <c:v>5.7786164134620144</c:v>
                </c:pt>
                <c:pt idx="2024">
                  <c:v>5.6694772681775554</c:v>
                </c:pt>
                <c:pt idx="2025">
                  <c:v>5.6670820345674251</c:v>
                </c:pt>
                <c:pt idx="2026">
                  <c:v>5.608531257193933</c:v>
                </c:pt>
                <c:pt idx="2027">
                  <c:v>5.4841990535015199</c:v>
                </c:pt>
                <c:pt idx="2028">
                  <c:v>5.416511150426687</c:v>
                </c:pt>
                <c:pt idx="2029">
                  <c:v>5.4342363200382149</c:v>
                </c:pt>
                <c:pt idx="2030">
                  <c:v>5.4286311921353363</c:v>
                </c:pt>
                <c:pt idx="2031">
                  <c:v>5.416290616736128</c:v>
                </c:pt>
                <c:pt idx="2032">
                  <c:v>5.4531003048569966</c:v>
                </c:pt>
                <c:pt idx="2033">
                  <c:v>5.4591485046209929</c:v>
                </c:pt>
                <c:pt idx="2034">
                  <c:v>5.4251521442964208</c:v>
                </c:pt>
                <c:pt idx="2035">
                  <c:v>5.5331595894838088</c:v>
                </c:pt>
                <c:pt idx="2036">
                  <c:v>5.5243428295930732</c:v>
                </c:pt>
                <c:pt idx="2037">
                  <c:v>5.5314079817596316</c:v>
                </c:pt>
                <c:pt idx="2038">
                  <c:v>5.4783525154142891</c:v>
                </c:pt>
                <c:pt idx="2039">
                  <c:v>5.5129893940063921</c:v>
                </c:pt>
                <c:pt idx="2040">
                  <c:v>5.5140710024649406</c:v>
                </c:pt>
                <c:pt idx="2041">
                  <c:v>5.4672736483614406</c:v>
                </c:pt>
                <c:pt idx="2042">
                  <c:v>5.3396431589731295</c:v>
                </c:pt>
                <c:pt idx="2043">
                  <c:v>5.3505192636800434</c:v>
                </c:pt>
                <c:pt idx="2044">
                  <c:v>5.2190153412865419</c:v>
                </c:pt>
                <c:pt idx="2045">
                  <c:v>4.9734385130105538</c:v>
                </c:pt>
                <c:pt idx="2046">
                  <c:v>4.9195295851662326</c:v>
                </c:pt>
                <c:pt idx="2047">
                  <c:v>4.8872297316003266</c:v>
                </c:pt>
                <c:pt idx="2048">
                  <c:v>4.7755622307980365</c:v>
                </c:pt>
                <c:pt idx="2049">
                  <c:v>4.7001580083408676</c:v>
                </c:pt>
                <c:pt idx="2050">
                  <c:v>4.4059984377786456</c:v>
                </c:pt>
                <c:pt idx="2051">
                  <c:v>4.362390452312467</c:v>
                </c:pt>
                <c:pt idx="2052">
                  <c:v>4.372332844531714</c:v>
                </c:pt>
                <c:pt idx="2053">
                  <c:v>4.3983506776001926</c:v>
                </c:pt>
                <c:pt idx="2054">
                  <c:v>4.3977324146668186</c:v>
                </c:pt>
                <c:pt idx="2055">
                  <c:v>4.4188179328408079</c:v>
                </c:pt>
                <c:pt idx="2056">
                  <c:v>4.4214151316396579</c:v>
                </c:pt>
                <c:pt idx="2057">
                  <c:v>4.3862469780906075</c:v>
                </c:pt>
                <c:pt idx="2058">
                  <c:v>4.446586309882667</c:v>
                </c:pt>
                <c:pt idx="2059">
                  <c:v>4.4400471477403602</c:v>
                </c:pt>
                <c:pt idx="2060">
                  <c:v>4.4407690330048002</c:v>
                </c:pt>
                <c:pt idx="2061">
                  <c:v>4.4341431899763331</c:v>
                </c:pt>
                <c:pt idx="2062">
                  <c:v>4.4692384405178309</c:v>
                </c:pt>
                <c:pt idx="2063">
                  <c:v>4.5075624883651768</c:v>
                </c:pt>
                <c:pt idx="2064">
                  <c:v>4.6748426375005669</c:v>
                </c:pt>
                <c:pt idx="2065">
                  <c:v>4.6325318255363062</c:v>
                </c:pt>
                <c:pt idx="2066">
                  <c:v>4.6240145445127192</c:v>
                </c:pt>
                <c:pt idx="2067">
                  <c:v>4.7372299401251334</c:v>
                </c:pt>
                <c:pt idx="2068">
                  <c:v>4.8441999179373081</c:v>
                </c:pt>
                <c:pt idx="2069">
                  <c:v>5.0564365846741772</c:v>
                </c:pt>
                <c:pt idx="2070">
                  <c:v>5.0692791389668077</c:v>
                </c:pt>
                <c:pt idx="2071">
                  <c:v>5.1205086066728995</c:v>
                </c:pt>
                <c:pt idx="2072">
                  <c:v>5.1471218387048037</c:v>
                </c:pt>
                <c:pt idx="2073">
                  <c:v>5.1433261253259719</c:v>
                </c:pt>
                <c:pt idx="2074">
                  <c:v>5.1923450708549277</c:v>
                </c:pt>
                <c:pt idx="2075">
                  <c:v>5.2264106775861503</c:v>
                </c:pt>
                <c:pt idx="2076">
                  <c:v>5.2123675929078059</c:v>
                </c:pt>
                <c:pt idx="2077">
                  <c:v>5.20126973607558</c:v>
                </c:pt>
                <c:pt idx="2078">
                  <c:v>5.1475856790922396</c:v>
                </c:pt>
                <c:pt idx="2079">
                  <c:v>5.1102283772269645</c:v>
                </c:pt>
                <c:pt idx="2080">
                  <c:v>5.1076806033724749</c:v>
                </c:pt>
                <c:pt idx="2081">
                  <c:v>5.107810847069242</c:v>
                </c:pt>
                <c:pt idx="2082">
                  <c:v>5.1331589446033909</c:v>
                </c:pt>
                <c:pt idx="2083">
                  <c:v>5.1999884887513037</c:v>
                </c:pt>
                <c:pt idx="2084">
                  <c:v>5.2255127234054184</c:v>
                </c:pt>
                <c:pt idx="2085">
                  <c:v>5.2254478180225297</c:v>
                </c:pt>
                <c:pt idx="2086">
                  <c:v>5.2173316814399779</c:v>
                </c:pt>
                <c:pt idx="2087">
                  <c:v>5.2447513868735829</c:v>
                </c:pt>
                <c:pt idx="2088">
                  <c:v>5.1150333652958606</c:v>
                </c:pt>
                <c:pt idx="2089">
                  <c:v>5.1235469837195824</c:v>
                </c:pt>
                <c:pt idx="2090">
                  <c:v>5.0281919135113702</c:v>
                </c:pt>
                <c:pt idx="2091">
                  <c:v>5.0201835142606033</c:v>
                </c:pt>
                <c:pt idx="2092">
                  <c:v>5.1312753164329159</c:v>
                </c:pt>
                <c:pt idx="2093">
                  <c:v>5.1433287922481252</c:v>
                </c:pt>
                <c:pt idx="2094">
                  <c:v>5.1526624177226319</c:v>
                </c:pt>
                <c:pt idx="2095">
                  <c:v>5.1720311160286485</c:v>
                </c:pt>
                <c:pt idx="2096">
                  <c:v>5.279298102818875</c:v>
                </c:pt>
                <c:pt idx="2097">
                  <c:v>5.2553445125954799</c:v>
                </c:pt>
                <c:pt idx="2098">
                  <c:v>5.291636263583074</c:v>
                </c:pt>
                <c:pt idx="2099">
                  <c:v>5.3253954455688453</c:v>
                </c:pt>
                <c:pt idx="2100">
                  <c:v>5.315433297209049</c:v>
                </c:pt>
                <c:pt idx="2101">
                  <c:v>5.3228730148843759</c:v>
                </c:pt>
                <c:pt idx="2102">
                  <c:v>5.3449889635269345</c:v>
                </c:pt>
                <c:pt idx="2103">
                  <c:v>5.4483742001370565</c:v>
                </c:pt>
                <c:pt idx="2104">
                  <c:v>5.5472981223679501</c:v>
                </c:pt>
                <c:pt idx="2105">
                  <c:v>5.6193741852369898</c:v>
                </c:pt>
                <c:pt idx="2106">
                  <c:v>5.6316972064129232</c:v>
                </c:pt>
                <c:pt idx="2107">
                  <c:v>5.6167231312024173</c:v>
                </c:pt>
                <c:pt idx="2108">
                  <c:v>5.708051796966628</c:v>
                </c:pt>
                <c:pt idx="2109">
                  <c:v>5.7102234651957282</c:v>
                </c:pt>
                <c:pt idx="2110">
                  <c:v>5.7017506331955694</c:v>
                </c:pt>
                <c:pt idx="2111">
                  <c:v>5.6863492128769684</c:v>
                </c:pt>
                <c:pt idx="2112">
                  <c:v>5.6937103887545284</c:v>
                </c:pt>
                <c:pt idx="2113">
                  <c:v>5.7002578719511972</c:v>
                </c:pt>
                <c:pt idx="2114">
                  <c:v>5.7071715133808691</c:v>
                </c:pt>
                <c:pt idx="2115">
                  <c:v>5.7419811461851813</c:v>
                </c:pt>
                <c:pt idx="2116">
                  <c:v>5.7379618853520471</c:v>
                </c:pt>
                <c:pt idx="2117">
                  <c:v>5.7355008511448373</c:v>
                </c:pt>
                <c:pt idx="2118">
                  <c:v>5.6698035171948886</c:v>
                </c:pt>
                <c:pt idx="2119">
                  <c:v>5.3606584116824285</c:v>
                </c:pt>
                <c:pt idx="2120">
                  <c:v>5.3899125952347005</c:v>
                </c:pt>
                <c:pt idx="2121">
                  <c:v>5.3809018645952369</c:v>
                </c:pt>
                <c:pt idx="2122">
                  <c:v>5.4858860753264533</c:v>
                </c:pt>
                <c:pt idx="2123">
                  <c:v>5.9114886765546384</c:v>
                </c:pt>
                <c:pt idx="2124">
                  <c:v>5.907738649099791</c:v>
                </c:pt>
                <c:pt idx="2125">
                  <c:v>6.0868724992784191</c:v>
                </c:pt>
                <c:pt idx="2126">
                  <c:v>6.1179128628767527</c:v>
                </c:pt>
                <c:pt idx="2127">
                  <c:v>6.1158763676042573</c:v>
                </c:pt>
                <c:pt idx="2128">
                  <c:v>6.0766537343131191</c:v>
                </c:pt>
                <c:pt idx="2129">
                  <c:v>6.0224240115821228</c:v>
                </c:pt>
                <c:pt idx="2130">
                  <c:v>6.0038514556177685</c:v>
                </c:pt>
                <c:pt idx="2131">
                  <c:v>5.9972256537146427</c:v>
                </c:pt>
                <c:pt idx="2132">
                  <c:v>6.1215653766560525</c:v>
                </c:pt>
                <c:pt idx="2133">
                  <c:v>6.2027546399640467</c:v>
                </c:pt>
                <c:pt idx="2134">
                  <c:v>6.2126841267222792</c:v>
                </c:pt>
                <c:pt idx="2135">
                  <c:v>6.2242119154588025</c:v>
                </c:pt>
                <c:pt idx="2136">
                  <c:v>6.2220215191101413</c:v>
                </c:pt>
                <c:pt idx="2137">
                  <c:v>6.32897541701763</c:v>
                </c:pt>
                <c:pt idx="2138">
                  <c:v>6.3559905484263739</c:v>
                </c:pt>
                <c:pt idx="2139">
                  <c:v>6.4047550969326998</c:v>
                </c:pt>
                <c:pt idx="2140">
                  <c:v>6.415002263129379</c:v>
                </c:pt>
                <c:pt idx="2141">
                  <c:v>6.3240896737986878</c:v>
                </c:pt>
                <c:pt idx="2142">
                  <c:v>6.2971098089573925</c:v>
                </c:pt>
                <c:pt idx="2143">
                  <c:v>6.3456111206393686</c:v>
                </c:pt>
                <c:pt idx="2144">
                  <c:v>6.3407334970726277</c:v>
                </c:pt>
                <c:pt idx="2145">
                  <c:v>6.340396686983758</c:v>
                </c:pt>
                <c:pt idx="2146">
                  <c:v>6.3594554384913575</c:v>
                </c:pt>
                <c:pt idx="2147">
                  <c:v>6.3605966870829285</c:v>
                </c:pt>
                <c:pt idx="2148">
                  <c:v>6.4010878762910286</c:v>
                </c:pt>
                <c:pt idx="2149">
                  <c:v>6.3881632984833665</c:v>
                </c:pt>
                <c:pt idx="2150">
                  <c:v>6.4729636700785917</c:v>
                </c:pt>
                <c:pt idx="2151">
                  <c:v>6.4709409749373838</c:v>
                </c:pt>
                <c:pt idx="2152">
                  <c:v>6.4134359046747162</c:v>
                </c:pt>
                <c:pt idx="2153">
                  <c:v>6.3509222131359291</c:v>
                </c:pt>
                <c:pt idx="2154">
                  <c:v>6.2704467403523569</c:v>
                </c:pt>
                <c:pt idx="2155">
                  <c:v>6.2603241442445485</c:v>
                </c:pt>
                <c:pt idx="2156">
                  <c:v>6.2610847435801515</c:v>
                </c:pt>
                <c:pt idx="2157">
                  <c:v>6.3687382229770586</c:v>
                </c:pt>
                <c:pt idx="2158">
                  <c:v>6.3110879928846328</c:v>
                </c:pt>
                <c:pt idx="2159">
                  <c:v>6.2188975835799205</c:v>
                </c:pt>
                <c:pt idx="2160">
                  <c:v>6.2281068983342482</c:v>
                </c:pt>
                <c:pt idx="2161">
                  <c:v>6.2177703218501801</c:v>
                </c:pt>
                <c:pt idx="2162">
                  <c:v>6.2841276809205873</c:v>
                </c:pt>
                <c:pt idx="2163">
                  <c:v>6.5661366268337114</c:v>
                </c:pt>
                <c:pt idx="2164">
                  <c:v>6.8763844144819544</c:v>
                </c:pt>
                <c:pt idx="2165">
                  <c:v>6.838682079485026</c:v>
                </c:pt>
                <c:pt idx="2166">
                  <c:v>7.2761024571051856</c:v>
                </c:pt>
                <c:pt idx="2167">
                  <c:v>7.7209918883085118</c:v>
                </c:pt>
                <c:pt idx="2168">
                  <c:v>7.8532280078844154</c:v>
                </c:pt>
                <c:pt idx="2169">
                  <c:v>8.3528320367231039</c:v>
                </c:pt>
                <c:pt idx="2170">
                  <c:v>8.9626576974827721</c:v>
                </c:pt>
                <c:pt idx="2171">
                  <c:v>9.1188208137734481</c:v>
                </c:pt>
                <c:pt idx="2172">
                  <c:v>9.1366875680880071</c:v>
                </c:pt>
                <c:pt idx="2173">
                  <c:v>9.1250505833290916</c:v>
                </c:pt>
                <c:pt idx="2174">
                  <c:v>9.1135918909646243</c:v>
                </c:pt>
                <c:pt idx="2175">
                  <c:v>9.1147009706446021</c:v>
                </c:pt>
                <c:pt idx="2176">
                  <c:v>9.0916759664349929</c:v>
                </c:pt>
                <c:pt idx="2177">
                  <c:v>9.0596070661623305</c:v>
                </c:pt>
                <c:pt idx="2178">
                  <c:v>9.0627787717216464</c:v>
                </c:pt>
                <c:pt idx="2179">
                  <c:v>9.0676522665443162</c:v>
                </c:pt>
                <c:pt idx="2180">
                  <c:v>9.249471925892049</c:v>
                </c:pt>
                <c:pt idx="2181">
                  <c:v>9.4646284961844387</c:v>
                </c:pt>
                <c:pt idx="2182">
                  <c:v>9.4730379107457914</c:v>
                </c:pt>
                <c:pt idx="2183">
                  <c:v>9.6078838103070101</c:v>
                </c:pt>
                <c:pt idx="2184">
                  <c:v>9.5975572142550352</c:v>
                </c:pt>
                <c:pt idx="2185">
                  <c:v>9.6461374233944674</c:v>
                </c:pt>
                <c:pt idx="2186">
                  <c:v>9.5821511372957104</c:v>
                </c:pt>
                <c:pt idx="2187">
                  <c:v>9.5729409595865746</c:v>
                </c:pt>
                <c:pt idx="2188">
                  <c:v>9.5746737385667622</c:v>
                </c:pt>
                <c:pt idx="2189">
                  <c:v>9.5414834017367536</c:v>
                </c:pt>
                <c:pt idx="2190">
                  <c:v>9.5461053772812132</c:v>
                </c:pt>
                <c:pt idx="2191">
                  <c:v>9.5472254142296418</c:v>
                </c:pt>
                <c:pt idx="2192">
                  <c:v>9.5480309548412521</c:v>
                </c:pt>
                <c:pt idx="2193">
                  <c:v>9.510072492309865</c:v>
                </c:pt>
                <c:pt idx="2194">
                  <c:v>9.6340220898110012</c:v>
                </c:pt>
                <c:pt idx="2195">
                  <c:v>9.5733187339617203</c:v>
                </c:pt>
                <c:pt idx="2196">
                  <c:v>9.5568883733030638</c:v>
                </c:pt>
                <c:pt idx="2197">
                  <c:v>9.5666035046786764</c:v>
                </c:pt>
                <c:pt idx="2198">
                  <c:v>9.4915698570132125</c:v>
                </c:pt>
                <c:pt idx="2199">
                  <c:v>9.4947788597473721</c:v>
                </c:pt>
                <c:pt idx="2200">
                  <c:v>9.4958669594913534</c:v>
                </c:pt>
                <c:pt idx="2201">
                  <c:v>9.5073941589892037</c:v>
                </c:pt>
                <c:pt idx="2202">
                  <c:v>9.5682528768112487</c:v>
                </c:pt>
                <c:pt idx="2203">
                  <c:v>9.5701276182302557</c:v>
                </c:pt>
                <c:pt idx="2204">
                  <c:v>9.5661570347492795</c:v>
                </c:pt>
                <c:pt idx="2205">
                  <c:v>9.6285064231984059</c:v>
                </c:pt>
                <c:pt idx="2206">
                  <c:v>9.6449032089550979</c:v>
                </c:pt>
                <c:pt idx="2207">
                  <c:v>9.7030265941942258</c:v>
                </c:pt>
                <c:pt idx="2208">
                  <c:v>9.6989716547451827</c:v>
                </c:pt>
                <c:pt idx="2209">
                  <c:v>9.7049438778341237</c:v>
                </c:pt>
                <c:pt idx="2210">
                  <c:v>9.7195492804826209</c:v>
                </c:pt>
                <c:pt idx="2211">
                  <c:v>9.7197712219342645</c:v>
                </c:pt>
                <c:pt idx="2212">
                  <c:v>9.6579540513727302</c:v>
                </c:pt>
                <c:pt idx="2213">
                  <c:v>9.4167777553886225</c:v>
                </c:pt>
                <c:pt idx="2214">
                  <c:v>9.4322067676586236</c:v>
                </c:pt>
                <c:pt idx="2215">
                  <c:v>9.2882803350255561</c:v>
                </c:pt>
                <c:pt idx="2216">
                  <c:v>9.2748495701178122</c:v>
                </c:pt>
                <c:pt idx="2217">
                  <c:v>9.3033658799721071</c:v>
                </c:pt>
                <c:pt idx="2218">
                  <c:v>9.3413553781623975</c:v>
                </c:pt>
                <c:pt idx="2219">
                  <c:v>9.3273215799703042</c:v>
                </c:pt>
                <c:pt idx="2220">
                  <c:v>9.352532353818054</c:v>
                </c:pt>
                <c:pt idx="2221">
                  <c:v>9.3397679693527866</c:v>
                </c:pt>
                <c:pt idx="2222">
                  <c:v>9.2544170060219511</c:v>
                </c:pt>
                <c:pt idx="2223">
                  <c:v>9.201732656334439</c:v>
                </c:pt>
                <c:pt idx="2224">
                  <c:v>9.19400673668218</c:v>
                </c:pt>
                <c:pt idx="2225">
                  <c:v>9.1857965768114944</c:v>
                </c:pt>
                <c:pt idx="2226">
                  <c:v>9.2006222708459511</c:v>
                </c:pt>
                <c:pt idx="2227">
                  <c:v>9.1433943410751155</c:v>
                </c:pt>
                <c:pt idx="2228">
                  <c:v>9.1449237130144443</c:v>
                </c:pt>
                <c:pt idx="2229">
                  <c:v>9.1132323586349884</c:v>
                </c:pt>
                <c:pt idx="2230">
                  <c:v>9.1041381153007492</c:v>
                </c:pt>
                <c:pt idx="2231">
                  <c:v>9.131764812633886</c:v>
                </c:pt>
                <c:pt idx="2232">
                  <c:v>9.1549892167905114</c:v>
                </c:pt>
                <c:pt idx="2233">
                  <c:v>9.1223727122456228</c:v>
                </c:pt>
                <c:pt idx="2234">
                  <c:v>9.1213085420405058</c:v>
                </c:pt>
                <c:pt idx="2235">
                  <c:v>9.2431515922494398</c:v>
                </c:pt>
                <c:pt idx="2236">
                  <c:v>9.2818754630925486</c:v>
                </c:pt>
                <c:pt idx="2237">
                  <c:v>9.3001132161768787</c:v>
                </c:pt>
                <c:pt idx="2238">
                  <c:v>9.2733947586933745</c:v>
                </c:pt>
                <c:pt idx="2239">
                  <c:v>9.3331175113623654</c:v>
                </c:pt>
                <c:pt idx="2240">
                  <c:v>9.2786567605930355</c:v>
                </c:pt>
                <c:pt idx="2241">
                  <c:v>9.2873805121534705</c:v>
                </c:pt>
                <c:pt idx="2242">
                  <c:v>9.2873514341104872</c:v>
                </c:pt>
                <c:pt idx="2243">
                  <c:v>9.2882574853740323</c:v>
                </c:pt>
                <c:pt idx="2244">
                  <c:v>9.3493644759080166</c:v>
                </c:pt>
                <c:pt idx="2245">
                  <c:v>9.3729002075730836</c:v>
                </c:pt>
                <c:pt idx="2246">
                  <c:v>9.3853659798262985</c:v>
                </c:pt>
                <c:pt idx="2247">
                  <c:v>9.1979818223615961</c:v>
                </c:pt>
                <c:pt idx="2248">
                  <c:v>9.1931260221116791</c:v>
                </c:pt>
                <c:pt idx="2249">
                  <c:v>9.2276702909105275</c:v>
                </c:pt>
                <c:pt idx="2250">
                  <c:v>9.2494761095493168</c:v>
                </c:pt>
                <c:pt idx="2251">
                  <c:v>9.2371065541182737</c:v>
                </c:pt>
                <c:pt idx="2252">
                  <c:v>9.1738551481180277</c:v>
                </c:pt>
                <c:pt idx="2253">
                  <c:v>8.9315807657592661</c:v>
                </c:pt>
                <c:pt idx="2254">
                  <c:v>8.6123584876095993</c:v>
                </c:pt>
                <c:pt idx="2255">
                  <c:v>8.5997888458530429</c:v>
                </c:pt>
                <c:pt idx="2256">
                  <c:v>8.1503039890918618</c:v>
                </c:pt>
                <c:pt idx="2257">
                  <c:v>7.5929745893560554</c:v>
                </c:pt>
                <c:pt idx="2258">
                  <c:v>7.3622098563229876</c:v>
                </c:pt>
                <c:pt idx="2259">
                  <c:v>6.928955386028476</c:v>
                </c:pt>
                <c:pt idx="2260">
                  <c:v>6.2942275802087631</c:v>
                </c:pt>
                <c:pt idx="2261">
                  <c:v>6.1194514360889967</c:v>
                </c:pt>
                <c:pt idx="2262">
                  <c:v>6.1160179212853141</c:v>
                </c:pt>
                <c:pt idx="2263">
                  <c:v>6.1156440222385058</c:v>
                </c:pt>
                <c:pt idx="2264">
                  <c:v>6.1173024311135586</c:v>
                </c:pt>
                <c:pt idx="2265">
                  <c:v>6.1182576501939909</c:v>
                </c:pt>
                <c:pt idx="2266">
                  <c:v>6.1020621318267612</c:v>
                </c:pt>
                <c:pt idx="2267">
                  <c:v>6.1026251544135413</c:v>
                </c:pt>
                <c:pt idx="2268">
                  <c:v>6.0815614919011773</c:v>
                </c:pt>
                <c:pt idx="2269">
                  <c:v>6.082421163031575</c:v>
                </c:pt>
                <c:pt idx="2270">
                  <c:v>5.7479072447615254</c:v>
                </c:pt>
                <c:pt idx="2271">
                  <c:v>5.2447629039930046</c:v>
                </c:pt>
                <c:pt idx="2272">
                  <c:v>5.2691045922902671</c:v>
                </c:pt>
                <c:pt idx="2273">
                  <c:v>5.0952376914707589</c:v>
                </c:pt>
                <c:pt idx="2274">
                  <c:v>5.0579522471877354</c:v>
                </c:pt>
                <c:pt idx="2275">
                  <c:v>4.8855387535418799</c:v>
                </c:pt>
                <c:pt idx="2276">
                  <c:v>4.8273070167234922</c:v>
                </c:pt>
                <c:pt idx="2277">
                  <c:v>4.9694306083078086</c:v>
                </c:pt>
                <c:pt idx="2278">
                  <c:v>4.9762025357097848</c:v>
                </c:pt>
                <c:pt idx="2279">
                  <c:v>4.9869794812158004</c:v>
                </c:pt>
                <c:pt idx="2280">
                  <c:v>4.9872020423515986</c:v>
                </c:pt>
                <c:pt idx="2281">
                  <c:v>4.9974370060275373</c:v>
                </c:pt>
                <c:pt idx="2282">
                  <c:v>4.979719033182314</c:v>
                </c:pt>
                <c:pt idx="2283">
                  <c:v>4.9943087933762662</c:v>
                </c:pt>
                <c:pt idx="2284">
                  <c:v>4.7708001105036892</c:v>
                </c:pt>
                <c:pt idx="2285">
                  <c:v>4.7623465101928559</c:v>
                </c:pt>
                <c:pt idx="2286">
                  <c:v>4.7876864474504925</c:v>
                </c:pt>
                <c:pt idx="2287">
                  <c:v>4.8090920407265836</c:v>
                </c:pt>
                <c:pt idx="2288">
                  <c:v>4.7910789889806331</c:v>
                </c:pt>
                <c:pt idx="2289">
                  <c:v>4.8241844780907472</c:v>
                </c:pt>
                <c:pt idx="2290">
                  <c:v>4.8595766440658759</c:v>
                </c:pt>
                <c:pt idx="2291">
                  <c:v>4.8442995328576597</c:v>
                </c:pt>
                <c:pt idx="2292">
                  <c:v>4.7181161390033202</c:v>
                </c:pt>
                <c:pt idx="2293">
                  <c:v>4.7255071604638914</c:v>
                </c:pt>
                <c:pt idx="2294">
                  <c:v>4.7589135210805837</c:v>
                </c:pt>
                <c:pt idx="2295">
                  <c:v>4.6527539956266999</c:v>
                </c:pt>
                <c:pt idx="2296">
                  <c:v>4.6567893612505369</c:v>
                </c:pt>
                <c:pt idx="2297">
                  <c:v>4.5216232702153336</c:v>
                </c:pt>
                <c:pt idx="2298">
                  <c:v>4.5014203641053143</c:v>
                </c:pt>
                <c:pt idx="2299">
                  <c:v>4.5808418008587015</c:v>
                </c:pt>
                <c:pt idx="2300">
                  <c:v>4.5519338293209914</c:v>
                </c:pt>
                <c:pt idx="2301">
                  <c:v>4.6125696496674955</c:v>
                </c:pt>
                <c:pt idx="2302">
                  <c:v>4.6319399711815379</c:v>
                </c:pt>
                <c:pt idx="2303">
                  <c:v>4.5996737094828655</c:v>
                </c:pt>
                <c:pt idx="2304">
                  <c:v>4.5585984993911985</c:v>
                </c:pt>
                <c:pt idx="2305">
                  <c:v>4.5332752115683679</c:v>
                </c:pt>
                <c:pt idx="2306">
                  <c:v>4.5575581615055256</c:v>
                </c:pt>
                <c:pt idx="2307">
                  <c:v>4.5105491745661945</c:v>
                </c:pt>
                <c:pt idx="2308">
                  <c:v>4.4503630514698065</c:v>
                </c:pt>
                <c:pt idx="2309">
                  <c:v>4.4541057983529466</c:v>
                </c:pt>
                <c:pt idx="2310">
                  <c:v>4.4251979070832457</c:v>
                </c:pt>
                <c:pt idx="2311">
                  <c:v>4.4673881467735246</c:v>
                </c:pt>
                <c:pt idx="2312">
                  <c:v>4.4960764918120244</c:v>
                </c:pt>
                <c:pt idx="2313">
                  <c:v>4.4962763180313869</c:v>
                </c:pt>
                <c:pt idx="2314">
                  <c:v>4.5439239153307351</c:v>
                </c:pt>
                <c:pt idx="2315">
                  <c:v>4.5595399866530002</c:v>
                </c:pt>
                <c:pt idx="2316">
                  <c:v>4.5447374614226543</c:v>
                </c:pt>
                <c:pt idx="2317">
                  <c:v>4.5080129806498856</c:v>
                </c:pt>
                <c:pt idx="2318">
                  <c:v>4.4595663355447019</c:v>
                </c:pt>
                <c:pt idx="2319">
                  <c:v>4.4600262079141322</c:v>
                </c:pt>
                <c:pt idx="2320">
                  <c:v>4.4579630794767171</c:v>
                </c:pt>
                <c:pt idx="2321">
                  <c:v>4.3658155154113807</c:v>
                </c:pt>
                <c:pt idx="2322">
                  <c:v>4.2809711551773715</c:v>
                </c:pt>
                <c:pt idx="2323">
                  <c:v>4.2604710400548518</c:v>
                </c:pt>
                <c:pt idx="2324">
                  <c:v>4.2682129213024309</c:v>
                </c:pt>
                <c:pt idx="2325">
                  <c:v>4.0582502428642639</c:v>
                </c:pt>
                <c:pt idx="2326">
                  <c:v>4.0404912772827206</c:v>
                </c:pt>
                <c:pt idx="2327">
                  <c:v>4.018973593042511</c:v>
                </c:pt>
                <c:pt idx="2328">
                  <c:v>4.0434153363242897</c:v>
                </c:pt>
                <c:pt idx="2329">
                  <c:v>3.9484251105893571</c:v>
                </c:pt>
                <c:pt idx="2330">
                  <c:v>3.9599931154179164</c:v>
                </c:pt>
                <c:pt idx="2331">
                  <c:v>3.9709844176153362</c:v>
                </c:pt>
                <c:pt idx="2332">
                  <c:v>3.9900456965646582</c:v>
                </c:pt>
                <c:pt idx="2333">
                  <c:v>3.9900414387755498</c:v>
                </c:pt>
                <c:pt idx="2334">
                  <c:v>3.9291966597526304</c:v>
                </c:pt>
                <c:pt idx="2335">
                  <c:v>3.896673711447129</c:v>
                </c:pt>
                <c:pt idx="2336">
                  <c:v>3.8747452329443179</c:v>
                </c:pt>
                <c:pt idx="2337">
                  <c:v>3.8494306381856322</c:v>
                </c:pt>
                <c:pt idx="2338">
                  <c:v>3.8118048118437944</c:v>
                </c:pt>
                <c:pt idx="2339">
                  <c:v>3.71718664124398</c:v>
                </c:pt>
                <c:pt idx="2340">
                  <c:v>3.6497135734930399</c:v>
                </c:pt>
                <c:pt idx="2341">
                  <c:v>3.6448966416196078</c:v>
                </c:pt>
                <c:pt idx="2342">
                  <c:v>3.6441173817722778</c:v>
                </c:pt>
                <c:pt idx="2343">
                  <c:v>3.6411513347699023</c:v>
                </c:pt>
                <c:pt idx="2344">
                  <c:v>3.6930481913752811</c:v>
                </c:pt>
                <c:pt idx="2345">
                  <c:v>3.6877493413319722</c:v>
                </c:pt>
                <c:pt idx="2346">
                  <c:v>4.0557314251881165</c:v>
                </c:pt>
                <c:pt idx="2347">
                  <c:v>4.0768300105390054</c:v>
                </c:pt>
                <c:pt idx="2348">
                  <c:v>3.9961004654959678</c:v>
                </c:pt>
                <c:pt idx="2349">
                  <c:v>5.0355770730301579</c:v>
                </c:pt>
                <c:pt idx="2350">
                  <c:v>5.1261470420413442</c:v>
                </c:pt>
                <c:pt idx="2351">
                  <c:v>5.1609151156999937</c:v>
                </c:pt>
                <c:pt idx="2352">
                  <c:v>5.1655904529966268</c:v>
                </c:pt>
                <c:pt idx="2353">
                  <c:v>5.1761718043661009</c:v>
                </c:pt>
                <c:pt idx="2354">
                  <c:v>5.2026831655741184</c:v>
                </c:pt>
                <c:pt idx="2355">
                  <c:v>5.2027472120802676</c:v>
                </c:pt>
                <c:pt idx="2356">
                  <c:v>5.2032607075766677</c:v>
                </c:pt>
                <c:pt idx="2357">
                  <c:v>5.204093424270873</c:v>
                </c:pt>
                <c:pt idx="2358">
                  <c:v>5.2121961348662449</c:v>
                </c:pt>
                <c:pt idx="2359">
                  <c:v>5.2199219620495914</c:v>
                </c:pt>
                <c:pt idx="2360">
                  <c:v>5.1528642533529974</c:v>
                </c:pt>
                <c:pt idx="2361">
                  <c:v>5.1549801133020221</c:v>
                </c:pt>
                <c:pt idx="2362">
                  <c:v>5.1253598766494965</c:v>
                </c:pt>
                <c:pt idx="2363">
                  <c:v>5.1127351584059202</c:v>
                </c:pt>
                <c:pt idx="2364">
                  <c:v>5.1437442280061001</c:v>
                </c:pt>
                <c:pt idx="2365">
                  <c:v>5.163025452215467</c:v>
                </c:pt>
                <c:pt idx="2366">
                  <c:v>5.1643570938944974</c:v>
                </c:pt>
                <c:pt idx="2367">
                  <c:v>5.1107134210313649</c:v>
                </c:pt>
                <c:pt idx="2368">
                  <c:v>5.1360377081292778</c:v>
                </c:pt>
                <c:pt idx="2369">
                  <c:v>5.1602032426657365</c:v>
                </c:pt>
                <c:pt idx="2370">
                  <c:v>5.1646549785238323</c:v>
                </c:pt>
                <c:pt idx="2371">
                  <c:v>5.1499148931551844</c:v>
                </c:pt>
                <c:pt idx="2372">
                  <c:v>5.2056502370992268</c:v>
                </c:pt>
                <c:pt idx="2373">
                  <c:v>5.2068004659420968</c:v>
                </c:pt>
                <c:pt idx="2374">
                  <c:v>5.2089384076634522</c:v>
                </c:pt>
                <c:pt idx="2375">
                  <c:v>5.2112887405207795</c:v>
                </c:pt>
                <c:pt idx="2376">
                  <c:v>5.238153687934993</c:v>
                </c:pt>
                <c:pt idx="2377">
                  <c:v>5.2414807702755661</c:v>
                </c:pt>
                <c:pt idx="2378">
                  <c:v>5.2489556144719511</c:v>
                </c:pt>
                <c:pt idx="2379">
                  <c:v>5.2256646658583064</c:v>
                </c:pt>
                <c:pt idx="2380">
                  <c:v>5.2397496517947442</c:v>
                </c:pt>
                <c:pt idx="2381">
                  <c:v>5.2398677206907696</c:v>
                </c:pt>
                <c:pt idx="2382">
                  <c:v>5.2374465015100418</c:v>
                </c:pt>
                <c:pt idx="2383">
                  <c:v>5.232955420788052</c:v>
                </c:pt>
                <c:pt idx="2384">
                  <c:v>5.2196359561378163</c:v>
                </c:pt>
                <c:pt idx="2385">
                  <c:v>5.2815936086744699</c:v>
                </c:pt>
                <c:pt idx="2386">
                  <c:v>5.2712465182516155</c:v>
                </c:pt>
                <c:pt idx="2387">
                  <c:v>5.2368052766565585</c:v>
                </c:pt>
                <c:pt idx="2388">
                  <c:v>5.256496687406842</c:v>
                </c:pt>
                <c:pt idx="2389">
                  <c:v>5.1780682246689116</c:v>
                </c:pt>
                <c:pt idx="2390">
                  <c:v>5.1767171164137205</c:v>
                </c:pt>
                <c:pt idx="2391">
                  <c:v>5.1209561321949604</c:v>
                </c:pt>
                <c:pt idx="2392">
                  <c:v>5.1228372506482396</c:v>
                </c:pt>
                <c:pt idx="2393">
                  <c:v>5.123374935780542</c:v>
                </c:pt>
                <c:pt idx="2394">
                  <c:v>5.1106249702474598</c:v>
                </c:pt>
                <c:pt idx="2395">
                  <c:v>5.0977268835997167</c:v>
                </c:pt>
                <c:pt idx="2396">
                  <c:v>5.0389943940602659</c:v>
                </c:pt>
                <c:pt idx="2397">
                  <c:v>5.0395005245637829</c:v>
                </c:pt>
                <c:pt idx="2398">
                  <c:v>5.0765066388149815</c:v>
                </c:pt>
                <c:pt idx="2399">
                  <c:v>5.077814449349491</c:v>
                </c:pt>
                <c:pt idx="2400">
                  <c:v>5.1070887628335448</c:v>
                </c:pt>
                <c:pt idx="2401">
                  <c:v>5.1199991902211428</c:v>
                </c:pt>
                <c:pt idx="2402">
                  <c:v>5.1147773235657992</c:v>
                </c:pt>
                <c:pt idx="2403">
                  <c:v>5.1168711876069137</c:v>
                </c:pt>
                <c:pt idx="2404">
                  <c:v>5.0727046913252547</c:v>
                </c:pt>
                <c:pt idx="2405">
                  <c:v>5.0554855888752988</c:v>
                </c:pt>
                <c:pt idx="2406">
                  <c:v>5.0584629023875864</c:v>
                </c:pt>
                <c:pt idx="2407">
                  <c:v>5.0563213536582765</c:v>
                </c:pt>
                <c:pt idx="2408">
                  <c:v>5.0662363807039767</c:v>
                </c:pt>
                <c:pt idx="2409">
                  <c:v>5.0751492841274892</c:v>
                </c:pt>
                <c:pt idx="2410">
                  <c:v>5.097391676252041</c:v>
                </c:pt>
                <c:pt idx="2411">
                  <c:v>5.1076276284603228</c:v>
                </c:pt>
                <c:pt idx="2412">
                  <c:v>5.1252112677748061</c:v>
                </c:pt>
                <c:pt idx="2413">
                  <c:v>5.1322694644942182</c:v>
                </c:pt>
                <c:pt idx="2414">
                  <c:v>5.1120102371932443</c:v>
                </c:pt>
                <c:pt idx="2415">
                  <c:v>5.108295834041904</c:v>
                </c:pt>
                <c:pt idx="2416">
                  <c:v>5.0582180847862235</c:v>
                </c:pt>
                <c:pt idx="2417">
                  <c:v>5.0766855860222257</c:v>
                </c:pt>
                <c:pt idx="2418">
                  <c:v>5.0624288579270944</c:v>
                </c:pt>
                <c:pt idx="2419">
                  <c:v>5.0894530237441895</c:v>
                </c:pt>
                <c:pt idx="2420">
                  <c:v>5.0937214964253847</c:v>
                </c:pt>
                <c:pt idx="2421">
                  <c:v>5.0834965914718202</c:v>
                </c:pt>
                <c:pt idx="2422">
                  <c:v>5.1397959663084771</c:v>
                </c:pt>
                <c:pt idx="2423">
                  <c:v>5.1450516774902217</c:v>
                </c:pt>
                <c:pt idx="2424">
                  <c:v>5.1281740106148952</c:v>
                </c:pt>
                <c:pt idx="2425">
                  <c:v>5.1178315575725417</c:v>
                </c:pt>
                <c:pt idx="2426">
                  <c:v>5.3491700026129223</c:v>
                </c:pt>
                <c:pt idx="2427">
                  <c:v>5.4664779462720468</c:v>
                </c:pt>
                <c:pt idx="2428">
                  <c:v>5.4637580383032702</c:v>
                </c:pt>
                <c:pt idx="2429">
                  <c:v>5.4528923746428557</c:v>
                </c:pt>
                <c:pt idx="2430">
                  <c:v>5.4559047620934242</c:v>
                </c:pt>
                <c:pt idx="2431">
                  <c:v>5.4678696412298597</c:v>
                </c:pt>
                <c:pt idx="2432">
                  <c:v>5.4715072314920379</c:v>
                </c:pt>
                <c:pt idx="2433">
                  <c:v>5.4704666288241501</c:v>
                </c:pt>
                <c:pt idx="2434">
                  <c:v>5.4398922192726733</c:v>
                </c:pt>
                <c:pt idx="2435">
                  <c:v>5.423575756502057</c:v>
                </c:pt>
                <c:pt idx="2436">
                  <c:v>5.1157935634923408</c:v>
                </c:pt>
                <c:pt idx="2437">
                  <c:v>5.1061944610597534</c:v>
                </c:pt>
                <c:pt idx="2438">
                  <c:v>5.1058725858487062</c:v>
                </c:pt>
                <c:pt idx="2439">
                  <c:v>4.1496904029637491</c:v>
                </c:pt>
                <c:pt idx="2440">
                  <c:v>3.9933379729609837</c:v>
                </c:pt>
                <c:pt idx="2441">
                  <c:v>3.9555019170429353</c:v>
                </c:pt>
                <c:pt idx="2442">
                  <c:v>3.9427540292074346</c:v>
                </c:pt>
                <c:pt idx="2443">
                  <c:v>3.9330526029444468</c:v>
                </c:pt>
                <c:pt idx="2444">
                  <c:v>3.9132237619686348</c:v>
                </c:pt>
                <c:pt idx="2445">
                  <c:v>3.9267477597293317</c:v>
                </c:pt>
                <c:pt idx="2446">
                  <c:v>3.9964983746308418</c:v>
                </c:pt>
                <c:pt idx="2447">
                  <c:v>4.0249197979307967</c:v>
                </c:pt>
                <c:pt idx="2448">
                  <c:v>4.0572973608249736</c:v>
                </c:pt>
                <c:pt idx="2449">
                  <c:v>4.1348545645116612</c:v>
                </c:pt>
                <c:pt idx="2450">
                  <c:v>4.1353150868362771</c:v>
                </c:pt>
                <c:pt idx="2451">
                  <c:v>4.1377307421317324</c:v>
                </c:pt>
                <c:pt idx="2452">
                  <c:v>4.2129822915322164</c:v>
                </c:pt>
                <c:pt idx="2453">
                  <c:v>4.2122855708435862</c:v>
                </c:pt>
                <c:pt idx="2454">
                  <c:v>4.411477811957492</c:v>
                </c:pt>
                <c:pt idx="2455">
                  <c:v>4.3916463090019882</c:v>
                </c:pt>
                <c:pt idx="2456">
                  <c:v>4.3925256040258285</c:v>
                </c:pt>
                <c:pt idx="2457">
                  <c:v>4.3903286969674307</c:v>
                </c:pt>
                <c:pt idx="2458">
                  <c:v>4.4296322418179157</c:v>
                </c:pt>
                <c:pt idx="2459">
                  <c:v>4.3795889227853646</c:v>
                </c:pt>
                <c:pt idx="2460">
                  <c:v>4.3724163823022071</c:v>
                </c:pt>
                <c:pt idx="2461">
                  <c:v>4.3899365934352659</c:v>
                </c:pt>
                <c:pt idx="2462">
                  <c:v>4.3352618717476821</c:v>
                </c:pt>
                <c:pt idx="2463">
                  <c:v>4.3222731264665919</c:v>
                </c:pt>
                <c:pt idx="2464">
                  <c:v>4.33411692961214</c:v>
                </c:pt>
                <c:pt idx="2465">
                  <c:v>4.3341745462951549</c:v>
                </c:pt>
                <c:pt idx="2466">
                  <c:v>4.3616656064995807</c:v>
                </c:pt>
                <c:pt idx="2467">
                  <c:v>4.4189875031288546</c:v>
                </c:pt>
                <c:pt idx="2468">
                  <c:v>4.4123125415188973</c:v>
                </c:pt>
                <c:pt idx="2469">
                  <c:v>4.4573416615333015</c:v>
                </c:pt>
                <c:pt idx="2470">
                  <c:v>4.4016893120709923</c:v>
                </c:pt>
                <c:pt idx="2471">
                  <c:v>4.4020303589251712</c:v>
                </c:pt>
                <c:pt idx="2472">
                  <c:v>4.5722651741201439</c:v>
                </c:pt>
                <c:pt idx="2473">
                  <c:v>4.8023090901932592</c:v>
                </c:pt>
                <c:pt idx="2474">
                  <c:v>4.853359341618587</c:v>
                </c:pt>
                <c:pt idx="2475">
                  <c:v>4.7621827909931653</c:v>
                </c:pt>
                <c:pt idx="2476">
                  <c:v>4.8275630100217581</c:v>
                </c:pt>
                <c:pt idx="2477">
                  <c:v>4.8279737485671905</c:v>
                </c:pt>
                <c:pt idx="2478">
                  <c:v>4.8136294008771339</c:v>
                </c:pt>
                <c:pt idx="2479">
                  <c:v>4.82923573500711</c:v>
                </c:pt>
                <c:pt idx="2480">
                  <c:v>4.8477097861553675</c:v>
                </c:pt>
                <c:pt idx="2481">
                  <c:v>4.9307527455959752</c:v>
                </c:pt>
                <c:pt idx="2482">
                  <c:v>4.9258374851731643</c:v>
                </c:pt>
                <c:pt idx="2483">
                  <c:v>4.9375049933696831</c:v>
                </c:pt>
                <c:pt idx="2484">
                  <c:v>4.9601039473522448</c:v>
                </c:pt>
                <c:pt idx="2485">
                  <c:v>4.968433172868326</c:v>
                </c:pt>
                <c:pt idx="2486">
                  <c:v>4.9780879877200981</c:v>
                </c:pt>
                <c:pt idx="2487">
                  <c:v>4.9822085815993082</c:v>
                </c:pt>
                <c:pt idx="2488">
                  <c:v>4.9176735396624931</c:v>
                </c:pt>
                <c:pt idx="2489">
                  <c:v>4.9089064129179034</c:v>
                </c:pt>
                <c:pt idx="2490">
                  <c:v>4.9096394077983705</c:v>
                </c:pt>
                <c:pt idx="2491">
                  <c:v>4.8663379988551068</c:v>
                </c:pt>
                <c:pt idx="2492">
                  <c:v>4.9067646531903026</c:v>
                </c:pt>
                <c:pt idx="2493">
                  <c:v>4.91040622132497</c:v>
                </c:pt>
                <c:pt idx="2494">
                  <c:v>5.14618507027566</c:v>
                </c:pt>
                <c:pt idx="2495">
                  <c:v>5.2616026126963051</c:v>
                </c:pt>
                <c:pt idx="2496">
                  <c:v>5.2641418699505333</c:v>
                </c:pt>
                <c:pt idx="2497">
                  <c:v>5.2688502905538757</c:v>
                </c:pt>
                <c:pt idx="2498">
                  <c:v>5.2914830732609106</c:v>
                </c:pt>
                <c:pt idx="2499">
                  <c:v>5.2897934285616417</c:v>
                </c:pt>
                <c:pt idx="2500">
                  <c:v>5.268879106859127</c:v>
                </c:pt>
                <c:pt idx="2501">
                  <c:v>5.2627039523316945</c:v>
                </c:pt>
                <c:pt idx="2502">
                  <c:v>5.2737686194679982</c:v>
                </c:pt>
                <c:pt idx="2503">
                  <c:v>5.2712435251203864</c:v>
                </c:pt>
                <c:pt idx="2504">
                  <c:v>5.2722861510379877</c:v>
                </c:pt>
                <c:pt idx="2505">
                  <c:v>5.2735624029660944</c:v>
                </c:pt>
                <c:pt idx="2506">
                  <c:v>5.3004113077628858</c:v>
                </c:pt>
                <c:pt idx="2507">
                  <c:v>5.2792180098482024</c:v>
                </c:pt>
                <c:pt idx="2508">
                  <c:v>5.2786631807002893</c:v>
                </c:pt>
                <c:pt idx="2509">
                  <c:v>5.247339187894088</c:v>
                </c:pt>
                <c:pt idx="2510">
                  <c:v>5.2585533619688745</c:v>
                </c:pt>
                <c:pt idx="2511">
                  <c:v>5.275784982116698</c:v>
                </c:pt>
                <c:pt idx="2512">
                  <c:v>5.2681169085165287</c:v>
                </c:pt>
                <c:pt idx="2513">
                  <c:v>5.2649710913981682</c:v>
                </c:pt>
                <c:pt idx="2514">
                  <c:v>5.2398729172341616</c:v>
                </c:pt>
                <c:pt idx="2515">
                  <c:v>5.25100021633118</c:v>
                </c:pt>
                <c:pt idx="2516">
                  <c:v>5.040974512527816</c:v>
                </c:pt>
                <c:pt idx="2517">
                  <c:v>4.8968508307305996</c:v>
                </c:pt>
                <c:pt idx="2518">
                  <c:v>4.9014846835801471</c:v>
                </c:pt>
                <c:pt idx="2519">
                  <c:v>4.9085302475396064</c:v>
                </c:pt>
                <c:pt idx="2520">
                  <c:v>4.919664186493339</c:v>
                </c:pt>
                <c:pt idx="2521">
                  <c:v>4.9070160364545847</c:v>
                </c:pt>
                <c:pt idx="2522">
                  <c:v>4.9305186362564237</c:v>
                </c:pt>
                <c:pt idx="2523">
                  <c:v>4.996191530679738</c:v>
                </c:pt>
                <c:pt idx="2524">
                  <c:v>4.9828677542334772</c:v>
                </c:pt>
                <c:pt idx="2525">
                  <c:v>4.9835143968709685</c:v>
                </c:pt>
                <c:pt idx="2526">
                  <c:v>4.9851696140551613</c:v>
                </c:pt>
                <c:pt idx="2527">
                  <c:v>5.0197639977650761</c:v>
                </c:pt>
                <c:pt idx="2528">
                  <c:v>5.0497128755843832</c:v>
                </c:pt>
                <c:pt idx="2529">
                  <c:v>5.0470401672106995</c:v>
                </c:pt>
                <c:pt idx="2530">
                  <c:v>5.043522829366105</c:v>
                </c:pt>
                <c:pt idx="2531">
                  <c:v>5.0435273050122857</c:v>
                </c:pt>
                <c:pt idx="2532">
                  <c:v>5.0439552520090478</c:v>
                </c:pt>
                <c:pt idx="2533">
                  <c:v>5.0518229647737787</c:v>
                </c:pt>
                <c:pt idx="2534">
                  <c:v>5.0472890144616862</c:v>
                </c:pt>
                <c:pt idx="2535">
                  <c:v>5.0307558451025738</c:v>
                </c:pt>
                <c:pt idx="2536">
                  <c:v>4.9525047822266197</c:v>
                </c:pt>
                <c:pt idx="2537">
                  <c:v>4.913794902727159</c:v>
                </c:pt>
                <c:pt idx="2538">
                  <c:v>4.9218090613061243</c:v>
                </c:pt>
                <c:pt idx="2539">
                  <c:v>4.9485526759363561</c:v>
                </c:pt>
                <c:pt idx="2540">
                  <c:v>4.9489078182219597</c:v>
                </c:pt>
                <c:pt idx="2541">
                  <c:v>4.9570969045751285</c:v>
                </c:pt>
                <c:pt idx="2542">
                  <c:v>4.8499183692887096</c:v>
                </c:pt>
                <c:pt idx="2543">
                  <c:v>4.8515262081446711</c:v>
                </c:pt>
                <c:pt idx="2544">
                  <c:v>4.690601319828092</c:v>
                </c:pt>
                <c:pt idx="2545">
                  <c:v>4.6749939743997704</c:v>
                </c:pt>
                <c:pt idx="2546">
                  <c:v>4.6752108766956209</c:v>
                </c:pt>
                <c:pt idx="2547">
                  <c:v>4.6471860293096974</c:v>
                </c:pt>
                <c:pt idx="2548">
                  <c:v>4.6047585328730785</c:v>
                </c:pt>
                <c:pt idx="2549">
                  <c:v>4.6150158474170073</c:v>
                </c:pt>
                <c:pt idx="2550">
                  <c:v>4.6633640883191525</c:v>
                </c:pt>
                <c:pt idx="2551">
                  <c:v>4.6720468420577754</c:v>
                </c:pt>
                <c:pt idx="2552">
                  <c:v>4.635245764183602</c:v>
                </c:pt>
                <c:pt idx="2553">
                  <c:v>4.6435607066081372</c:v>
                </c:pt>
                <c:pt idx="2554">
                  <c:v>4.6534216247807949</c:v>
                </c:pt>
                <c:pt idx="2555">
                  <c:v>4.6970834785528766</c:v>
                </c:pt>
                <c:pt idx="2556">
                  <c:v>4.6146670923300324</c:v>
                </c:pt>
                <c:pt idx="2557">
                  <c:v>4.6455657257603793</c:v>
                </c:pt>
                <c:pt idx="2558">
                  <c:v>4.6309585422701351</c:v>
                </c:pt>
                <c:pt idx="2559">
                  <c:v>4.5630898279047827</c:v>
                </c:pt>
                <c:pt idx="2560">
                  <c:v>4.5504012925889867</c:v>
                </c:pt>
                <c:pt idx="2561">
                  <c:v>4.6192576999856172</c:v>
                </c:pt>
                <c:pt idx="2562">
                  <c:v>4.5110997229181677</c:v>
                </c:pt>
                <c:pt idx="2563">
                  <c:v>4.3442076594891317</c:v>
                </c:pt>
                <c:pt idx="2564">
                  <c:v>4.3580296176499997</c:v>
                </c:pt>
                <c:pt idx="2565">
                  <c:v>4.4875171098543962</c:v>
                </c:pt>
                <c:pt idx="2566">
                  <c:v>4.4392434758866575</c:v>
                </c:pt>
                <c:pt idx="2567">
                  <c:v>4.4911557907824404</c:v>
                </c:pt>
                <c:pt idx="2568">
                  <c:v>4.6277470661073474</c:v>
                </c:pt>
                <c:pt idx="2569">
                  <c:v>4.6212816370071321</c:v>
                </c:pt>
                <c:pt idx="2570">
                  <c:v>4.6401209651027973</c:v>
                </c:pt>
                <c:pt idx="2571">
                  <c:v>4.5812553934238673</c:v>
                </c:pt>
                <c:pt idx="2572">
                  <c:v>4.5758452785778427</c:v>
                </c:pt>
                <c:pt idx="2573">
                  <c:v>4.5676157215526869</c:v>
                </c:pt>
                <c:pt idx="2574">
                  <c:v>4.5552893231909568</c:v>
                </c:pt>
                <c:pt idx="2575">
                  <c:v>4.6055742913136237</c:v>
                </c:pt>
                <c:pt idx="2576">
                  <c:v>4.6351361212936721</c:v>
                </c:pt>
                <c:pt idx="2577">
                  <c:v>4.6183700359286979</c:v>
                </c:pt>
                <c:pt idx="2578">
                  <c:v>4.6191619124072396</c:v>
                </c:pt>
                <c:pt idx="2579">
                  <c:v>4.6128866450412582</c:v>
                </c:pt>
                <c:pt idx="2580">
                  <c:v>4.599880754683034</c:v>
                </c:pt>
                <c:pt idx="2581">
                  <c:v>4.6012617102097861</c:v>
                </c:pt>
                <c:pt idx="2582">
                  <c:v>4.5146878857367287</c:v>
                </c:pt>
                <c:pt idx="2583">
                  <c:v>4.5141066218309938</c:v>
                </c:pt>
                <c:pt idx="2584">
                  <c:v>4.2974325504704192</c:v>
                </c:pt>
                <c:pt idx="2585">
                  <c:v>4.1863887497513828</c:v>
                </c:pt>
                <c:pt idx="2586">
                  <c:v>4.1939383561077124</c:v>
                </c:pt>
                <c:pt idx="2587">
                  <c:v>4.2447233405962104</c:v>
                </c:pt>
                <c:pt idx="2588">
                  <c:v>4.1766941994782254</c:v>
                </c:pt>
                <c:pt idx="2589">
                  <c:v>4.1553608921272076</c:v>
                </c:pt>
                <c:pt idx="2590">
                  <c:v>4.1555356636281431</c:v>
                </c:pt>
                <c:pt idx="2591">
                  <c:v>4.1455015841595895</c:v>
                </c:pt>
                <c:pt idx="2592">
                  <c:v>4.12275843515076</c:v>
                </c:pt>
                <c:pt idx="2593">
                  <c:v>4.1388287655521339</c:v>
                </c:pt>
                <c:pt idx="2594">
                  <c:v>4.1645167371416081</c:v>
                </c:pt>
                <c:pt idx="2595">
                  <c:v>4.1822817464563018</c:v>
                </c:pt>
                <c:pt idx="2596">
                  <c:v>4.1361776649951212</c:v>
                </c:pt>
                <c:pt idx="2597">
                  <c:v>4.1752270303608858</c:v>
                </c:pt>
                <c:pt idx="2598">
                  <c:v>4.1563111388761627</c:v>
                </c:pt>
                <c:pt idx="2599">
                  <c:v>4.1773523053659316</c:v>
                </c:pt>
                <c:pt idx="2600">
                  <c:v>4.162466783212607</c:v>
                </c:pt>
                <c:pt idx="2601">
                  <c:v>4.1454767487174866</c:v>
                </c:pt>
                <c:pt idx="2602">
                  <c:v>4.0964130338407312</c:v>
                </c:pt>
                <c:pt idx="2603">
                  <c:v>4.0973850098692361</c:v>
                </c:pt>
                <c:pt idx="2604">
                  <c:v>4.1091909168364564</c:v>
                </c:pt>
                <c:pt idx="2605">
                  <c:v>4.0828394547769262</c:v>
                </c:pt>
                <c:pt idx="2606">
                  <c:v>4.0571135380556163</c:v>
                </c:pt>
                <c:pt idx="2607">
                  <c:v>4.0738272715227195</c:v>
                </c:pt>
                <c:pt idx="2608">
                  <c:v>4.0808482000021362</c:v>
                </c:pt>
                <c:pt idx="2609">
                  <c:v>4.0639679331655358</c:v>
                </c:pt>
                <c:pt idx="2610">
                  <c:v>4.0514321063495009</c:v>
                </c:pt>
                <c:pt idx="2611">
                  <c:v>4.0413741527723754</c:v>
                </c:pt>
                <c:pt idx="2612">
                  <c:v>4.0086995481596936</c:v>
                </c:pt>
                <c:pt idx="2613">
                  <c:v>3.9334560582009499</c:v>
                </c:pt>
                <c:pt idx="2614">
                  <c:v>3.9712976663876738</c:v>
                </c:pt>
                <c:pt idx="2615">
                  <c:v>4.0041610873543974</c:v>
                </c:pt>
                <c:pt idx="2616">
                  <c:v>4.0131224123653668</c:v>
                </c:pt>
                <c:pt idx="2617">
                  <c:v>3.9650705971583213</c:v>
                </c:pt>
                <c:pt idx="2618">
                  <c:v>3.9356990972722579</c:v>
                </c:pt>
                <c:pt idx="2619">
                  <c:v>4.0069042818110221</c:v>
                </c:pt>
                <c:pt idx="2620">
                  <c:v>4.0086973349949373</c:v>
                </c:pt>
                <c:pt idx="2621">
                  <c:v>4.229406065031041</c:v>
                </c:pt>
                <c:pt idx="2622">
                  <c:v>4.3143288946527889</c:v>
                </c:pt>
                <c:pt idx="2623">
                  <c:v>4.3110999498420464</c:v>
                </c:pt>
                <c:pt idx="2624">
                  <c:v>4.3564292475333568</c:v>
                </c:pt>
                <c:pt idx="2625">
                  <c:v>4.3533173893175805</c:v>
                </c:pt>
                <c:pt idx="2626">
                  <c:v>4.3554673599506533</c:v>
                </c:pt>
                <c:pt idx="2627">
                  <c:v>4.3770648125237663</c:v>
                </c:pt>
                <c:pt idx="2628">
                  <c:v>4.3256005015346028</c:v>
                </c:pt>
                <c:pt idx="2629">
                  <c:v>4.2389456686801825</c:v>
                </c:pt>
                <c:pt idx="2630">
                  <c:v>4.4319600553913245</c:v>
                </c:pt>
                <c:pt idx="2631">
                  <c:v>4.4361578816090166</c:v>
                </c:pt>
                <c:pt idx="2632">
                  <c:v>4.5111980456128924</c:v>
                </c:pt>
                <c:pt idx="2633">
                  <c:v>4.5060940768267912</c:v>
                </c:pt>
                <c:pt idx="2634">
                  <c:v>4.50372801980809</c:v>
                </c:pt>
                <c:pt idx="2635">
                  <c:v>4.4993857118799738</c:v>
                </c:pt>
                <c:pt idx="2636">
                  <c:v>4.4992358836894351</c:v>
                </c:pt>
                <c:pt idx="2637">
                  <c:v>4.5263066214586782</c:v>
                </c:pt>
                <c:pt idx="2638">
                  <c:v>4.5291690832060647</c:v>
                </c:pt>
                <c:pt idx="2639">
                  <c:v>4.5722091368408808</c:v>
                </c:pt>
                <c:pt idx="2640">
                  <c:v>4.5393937540086329</c:v>
                </c:pt>
                <c:pt idx="2641">
                  <c:v>4.5167017035278842</c:v>
                </c:pt>
                <c:pt idx="2642">
                  <c:v>4.5064862557244876</c:v>
                </c:pt>
                <c:pt idx="2643">
                  <c:v>4.518821504415067</c:v>
                </c:pt>
                <c:pt idx="2644">
                  <c:v>4.5495684877490419</c:v>
                </c:pt>
                <c:pt idx="2645">
                  <c:v>4.5126280277521138</c:v>
                </c:pt>
                <c:pt idx="2646">
                  <c:v>4.5105524946220923</c:v>
                </c:pt>
                <c:pt idx="2647">
                  <c:v>4.4020621658899319</c:v>
                </c:pt>
                <c:pt idx="2648">
                  <c:v>4.407698325695292</c:v>
                </c:pt>
                <c:pt idx="2649">
                  <c:v>4.423657009175944</c:v>
                </c:pt>
                <c:pt idx="2650">
                  <c:v>4.4757366125274958</c:v>
                </c:pt>
                <c:pt idx="2651">
                  <c:v>4.3928976242428703</c:v>
                </c:pt>
                <c:pt idx="2652">
                  <c:v>4.4112610681341407</c:v>
                </c:pt>
                <c:pt idx="2653">
                  <c:v>4.4006595787551994</c:v>
                </c:pt>
                <c:pt idx="2654">
                  <c:v>4.4197416712348065</c:v>
                </c:pt>
                <c:pt idx="2655">
                  <c:v>4.4034671033558412</c:v>
                </c:pt>
                <c:pt idx="2656">
                  <c:v>4.4122090097894748</c:v>
                </c:pt>
                <c:pt idx="2657">
                  <c:v>4.3483493771335784</c:v>
                </c:pt>
                <c:pt idx="2658">
                  <c:v>4.1938763785609705</c:v>
                </c:pt>
                <c:pt idx="2659">
                  <c:v>4.219803723003495</c:v>
                </c:pt>
                <c:pt idx="2660">
                  <c:v>4.1663231719387417</c:v>
                </c:pt>
                <c:pt idx="2661">
                  <c:v>4.1689496465004439</c:v>
                </c:pt>
                <c:pt idx="2662">
                  <c:v>4.2130475985224427</c:v>
                </c:pt>
                <c:pt idx="2663">
                  <c:v>4.2892063722057934</c:v>
                </c:pt>
                <c:pt idx="2664">
                  <c:v>4.5804784343603719</c:v>
                </c:pt>
                <c:pt idx="2665">
                  <c:v>5.3201980477624824</c:v>
                </c:pt>
                <c:pt idx="2666">
                  <c:v>5.2730766266111067</c:v>
                </c:pt>
                <c:pt idx="2667">
                  <c:v>6.9666067786971277</c:v>
                </c:pt>
                <c:pt idx="2668">
                  <c:v>7.2642625512493115</c:v>
                </c:pt>
                <c:pt idx="2669">
                  <c:v>7.2662059462922324</c:v>
                </c:pt>
                <c:pt idx="2670">
                  <c:v>7.2851352868917001</c:v>
                </c:pt>
                <c:pt idx="2671">
                  <c:v>7.3107292763997895</c:v>
                </c:pt>
                <c:pt idx="2672">
                  <c:v>7.3081760902630242</c:v>
                </c:pt>
                <c:pt idx="2673">
                  <c:v>7.3089798495035847</c:v>
                </c:pt>
                <c:pt idx="2674">
                  <c:v>7.3418445390756579</c:v>
                </c:pt>
                <c:pt idx="2675">
                  <c:v>7.3418363437818748</c:v>
                </c:pt>
                <c:pt idx="2676">
                  <c:v>7.3406173928263803</c:v>
                </c:pt>
                <c:pt idx="2677">
                  <c:v>7.3274220992259425</c:v>
                </c:pt>
                <c:pt idx="2678">
                  <c:v>7.3354043501210819</c:v>
                </c:pt>
                <c:pt idx="2679">
                  <c:v>7.3317620832200916</c:v>
                </c:pt>
                <c:pt idx="2680">
                  <c:v>7.3982431607219121</c:v>
                </c:pt>
                <c:pt idx="2681">
                  <c:v>7.4022053658792588</c:v>
                </c:pt>
                <c:pt idx="2682">
                  <c:v>7.4300029437289083</c:v>
                </c:pt>
                <c:pt idx="2683">
                  <c:v>7.4873989792288551</c:v>
                </c:pt>
                <c:pt idx="2684">
                  <c:v>7.5713536384916749</c:v>
                </c:pt>
                <c:pt idx="2685">
                  <c:v>7.5494142470894579</c:v>
                </c:pt>
                <c:pt idx="2686">
                  <c:v>7.5359539870133254</c:v>
                </c:pt>
                <c:pt idx="2687">
                  <c:v>7.4966058006498573</c:v>
                </c:pt>
                <c:pt idx="2688">
                  <c:v>7.4962154511385055</c:v>
                </c:pt>
                <c:pt idx="2689">
                  <c:v>7.4765446273024381</c:v>
                </c:pt>
                <c:pt idx="2690">
                  <c:v>7.5883626950094616</c:v>
                </c:pt>
                <c:pt idx="2691">
                  <c:v>7.5836500840790926</c:v>
                </c:pt>
                <c:pt idx="2692">
                  <c:v>7.581595447996329</c:v>
                </c:pt>
                <c:pt idx="2693">
                  <c:v>7.5774457550540424</c:v>
                </c:pt>
                <c:pt idx="2694">
                  <c:v>7.5968636485316781</c:v>
                </c:pt>
                <c:pt idx="2695">
                  <c:v>7.5934696982622496</c:v>
                </c:pt>
                <c:pt idx="2696">
                  <c:v>7.5982742002688957</c:v>
                </c:pt>
                <c:pt idx="2697">
                  <c:v>7.6045732789589309</c:v>
                </c:pt>
                <c:pt idx="2698">
                  <c:v>7.5857005015276222</c:v>
                </c:pt>
                <c:pt idx="2699">
                  <c:v>7.5908139067093563</c:v>
                </c:pt>
                <c:pt idx="2700">
                  <c:v>7.5917421449562967</c:v>
                </c:pt>
                <c:pt idx="2701">
                  <c:v>7.5842906580982827</c:v>
                </c:pt>
                <c:pt idx="2702">
                  <c:v>7.5818547631459028</c:v>
                </c:pt>
                <c:pt idx="2703">
                  <c:v>7.6294993465267238</c:v>
                </c:pt>
                <c:pt idx="2704">
                  <c:v>7.7030474949926386</c:v>
                </c:pt>
                <c:pt idx="2705">
                  <c:v>7.6982907786312902</c:v>
                </c:pt>
                <c:pt idx="2706">
                  <c:v>7.6868961205768453</c:v>
                </c:pt>
                <c:pt idx="2707">
                  <c:v>7.6877646385069998</c:v>
                </c:pt>
                <c:pt idx="2708">
                  <c:v>7.6947308713185345</c:v>
                </c:pt>
                <c:pt idx="2709">
                  <c:v>7.6799375407104389</c:v>
                </c:pt>
                <c:pt idx="2710">
                  <c:v>7.6866845441255673</c:v>
                </c:pt>
                <c:pt idx="2711">
                  <c:v>7.5989352441604492</c:v>
                </c:pt>
                <c:pt idx="2712">
                  <c:v>7.6119179741339718</c:v>
                </c:pt>
                <c:pt idx="2713">
                  <c:v>7.6190008958974014</c:v>
                </c:pt>
                <c:pt idx="2714">
                  <c:v>7.6441889839584629</c:v>
                </c:pt>
                <c:pt idx="2715">
                  <c:v>7.647271985647687</c:v>
                </c:pt>
                <c:pt idx="2716">
                  <c:v>7.6614946712604866</c:v>
                </c:pt>
                <c:pt idx="2717">
                  <c:v>7.6402064278836184</c:v>
                </c:pt>
                <c:pt idx="2718">
                  <c:v>7.6436382595395393</c:v>
                </c:pt>
                <c:pt idx="2719">
                  <c:v>7.5940422914015642</c:v>
                </c:pt>
                <c:pt idx="2720">
                  <c:v>7.4641276958981724</c:v>
                </c:pt>
                <c:pt idx="2721">
                  <c:v>7.4623752482750048</c:v>
                </c:pt>
                <c:pt idx="2722">
                  <c:v>7.4357765202046631</c:v>
                </c:pt>
                <c:pt idx="2723">
                  <c:v>7.4360945736229835</c:v>
                </c:pt>
                <c:pt idx="2724">
                  <c:v>7.4714663608974705</c:v>
                </c:pt>
                <c:pt idx="2725">
                  <c:v>7.4900196282426847</c:v>
                </c:pt>
                <c:pt idx="2726">
                  <c:v>7.5028866019551277</c:v>
                </c:pt>
                <c:pt idx="2727">
                  <c:v>7.482333699222246</c:v>
                </c:pt>
                <c:pt idx="2728">
                  <c:v>7.487267906627757</c:v>
                </c:pt>
                <c:pt idx="2729">
                  <c:v>7.4739324161914773</c:v>
                </c:pt>
                <c:pt idx="2730">
                  <c:v>7.4788930752793013</c:v>
                </c:pt>
                <c:pt idx="2731">
                  <c:v>7.4849491612212997</c:v>
                </c:pt>
                <c:pt idx="2732">
                  <c:v>7.4845291245161416</c:v>
                </c:pt>
                <c:pt idx="2733">
                  <c:v>7.5000394315068313</c:v>
                </c:pt>
                <c:pt idx="2734">
                  <c:v>7.4830993855142109</c:v>
                </c:pt>
                <c:pt idx="2735">
                  <c:v>7.4843590035741894</c:v>
                </c:pt>
                <c:pt idx="2736">
                  <c:v>7.4796052094938563</c:v>
                </c:pt>
                <c:pt idx="2737">
                  <c:v>7.4798819719703289</c:v>
                </c:pt>
                <c:pt idx="2738">
                  <c:v>7.4839326344111692</c:v>
                </c:pt>
                <c:pt idx="2739">
                  <c:v>7.4714882990102574</c:v>
                </c:pt>
                <c:pt idx="2740">
                  <c:v>7.4306740036361845</c:v>
                </c:pt>
                <c:pt idx="2741">
                  <c:v>7.4269257565468116</c:v>
                </c:pt>
                <c:pt idx="2742">
                  <c:v>7.4100412053623925</c:v>
                </c:pt>
                <c:pt idx="2743">
                  <c:v>7.4129567186352547</c:v>
                </c:pt>
                <c:pt idx="2744">
                  <c:v>7.3740024434465061</c:v>
                </c:pt>
                <c:pt idx="2745">
                  <c:v>7.3237534390471568</c:v>
                </c:pt>
                <c:pt idx="2746">
                  <c:v>7.3218658848653488</c:v>
                </c:pt>
                <c:pt idx="2747">
                  <c:v>7.3260226430370894</c:v>
                </c:pt>
                <c:pt idx="2748">
                  <c:v>7.3788697736901856</c:v>
                </c:pt>
                <c:pt idx="2749">
                  <c:v>7.4420781898787958</c:v>
                </c:pt>
                <c:pt idx="2750">
                  <c:v>7.4623350031257898</c:v>
                </c:pt>
                <c:pt idx="2751">
                  <c:v>7.4639727434260328</c:v>
                </c:pt>
                <c:pt idx="2752">
                  <c:v>7.4645068496093678</c:v>
                </c:pt>
                <c:pt idx="2753">
                  <c:v>7.4434533220342924</c:v>
                </c:pt>
                <c:pt idx="2754">
                  <c:v>7.3224454072101501</c:v>
                </c:pt>
                <c:pt idx="2755">
                  <c:v>6.7546660277224229</c:v>
                </c:pt>
                <c:pt idx="2756">
                  <c:v>6.7617524182930673</c:v>
                </c:pt>
                <c:pt idx="2757">
                  <c:v>4.8815698211846899</c:v>
                </c:pt>
                <c:pt idx="2758">
                  <c:v>4.4969465155864325</c:v>
                </c:pt>
                <c:pt idx="2759">
                  <c:v>4.4965574647398743</c:v>
                </c:pt>
                <c:pt idx="2760">
                  <c:v>4.480905670393688</c:v>
                </c:pt>
                <c:pt idx="2761">
                  <c:v>4.4192567375475669</c:v>
                </c:pt>
                <c:pt idx="2762">
                  <c:v>4.4173138245679482</c:v>
                </c:pt>
                <c:pt idx="2763">
                  <c:v>4.4177451729907595</c:v>
                </c:pt>
                <c:pt idx="2764">
                  <c:v>4.3365478876662342</c:v>
                </c:pt>
                <c:pt idx="2765">
                  <c:v>4.3767894461785328</c:v>
                </c:pt>
                <c:pt idx="2766">
                  <c:v>4.374444985918954</c:v>
                </c:pt>
                <c:pt idx="2767">
                  <c:v>4.3702450331117833</c:v>
                </c:pt>
                <c:pt idx="2768">
                  <c:v>4.34839110528186</c:v>
                </c:pt>
                <c:pt idx="2769">
                  <c:v>4.3481506501505338</c:v>
                </c:pt>
                <c:pt idx="2770">
                  <c:v>4.1749975996763613</c:v>
                </c:pt>
                <c:pt idx="2771">
                  <c:v>4.175705122720009</c:v>
                </c:pt>
                <c:pt idx="2772">
                  <c:v>4.143786055819545</c:v>
                </c:pt>
                <c:pt idx="2773">
                  <c:v>4.0700758698723121</c:v>
                </c:pt>
                <c:pt idx="2774">
                  <c:v>3.9546547786093211</c:v>
                </c:pt>
                <c:pt idx="2775">
                  <c:v>3.9439373311337143</c:v>
                </c:pt>
                <c:pt idx="2776">
                  <c:v>3.9477147119809741</c:v>
                </c:pt>
                <c:pt idx="2777">
                  <c:v>3.9447669007336295</c:v>
                </c:pt>
                <c:pt idx="2778">
                  <c:v>3.9381002064390218</c:v>
                </c:pt>
                <c:pt idx="2779">
                  <c:v>3.9316332838467649</c:v>
                </c:pt>
                <c:pt idx="2780">
                  <c:v>3.6739414783739908</c:v>
                </c:pt>
                <c:pt idx="2781">
                  <c:v>3.6727283016210306</c:v>
                </c:pt>
                <c:pt idx="2782">
                  <c:v>3.6734744506156365</c:v>
                </c:pt>
                <c:pt idx="2783">
                  <c:v>3.6777390905252556</c:v>
                </c:pt>
                <c:pt idx="2784">
                  <c:v>3.6642171762337923</c:v>
                </c:pt>
                <c:pt idx="2785">
                  <c:v>3.66420354606104</c:v>
                </c:pt>
                <c:pt idx="2786">
                  <c:v>3.6644520494163815</c:v>
                </c:pt>
                <c:pt idx="2787">
                  <c:v>3.6624905702988642</c:v>
                </c:pt>
                <c:pt idx="2788">
                  <c:v>3.6627597914533854</c:v>
                </c:pt>
                <c:pt idx="2789">
                  <c:v>3.7735029015908568</c:v>
                </c:pt>
                <c:pt idx="2790">
                  <c:v>3.7977158262078032</c:v>
                </c:pt>
                <c:pt idx="2791">
                  <c:v>3.7971095926279204</c:v>
                </c:pt>
                <c:pt idx="2792">
                  <c:v>3.8167603133924515</c:v>
                </c:pt>
                <c:pt idx="2793">
                  <c:v>3.7635829259429694</c:v>
                </c:pt>
                <c:pt idx="2794">
                  <c:v>3.6292214703568146</c:v>
                </c:pt>
                <c:pt idx="2795">
                  <c:v>3.6438928405906608</c:v>
                </c:pt>
                <c:pt idx="2796">
                  <c:v>3.6397617035222192</c:v>
                </c:pt>
                <c:pt idx="2797">
                  <c:v>3.6286614630581271</c:v>
                </c:pt>
                <c:pt idx="2798">
                  <c:v>3.5555409594893921</c:v>
                </c:pt>
                <c:pt idx="2799">
                  <c:v>3.737846224165144</c:v>
                </c:pt>
                <c:pt idx="2800">
                  <c:v>3.7636720385128069</c:v>
                </c:pt>
                <c:pt idx="2801">
                  <c:v>3.7636740405016575</c:v>
                </c:pt>
                <c:pt idx="2802">
                  <c:v>3.6899323534495467</c:v>
                </c:pt>
                <c:pt idx="2803">
                  <c:v>3.6761810130146535</c:v>
                </c:pt>
                <c:pt idx="2804">
                  <c:v>3.548575550267326</c:v>
                </c:pt>
                <c:pt idx="2805">
                  <c:v>3.5490168937833406</c:v>
                </c:pt>
                <c:pt idx="2806">
                  <c:v>3.530140517940398</c:v>
                </c:pt>
                <c:pt idx="2807">
                  <c:v>3.5313306063983023</c:v>
                </c:pt>
                <c:pt idx="2808">
                  <c:v>3.4694928606515916</c:v>
                </c:pt>
                <c:pt idx="2809">
                  <c:v>3.46770856570001</c:v>
                </c:pt>
                <c:pt idx="2810">
                  <c:v>3.4721667411937016</c:v>
                </c:pt>
                <c:pt idx="2811">
                  <c:v>3.4685008690573644</c:v>
                </c:pt>
                <c:pt idx="2812">
                  <c:v>3.4656131043098348</c:v>
                </c:pt>
                <c:pt idx="2813">
                  <c:v>3.5039086309979641</c:v>
                </c:pt>
                <c:pt idx="2814">
                  <c:v>3.4585650768796068</c:v>
                </c:pt>
                <c:pt idx="2815">
                  <c:v>3.4336013838128259</c:v>
                </c:pt>
                <c:pt idx="2816">
                  <c:v>3.4168830319360635</c:v>
                </c:pt>
                <c:pt idx="2817">
                  <c:v>3.3801710826990115</c:v>
                </c:pt>
                <c:pt idx="2818">
                  <c:v>3.4027029652414451</c:v>
                </c:pt>
                <c:pt idx="2819">
                  <c:v>3.4618440808981328</c:v>
                </c:pt>
                <c:pt idx="2820">
                  <c:v>3.4519986407486218</c:v>
                </c:pt>
                <c:pt idx="2821">
                  <c:v>3.4319445577093766</c:v>
                </c:pt>
                <c:pt idx="2822">
                  <c:v>3.5339662455545744</c:v>
                </c:pt>
                <c:pt idx="2823">
                  <c:v>3.4826482284528919</c:v>
                </c:pt>
                <c:pt idx="2824">
                  <c:v>3.4842441045046315</c:v>
                </c:pt>
                <c:pt idx="2825">
                  <c:v>3.4874464126203972</c:v>
                </c:pt>
                <c:pt idx="2826">
                  <c:v>3.5059327919361252</c:v>
                </c:pt>
                <c:pt idx="2827">
                  <c:v>3.5038918766346185</c:v>
                </c:pt>
                <c:pt idx="2828">
                  <c:v>3.5017954990053219</c:v>
                </c:pt>
                <c:pt idx="2829">
                  <c:v>3.5372908518789514</c:v>
                </c:pt>
                <c:pt idx="2830">
                  <c:v>3.5391745803382402</c:v>
                </c:pt>
                <c:pt idx="2831">
                  <c:v>3.5461096689569067</c:v>
                </c:pt>
                <c:pt idx="2832">
                  <c:v>3.5440156764053317</c:v>
                </c:pt>
                <c:pt idx="2833">
                  <c:v>3.5917915832531389</c:v>
                </c:pt>
                <c:pt idx="2834">
                  <c:v>3.7159838070062396</c:v>
                </c:pt>
                <c:pt idx="2835">
                  <c:v>3.7201764776310147</c:v>
                </c:pt>
                <c:pt idx="2836">
                  <c:v>3.8074068812711053</c:v>
                </c:pt>
                <c:pt idx="2837">
                  <c:v>3.7997654025751042</c:v>
                </c:pt>
                <c:pt idx="2838">
                  <c:v>3.7762102350539024</c:v>
                </c:pt>
                <c:pt idx="2839">
                  <c:v>3.6131136859868072</c:v>
                </c:pt>
                <c:pt idx="2840">
                  <c:v>3.6007674138354631</c:v>
                </c:pt>
                <c:pt idx="2841">
                  <c:v>3.5981651647484156</c:v>
                </c:pt>
                <c:pt idx="2842">
                  <c:v>3.5265197938165302</c:v>
                </c:pt>
                <c:pt idx="2843">
                  <c:v>3.4766078928244757</c:v>
                </c:pt>
                <c:pt idx="2844">
                  <c:v>3.3924727139074742</c:v>
                </c:pt>
                <c:pt idx="2845">
                  <c:v>3.3971761888996812</c:v>
                </c:pt>
                <c:pt idx="2846">
                  <c:v>3.4654573912165008</c:v>
                </c:pt>
                <c:pt idx="2847">
                  <c:v>3.4559957390475184</c:v>
                </c:pt>
                <c:pt idx="2848">
                  <c:v>3.4569607272375715</c:v>
                </c:pt>
                <c:pt idx="2849">
                  <c:v>3.4564278598810354</c:v>
                </c:pt>
                <c:pt idx="2850">
                  <c:v>3.4595148162777019</c:v>
                </c:pt>
                <c:pt idx="2851">
                  <c:v>3.4611252719765293</c:v>
                </c:pt>
                <c:pt idx="2852">
                  <c:v>3.4613963169393576</c:v>
                </c:pt>
                <c:pt idx="2853">
                  <c:v>3.47483228081231</c:v>
                </c:pt>
                <c:pt idx="2854">
                  <c:v>3.5250896726182726</c:v>
                </c:pt>
                <c:pt idx="2855">
                  <c:v>3.4838344385899882</c:v>
                </c:pt>
                <c:pt idx="2856">
                  <c:v>3.4840380517536569</c:v>
                </c:pt>
                <c:pt idx="2857">
                  <c:v>3.4849147988230902</c:v>
                </c:pt>
                <c:pt idx="2858">
                  <c:v>3.494796153898446</c:v>
                </c:pt>
                <c:pt idx="2859">
                  <c:v>3.5032546710006169</c:v>
                </c:pt>
                <c:pt idx="2860">
                  <c:v>3.5068710801844012</c:v>
                </c:pt>
                <c:pt idx="2861">
                  <c:v>3.5747730639058708</c:v>
                </c:pt>
                <c:pt idx="2862">
                  <c:v>3.5769091723115212</c:v>
                </c:pt>
                <c:pt idx="2863">
                  <c:v>3.5839460187297094</c:v>
                </c:pt>
                <c:pt idx="2864">
                  <c:v>3.5611599694607774</c:v>
                </c:pt>
                <c:pt idx="2865">
                  <c:v>3.557618233050706</c:v>
                </c:pt>
                <c:pt idx="2866">
                  <c:v>3.5463578246173517</c:v>
                </c:pt>
                <c:pt idx="2867">
                  <c:v>3.545727460898016</c:v>
                </c:pt>
                <c:pt idx="2868">
                  <c:v>3.5450764895632276</c:v>
                </c:pt>
                <c:pt idx="2869">
                  <c:v>3.5707774918957376</c:v>
                </c:pt>
                <c:pt idx="2870">
                  <c:v>3.5386791111494404</c:v>
                </c:pt>
                <c:pt idx="2871">
                  <c:v>3.547493213365799</c:v>
                </c:pt>
                <c:pt idx="2872">
                  <c:v>3.5430107630962304</c:v>
                </c:pt>
                <c:pt idx="2873">
                  <c:v>3.5416066353493529</c:v>
                </c:pt>
              </c:numCache>
            </c:numRef>
          </c:val>
          <c:smooth val="0"/>
        </c:ser>
        <c:dLbls>
          <c:showLegendKey val="0"/>
          <c:showVal val="0"/>
          <c:showCatName val="0"/>
          <c:showSerName val="0"/>
          <c:showPercent val="0"/>
          <c:showBubbleSize val="0"/>
        </c:dLbls>
        <c:smooth val="0"/>
        <c:axId val="717941656"/>
        <c:axId val="717942048"/>
      </c:lineChart>
      <c:dateAx>
        <c:axId val="717941656"/>
        <c:scaling>
          <c:orientation val="minMax"/>
        </c:scaling>
        <c:delete val="0"/>
        <c:axPos val="b"/>
        <c:numFmt formatCode="mmm\-yy" sourceLinked="0"/>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717942048"/>
        <c:crosses val="autoZero"/>
        <c:auto val="1"/>
        <c:lblOffset val="100"/>
        <c:baseTimeUnit val="days"/>
      </c:dateAx>
      <c:valAx>
        <c:axId val="717942048"/>
        <c:scaling>
          <c:orientation val="minMax"/>
        </c:scaling>
        <c:delete val="0"/>
        <c:axPos val="l"/>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717941656"/>
        <c:crosses val="autoZero"/>
        <c:crossBetween val="between"/>
      </c:valAx>
      <c:spPr>
        <a:noFill/>
        <a:ln>
          <a:noFill/>
        </a:ln>
        <a:effectLst/>
      </c:spPr>
    </c:plotArea>
    <c:legend>
      <c:legendPos val="r"/>
      <c:layout>
        <c:manualLayout>
          <c:xMode val="edge"/>
          <c:yMode val="edge"/>
          <c:x val="0.64296998420221174"/>
          <c:y val="0.10911638667564416"/>
          <c:w val="0.34123222748815168"/>
          <c:h val="0.711194176606587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000" baseline="0">
          <a:solidFill>
            <a:schemeClr val="tx1"/>
          </a:solidFill>
          <a:latin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Sheet6!$C$2</c:f>
              <c:strCache>
                <c:ptCount val="1"/>
                <c:pt idx="0">
                  <c:v>US Treasury index </c:v>
                </c:pt>
              </c:strCache>
            </c:strRef>
          </c:tx>
          <c:spPr>
            <a:ln w="28575" cap="rnd">
              <a:solidFill>
                <a:schemeClr val="accent1"/>
              </a:solidFill>
              <a:round/>
            </a:ln>
            <a:effectLst/>
          </c:spPr>
          <c:marker>
            <c:symbol val="none"/>
          </c:marker>
          <c:cat>
            <c:numRef>
              <c:f>Sheet6!$B$3:$B$134</c:f>
              <c:numCache>
                <c:formatCode>mmm\-yy</c:formatCode>
                <c:ptCount val="132"/>
                <c:pt idx="0">
                  <c:v>38990</c:v>
                </c:pt>
                <c:pt idx="1">
                  <c:v>39021</c:v>
                </c:pt>
                <c:pt idx="2">
                  <c:v>39051</c:v>
                </c:pt>
                <c:pt idx="3">
                  <c:v>39082</c:v>
                </c:pt>
                <c:pt idx="4">
                  <c:v>39113</c:v>
                </c:pt>
                <c:pt idx="5">
                  <c:v>39141</c:v>
                </c:pt>
                <c:pt idx="6">
                  <c:v>39172</c:v>
                </c:pt>
                <c:pt idx="7">
                  <c:v>39202</c:v>
                </c:pt>
                <c:pt idx="8">
                  <c:v>39233</c:v>
                </c:pt>
                <c:pt idx="9">
                  <c:v>39263</c:v>
                </c:pt>
                <c:pt idx="10">
                  <c:v>39294</c:v>
                </c:pt>
                <c:pt idx="11">
                  <c:v>39325</c:v>
                </c:pt>
                <c:pt idx="12">
                  <c:v>39355</c:v>
                </c:pt>
                <c:pt idx="13">
                  <c:v>39386</c:v>
                </c:pt>
                <c:pt idx="14">
                  <c:v>39416</c:v>
                </c:pt>
                <c:pt idx="15">
                  <c:v>39447</c:v>
                </c:pt>
                <c:pt idx="16">
                  <c:v>39478</c:v>
                </c:pt>
                <c:pt idx="17">
                  <c:v>39507</c:v>
                </c:pt>
                <c:pt idx="18">
                  <c:v>39538</c:v>
                </c:pt>
                <c:pt idx="19">
                  <c:v>39568</c:v>
                </c:pt>
                <c:pt idx="20">
                  <c:v>39599</c:v>
                </c:pt>
                <c:pt idx="21">
                  <c:v>39629</c:v>
                </c:pt>
                <c:pt idx="22">
                  <c:v>39660</c:v>
                </c:pt>
                <c:pt idx="23">
                  <c:v>39691</c:v>
                </c:pt>
                <c:pt idx="24">
                  <c:v>39721</c:v>
                </c:pt>
                <c:pt idx="25">
                  <c:v>39752</c:v>
                </c:pt>
                <c:pt idx="26">
                  <c:v>39782</c:v>
                </c:pt>
                <c:pt idx="27">
                  <c:v>39813</c:v>
                </c:pt>
                <c:pt idx="28">
                  <c:v>39844</c:v>
                </c:pt>
                <c:pt idx="29">
                  <c:v>39872</c:v>
                </c:pt>
                <c:pt idx="30">
                  <c:v>39903</c:v>
                </c:pt>
                <c:pt idx="31">
                  <c:v>39933</c:v>
                </c:pt>
                <c:pt idx="32">
                  <c:v>39964</c:v>
                </c:pt>
                <c:pt idx="33">
                  <c:v>39994</c:v>
                </c:pt>
                <c:pt idx="34">
                  <c:v>40025</c:v>
                </c:pt>
                <c:pt idx="35">
                  <c:v>40056</c:v>
                </c:pt>
                <c:pt idx="36">
                  <c:v>40086</c:v>
                </c:pt>
                <c:pt idx="37">
                  <c:v>40117</c:v>
                </c:pt>
                <c:pt idx="38">
                  <c:v>40147</c:v>
                </c:pt>
                <c:pt idx="39">
                  <c:v>40178</c:v>
                </c:pt>
                <c:pt idx="40">
                  <c:v>40209</c:v>
                </c:pt>
                <c:pt idx="41">
                  <c:v>40237</c:v>
                </c:pt>
                <c:pt idx="42">
                  <c:v>40268</c:v>
                </c:pt>
                <c:pt idx="43">
                  <c:v>40298</c:v>
                </c:pt>
                <c:pt idx="44">
                  <c:v>40329</c:v>
                </c:pt>
                <c:pt idx="45">
                  <c:v>40359</c:v>
                </c:pt>
                <c:pt idx="46">
                  <c:v>40390</c:v>
                </c:pt>
                <c:pt idx="47">
                  <c:v>40421</c:v>
                </c:pt>
                <c:pt idx="48">
                  <c:v>40451</c:v>
                </c:pt>
                <c:pt idx="49">
                  <c:v>40482</c:v>
                </c:pt>
                <c:pt idx="50">
                  <c:v>40512</c:v>
                </c:pt>
                <c:pt idx="51">
                  <c:v>40543</c:v>
                </c:pt>
                <c:pt idx="52">
                  <c:v>40574</c:v>
                </c:pt>
                <c:pt idx="53">
                  <c:v>40602</c:v>
                </c:pt>
                <c:pt idx="54">
                  <c:v>40633</c:v>
                </c:pt>
                <c:pt idx="55">
                  <c:v>40663</c:v>
                </c:pt>
                <c:pt idx="56">
                  <c:v>40694</c:v>
                </c:pt>
                <c:pt idx="57">
                  <c:v>40724</c:v>
                </c:pt>
                <c:pt idx="58">
                  <c:v>40755</c:v>
                </c:pt>
                <c:pt idx="59">
                  <c:v>40786</c:v>
                </c:pt>
                <c:pt idx="60">
                  <c:v>40816</c:v>
                </c:pt>
                <c:pt idx="61">
                  <c:v>40847</c:v>
                </c:pt>
                <c:pt idx="62">
                  <c:v>40877</c:v>
                </c:pt>
                <c:pt idx="63">
                  <c:v>40908</c:v>
                </c:pt>
                <c:pt idx="64">
                  <c:v>40939</c:v>
                </c:pt>
                <c:pt idx="65">
                  <c:v>40968</c:v>
                </c:pt>
                <c:pt idx="66">
                  <c:v>40999</c:v>
                </c:pt>
                <c:pt idx="67">
                  <c:v>41029</c:v>
                </c:pt>
                <c:pt idx="68">
                  <c:v>41060</c:v>
                </c:pt>
                <c:pt idx="69">
                  <c:v>41090</c:v>
                </c:pt>
                <c:pt idx="70">
                  <c:v>41121</c:v>
                </c:pt>
                <c:pt idx="71">
                  <c:v>41152</c:v>
                </c:pt>
                <c:pt idx="72">
                  <c:v>41182</c:v>
                </c:pt>
                <c:pt idx="73">
                  <c:v>41213</c:v>
                </c:pt>
                <c:pt idx="74">
                  <c:v>41243</c:v>
                </c:pt>
                <c:pt idx="75">
                  <c:v>41274</c:v>
                </c:pt>
                <c:pt idx="76">
                  <c:v>41305</c:v>
                </c:pt>
                <c:pt idx="77">
                  <c:v>41333</c:v>
                </c:pt>
                <c:pt idx="78">
                  <c:v>41364</c:v>
                </c:pt>
                <c:pt idx="79">
                  <c:v>41394</c:v>
                </c:pt>
                <c:pt idx="80">
                  <c:v>41425</c:v>
                </c:pt>
                <c:pt idx="81">
                  <c:v>41455</c:v>
                </c:pt>
                <c:pt idx="82">
                  <c:v>41486</c:v>
                </c:pt>
                <c:pt idx="83">
                  <c:v>41517</c:v>
                </c:pt>
                <c:pt idx="84">
                  <c:v>41547</c:v>
                </c:pt>
                <c:pt idx="85">
                  <c:v>41578</c:v>
                </c:pt>
                <c:pt idx="86">
                  <c:v>41608</c:v>
                </c:pt>
                <c:pt idx="87">
                  <c:v>41639</c:v>
                </c:pt>
                <c:pt idx="88">
                  <c:v>41670</c:v>
                </c:pt>
                <c:pt idx="89">
                  <c:v>41698</c:v>
                </c:pt>
                <c:pt idx="90">
                  <c:v>41729</c:v>
                </c:pt>
                <c:pt idx="91">
                  <c:v>41759</c:v>
                </c:pt>
                <c:pt idx="92">
                  <c:v>41790</c:v>
                </c:pt>
                <c:pt idx="93">
                  <c:v>41820</c:v>
                </c:pt>
                <c:pt idx="94">
                  <c:v>41851</c:v>
                </c:pt>
                <c:pt idx="95">
                  <c:v>41882</c:v>
                </c:pt>
                <c:pt idx="96">
                  <c:v>41912</c:v>
                </c:pt>
                <c:pt idx="97">
                  <c:v>41943</c:v>
                </c:pt>
                <c:pt idx="98">
                  <c:v>41973</c:v>
                </c:pt>
                <c:pt idx="99">
                  <c:v>42004</c:v>
                </c:pt>
                <c:pt idx="100">
                  <c:v>42035</c:v>
                </c:pt>
                <c:pt idx="101">
                  <c:v>42063</c:v>
                </c:pt>
                <c:pt idx="102">
                  <c:v>42094</c:v>
                </c:pt>
                <c:pt idx="103">
                  <c:v>42124</c:v>
                </c:pt>
                <c:pt idx="104">
                  <c:v>42155</c:v>
                </c:pt>
                <c:pt idx="105">
                  <c:v>42185</c:v>
                </c:pt>
                <c:pt idx="106">
                  <c:v>42216</c:v>
                </c:pt>
                <c:pt idx="107">
                  <c:v>42247</c:v>
                </c:pt>
                <c:pt idx="108">
                  <c:v>42277</c:v>
                </c:pt>
                <c:pt idx="109">
                  <c:v>42308</c:v>
                </c:pt>
                <c:pt idx="110">
                  <c:v>42338</c:v>
                </c:pt>
                <c:pt idx="111">
                  <c:v>42369</c:v>
                </c:pt>
                <c:pt idx="112">
                  <c:v>42400</c:v>
                </c:pt>
                <c:pt idx="113">
                  <c:v>42429</c:v>
                </c:pt>
                <c:pt idx="114">
                  <c:v>42460</c:v>
                </c:pt>
                <c:pt idx="115">
                  <c:v>42490</c:v>
                </c:pt>
                <c:pt idx="116">
                  <c:v>42521</c:v>
                </c:pt>
                <c:pt idx="117">
                  <c:v>42551</c:v>
                </c:pt>
                <c:pt idx="118">
                  <c:v>42582</c:v>
                </c:pt>
                <c:pt idx="119">
                  <c:v>42613</c:v>
                </c:pt>
                <c:pt idx="120">
                  <c:v>42643</c:v>
                </c:pt>
                <c:pt idx="121">
                  <c:v>42674</c:v>
                </c:pt>
                <c:pt idx="122">
                  <c:v>42704</c:v>
                </c:pt>
                <c:pt idx="123">
                  <c:v>42735</c:v>
                </c:pt>
                <c:pt idx="124">
                  <c:v>42766</c:v>
                </c:pt>
                <c:pt idx="125">
                  <c:v>42794</c:v>
                </c:pt>
                <c:pt idx="126">
                  <c:v>42825</c:v>
                </c:pt>
                <c:pt idx="127">
                  <c:v>42855</c:v>
                </c:pt>
                <c:pt idx="128">
                  <c:v>42886</c:v>
                </c:pt>
                <c:pt idx="129">
                  <c:v>42916</c:v>
                </c:pt>
                <c:pt idx="130">
                  <c:v>42947</c:v>
                </c:pt>
                <c:pt idx="131">
                  <c:v>42978</c:v>
                </c:pt>
              </c:numCache>
            </c:numRef>
          </c:cat>
          <c:val>
            <c:numRef>
              <c:f>Sheet6!$C$3:$C$134</c:f>
              <c:numCache>
                <c:formatCode>General</c:formatCode>
                <c:ptCount val="132"/>
                <c:pt idx="0">
                  <c:v>4.6989999999999998</c:v>
                </c:pt>
                <c:pt idx="1">
                  <c:v>4.6829999999999998</c:v>
                </c:pt>
                <c:pt idx="2">
                  <c:v>4.5599999999999996</c:v>
                </c:pt>
                <c:pt idx="3">
                  <c:v>4.7960000000000003</c:v>
                </c:pt>
                <c:pt idx="4">
                  <c:v>4.9080000000000004</c:v>
                </c:pt>
                <c:pt idx="5">
                  <c:v>4.6310000000000002</c:v>
                </c:pt>
                <c:pt idx="6">
                  <c:v>4.6829999999999998</c:v>
                </c:pt>
                <c:pt idx="7">
                  <c:v>4.6669999999999998</c:v>
                </c:pt>
                <c:pt idx="8">
                  <c:v>4.9420000000000002</c:v>
                </c:pt>
                <c:pt idx="9">
                  <c:v>4.9980000000000002</c:v>
                </c:pt>
                <c:pt idx="10">
                  <c:v>4.7160000000000002</c:v>
                </c:pt>
                <c:pt idx="11">
                  <c:v>4.4000000000000004</c:v>
                </c:pt>
                <c:pt idx="12">
                  <c:v>4.3</c:v>
                </c:pt>
                <c:pt idx="13">
                  <c:v>4.2359999999999998</c:v>
                </c:pt>
                <c:pt idx="14">
                  <c:v>3.5739999999999998</c:v>
                </c:pt>
                <c:pt idx="15">
                  <c:v>3.5939999999999999</c:v>
                </c:pt>
                <c:pt idx="16">
                  <c:v>2.9710000000000001</c:v>
                </c:pt>
                <c:pt idx="17">
                  <c:v>2.6930000000000001</c:v>
                </c:pt>
                <c:pt idx="18">
                  <c:v>2.6070000000000002</c:v>
                </c:pt>
                <c:pt idx="19">
                  <c:v>3.08</c:v>
                </c:pt>
                <c:pt idx="20">
                  <c:v>3.4409999999999998</c:v>
                </c:pt>
                <c:pt idx="21">
                  <c:v>3.363</c:v>
                </c:pt>
                <c:pt idx="22">
                  <c:v>3.2970000000000002</c:v>
                </c:pt>
                <c:pt idx="23">
                  <c:v>3.15</c:v>
                </c:pt>
                <c:pt idx="24">
                  <c:v>2.984</c:v>
                </c:pt>
                <c:pt idx="25">
                  <c:v>2.8479999999999999</c:v>
                </c:pt>
                <c:pt idx="26">
                  <c:v>2.032</c:v>
                </c:pt>
                <c:pt idx="27">
                  <c:v>1.579</c:v>
                </c:pt>
                <c:pt idx="28">
                  <c:v>2.0070000000000001</c:v>
                </c:pt>
                <c:pt idx="29">
                  <c:v>2.1579999999999999</c:v>
                </c:pt>
                <c:pt idx="30">
                  <c:v>1.82</c:v>
                </c:pt>
                <c:pt idx="31">
                  <c:v>2.0950000000000002</c:v>
                </c:pt>
                <c:pt idx="32">
                  <c:v>2.2759999999999998</c:v>
                </c:pt>
                <c:pt idx="33">
                  <c:v>2.4060000000000001</c:v>
                </c:pt>
                <c:pt idx="34">
                  <c:v>2.3809999999999998</c:v>
                </c:pt>
                <c:pt idx="35">
                  <c:v>2.2629999999999999</c:v>
                </c:pt>
                <c:pt idx="36">
                  <c:v>2.1920000000000002</c:v>
                </c:pt>
                <c:pt idx="37">
                  <c:v>2.2069999999999999</c:v>
                </c:pt>
                <c:pt idx="38">
                  <c:v>1.944</c:v>
                </c:pt>
                <c:pt idx="39">
                  <c:v>2.48</c:v>
                </c:pt>
                <c:pt idx="40">
                  <c:v>2.2080000000000002</c:v>
                </c:pt>
                <c:pt idx="41">
                  <c:v>2.173</c:v>
                </c:pt>
                <c:pt idx="42">
                  <c:v>2.3879999999999999</c:v>
                </c:pt>
                <c:pt idx="43">
                  <c:v>2.2690000000000001</c:v>
                </c:pt>
                <c:pt idx="44">
                  <c:v>2.0459999999999998</c:v>
                </c:pt>
                <c:pt idx="45">
                  <c:v>1.7809999999999999</c:v>
                </c:pt>
                <c:pt idx="46">
                  <c:v>1.6639999999999999</c:v>
                </c:pt>
                <c:pt idx="47">
                  <c:v>1.4410000000000001</c:v>
                </c:pt>
                <c:pt idx="48">
                  <c:v>1.4159999999999999</c:v>
                </c:pt>
                <c:pt idx="49">
                  <c:v>1.387</c:v>
                </c:pt>
                <c:pt idx="50">
                  <c:v>1.556</c:v>
                </c:pt>
                <c:pt idx="51">
                  <c:v>1.891</c:v>
                </c:pt>
                <c:pt idx="52">
                  <c:v>1.8779999999999999</c:v>
                </c:pt>
                <c:pt idx="53">
                  <c:v>1.992</c:v>
                </c:pt>
                <c:pt idx="54">
                  <c:v>2.0739999999999998</c:v>
                </c:pt>
                <c:pt idx="55">
                  <c:v>1.903</c:v>
                </c:pt>
                <c:pt idx="56">
                  <c:v>1.6819999999999999</c:v>
                </c:pt>
                <c:pt idx="57">
                  <c:v>1.742</c:v>
                </c:pt>
                <c:pt idx="58">
                  <c:v>1.5049999999999999</c:v>
                </c:pt>
                <c:pt idx="59">
                  <c:v>1.1579999999999999</c:v>
                </c:pt>
                <c:pt idx="60">
                  <c:v>1.1100000000000001</c:v>
                </c:pt>
                <c:pt idx="61">
                  <c:v>1.1779999999999999</c:v>
                </c:pt>
                <c:pt idx="62">
                  <c:v>1.1259999999999999</c:v>
                </c:pt>
                <c:pt idx="63">
                  <c:v>1.0469999999999999</c:v>
                </c:pt>
                <c:pt idx="64">
                  <c:v>0.96699999999999997</c:v>
                </c:pt>
                <c:pt idx="65">
                  <c:v>1.0980000000000001</c:v>
                </c:pt>
                <c:pt idx="66">
                  <c:v>1.248</c:v>
                </c:pt>
                <c:pt idx="67">
                  <c:v>1.06</c:v>
                </c:pt>
                <c:pt idx="68">
                  <c:v>0.91200000000000003</c:v>
                </c:pt>
                <c:pt idx="69">
                  <c:v>0.98299999999999998</c:v>
                </c:pt>
                <c:pt idx="70">
                  <c:v>0.84699999999999998</c:v>
                </c:pt>
                <c:pt idx="71">
                  <c:v>0.86699999999999999</c:v>
                </c:pt>
                <c:pt idx="72">
                  <c:v>0.90500000000000003</c:v>
                </c:pt>
                <c:pt idx="73">
                  <c:v>0.96099999999999997</c:v>
                </c:pt>
                <c:pt idx="74">
                  <c:v>0.89700000000000002</c:v>
                </c:pt>
                <c:pt idx="75">
                  <c:v>0.95899999999999996</c:v>
                </c:pt>
                <c:pt idx="76">
                  <c:v>1.0760000000000001</c:v>
                </c:pt>
                <c:pt idx="77">
                  <c:v>1.0069999999999999</c:v>
                </c:pt>
                <c:pt idx="78">
                  <c:v>1.012</c:v>
                </c:pt>
                <c:pt idx="79">
                  <c:v>0.91300000000000003</c:v>
                </c:pt>
                <c:pt idx="80">
                  <c:v>1.1890000000000001</c:v>
                </c:pt>
                <c:pt idx="81">
                  <c:v>1.401</c:v>
                </c:pt>
                <c:pt idx="82">
                  <c:v>1.4039999999999999</c:v>
                </c:pt>
                <c:pt idx="83">
                  <c:v>1.546</c:v>
                </c:pt>
                <c:pt idx="84">
                  <c:v>1.4179999999999999</c:v>
                </c:pt>
                <c:pt idx="85">
                  <c:v>1.37</c:v>
                </c:pt>
                <c:pt idx="86">
                  <c:v>1.425</c:v>
                </c:pt>
                <c:pt idx="87">
                  <c:v>1.635</c:v>
                </c:pt>
                <c:pt idx="88">
                  <c:v>1.4790000000000001</c:v>
                </c:pt>
                <c:pt idx="89">
                  <c:v>1.472</c:v>
                </c:pt>
                <c:pt idx="90">
                  <c:v>1.599</c:v>
                </c:pt>
                <c:pt idx="91">
                  <c:v>1.556</c:v>
                </c:pt>
                <c:pt idx="92">
                  <c:v>1.446</c:v>
                </c:pt>
                <c:pt idx="93">
                  <c:v>1.514</c:v>
                </c:pt>
                <c:pt idx="94">
                  <c:v>1.611</c:v>
                </c:pt>
                <c:pt idx="95">
                  <c:v>1.51</c:v>
                </c:pt>
                <c:pt idx="96">
                  <c:v>1.631</c:v>
                </c:pt>
                <c:pt idx="97">
                  <c:v>1.5</c:v>
                </c:pt>
                <c:pt idx="98">
                  <c:v>1.42</c:v>
                </c:pt>
                <c:pt idx="99">
                  <c:v>1.5169999999999999</c:v>
                </c:pt>
                <c:pt idx="100">
                  <c:v>1.1619999999999999</c:v>
                </c:pt>
                <c:pt idx="101">
                  <c:v>1.413</c:v>
                </c:pt>
                <c:pt idx="102">
                  <c:v>1.327</c:v>
                </c:pt>
                <c:pt idx="103">
                  <c:v>1.3939999999999999</c:v>
                </c:pt>
                <c:pt idx="104">
                  <c:v>1.4359999999999999</c:v>
                </c:pt>
                <c:pt idx="105">
                  <c:v>1.5640000000000001</c:v>
                </c:pt>
                <c:pt idx="106">
                  <c:v>1.5109999999999999</c:v>
                </c:pt>
                <c:pt idx="107">
                  <c:v>1.5529999999999999</c:v>
                </c:pt>
                <c:pt idx="108">
                  <c:v>1.423</c:v>
                </c:pt>
                <c:pt idx="109">
                  <c:v>1.536</c:v>
                </c:pt>
                <c:pt idx="110">
                  <c:v>1.6779999999999999</c:v>
                </c:pt>
                <c:pt idx="111">
                  <c:v>1.768</c:v>
                </c:pt>
                <c:pt idx="112">
                  <c:v>1.444</c:v>
                </c:pt>
                <c:pt idx="113">
                  <c:v>1.3620000000000001</c:v>
                </c:pt>
                <c:pt idx="114">
                  <c:v>1.341</c:v>
                </c:pt>
                <c:pt idx="115">
                  <c:v>1.38</c:v>
                </c:pt>
                <c:pt idx="116">
                  <c:v>1.448</c:v>
                </c:pt>
                <c:pt idx="117">
                  <c:v>1.1339999999999999</c:v>
                </c:pt>
                <c:pt idx="118">
                  <c:v>1.149</c:v>
                </c:pt>
                <c:pt idx="119">
                  <c:v>1.2789999999999999</c:v>
                </c:pt>
                <c:pt idx="120">
                  <c:v>1.282</c:v>
                </c:pt>
                <c:pt idx="121">
                  <c:v>1.4279999999999999</c:v>
                </c:pt>
                <c:pt idx="122">
                  <c:v>1.843</c:v>
                </c:pt>
                <c:pt idx="123">
                  <c:v>1.8959999999999999</c:v>
                </c:pt>
                <c:pt idx="124">
                  <c:v>1.893</c:v>
                </c:pt>
                <c:pt idx="125">
                  <c:v>1.875</c:v>
                </c:pt>
                <c:pt idx="126">
                  <c:v>1.921</c:v>
                </c:pt>
                <c:pt idx="127">
                  <c:v>1.861</c:v>
                </c:pt>
                <c:pt idx="128">
                  <c:v>1.82</c:v>
                </c:pt>
                <c:pt idx="129">
                  <c:v>1.9119999999999999</c:v>
                </c:pt>
                <c:pt idx="130">
                  <c:v>1.887</c:v>
                </c:pt>
                <c:pt idx="131">
                  <c:v>1.788</c:v>
                </c:pt>
              </c:numCache>
            </c:numRef>
          </c:val>
          <c:smooth val="0"/>
        </c:ser>
        <c:ser>
          <c:idx val="1"/>
          <c:order val="1"/>
          <c:tx>
            <c:strRef>
              <c:f>Sheet6!$D$2</c:f>
              <c:strCache>
                <c:ptCount val="1"/>
                <c:pt idx="0">
                  <c:v>US Foreign Government &amp; Supranational Index</c:v>
                </c:pt>
              </c:strCache>
            </c:strRef>
          </c:tx>
          <c:spPr>
            <a:ln w="28575" cap="rnd">
              <a:solidFill>
                <a:schemeClr val="accent2"/>
              </a:solidFill>
              <a:round/>
            </a:ln>
            <a:effectLst/>
          </c:spPr>
          <c:marker>
            <c:symbol val="none"/>
          </c:marker>
          <c:cat>
            <c:numRef>
              <c:f>Sheet6!$B$3:$B$134</c:f>
              <c:numCache>
                <c:formatCode>mmm\-yy</c:formatCode>
                <c:ptCount val="132"/>
                <c:pt idx="0">
                  <c:v>38990</c:v>
                </c:pt>
                <c:pt idx="1">
                  <c:v>39021</c:v>
                </c:pt>
                <c:pt idx="2">
                  <c:v>39051</c:v>
                </c:pt>
                <c:pt idx="3">
                  <c:v>39082</c:v>
                </c:pt>
                <c:pt idx="4">
                  <c:v>39113</c:v>
                </c:pt>
                <c:pt idx="5">
                  <c:v>39141</c:v>
                </c:pt>
                <c:pt idx="6">
                  <c:v>39172</c:v>
                </c:pt>
                <c:pt idx="7">
                  <c:v>39202</c:v>
                </c:pt>
                <c:pt idx="8">
                  <c:v>39233</c:v>
                </c:pt>
                <c:pt idx="9">
                  <c:v>39263</c:v>
                </c:pt>
                <c:pt idx="10">
                  <c:v>39294</c:v>
                </c:pt>
                <c:pt idx="11">
                  <c:v>39325</c:v>
                </c:pt>
                <c:pt idx="12">
                  <c:v>39355</c:v>
                </c:pt>
                <c:pt idx="13">
                  <c:v>39386</c:v>
                </c:pt>
                <c:pt idx="14">
                  <c:v>39416</c:v>
                </c:pt>
                <c:pt idx="15">
                  <c:v>39447</c:v>
                </c:pt>
                <c:pt idx="16">
                  <c:v>39478</c:v>
                </c:pt>
                <c:pt idx="17">
                  <c:v>39507</c:v>
                </c:pt>
                <c:pt idx="18">
                  <c:v>39538</c:v>
                </c:pt>
                <c:pt idx="19">
                  <c:v>39568</c:v>
                </c:pt>
                <c:pt idx="20">
                  <c:v>39599</c:v>
                </c:pt>
                <c:pt idx="21">
                  <c:v>39629</c:v>
                </c:pt>
                <c:pt idx="22">
                  <c:v>39660</c:v>
                </c:pt>
                <c:pt idx="23">
                  <c:v>39691</c:v>
                </c:pt>
                <c:pt idx="24">
                  <c:v>39721</c:v>
                </c:pt>
                <c:pt idx="25">
                  <c:v>39752</c:v>
                </c:pt>
                <c:pt idx="26">
                  <c:v>39782</c:v>
                </c:pt>
                <c:pt idx="27">
                  <c:v>39813</c:v>
                </c:pt>
                <c:pt idx="28">
                  <c:v>39844</c:v>
                </c:pt>
                <c:pt idx="29">
                  <c:v>39872</c:v>
                </c:pt>
                <c:pt idx="30">
                  <c:v>39903</c:v>
                </c:pt>
                <c:pt idx="31">
                  <c:v>39933</c:v>
                </c:pt>
                <c:pt idx="32">
                  <c:v>39964</c:v>
                </c:pt>
                <c:pt idx="33">
                  <c:v>39994</c:v>
                </c:pt>
                <c:pt idx="34">
                  <c:v>40025</c:v>
                </c:pt>
                <c:pt idx="35">
                  <c:v>40056</c:v>
                </c:pt>
                <c:pt idx="36">
                  <c:v>40086</c:v>
                </c:pt>
                <c:pt idx="37">
                  <c:v>40117</c:v>
                </c:pt>
                <c:pt idx="38">
                  <c:v>40147</c:v>
                </c:pt>
                <c:pt idx="39">
                  <c:v>40178</c:v>
                </c:pt>
                <c:pt idx="40">
                  <c:v>40209</c:v>
                </c:pt>
                <c:pt idx="41">
                  <c:v>40237</c:v>
                </c:pt>
                <c:pt idx="42">
                  <c:v>40268</c:v>
                </c:pt>
                <c:pt idx="43">
                  <c:v>40298</c:v>
                </c:pt>
                <c:pt idx="44">
                  <c:v>40329</c:v>
                </c:pt>
                <c:pt idx="45">
                  <c:v>40359</c:v>
                </c:pt>
                <c:pt idx="46">
                  <c:v>40390</c:v>
                </c:pt>
                <c:pt idx="47">
                  <c:v>40421</c:v>
                </c:pt>
                <c:pt idx="48">
                  <c:v>40451</c:v>
                </c:pt>
                <c:pt idx="49">
                  <c:v>40482</c:v>
                </c:pt>
                <c:pt idx="50">
                  <c:v>40512</c:v>
                </c:pt>
                <c:pt idx="51">
                  <c:v>40543</c:v>
                </c:pt>
                <c:pt idx="52">
                  <c:v>40574</c:v>
                </c:pt>
                <c:pt idx="53">
                  <c:v>40602</c:v>
                </c:pt>
                <c:pt idx="54">
                  <c:v>40633</c:v>
                </c:pt>
                <c:pt idx="55">
                  <c:v>40663</c:v>
                </c:pt>
                <c:pt idx="56">
                  <c:v>40694</c:v>
                </c:pt>
                <c:pt idx="57">
                  <c:v>40724</c:v>
                </c:pt>
                <c:pt idx="58">
                  <c:v>40755</c:v>
                </c:pt>
                <c:pt idx="59">
                  <c:v>40786</c:v>
                </c:pt>
                <c:pt idx="60">
                  <c:v>40816</c:v>
                </c:pt>
                <c:pt idx="61">
                  <c:v>40847</c:v>
                </c:pt>
                <c:pt idx="62">
                  <c:v>40877</c:v>
                </c:pt>
                <c:pt idx="63">
                  <c:v>40908</c:v>
                </c:pt>
                <c:pt idx="64">
                  <c:v>40939</c:v>
                </c:pt>
                <c:pt idx="65">
                  <c:v>40968</c:v>
                </c:pt>
                <c:pt idx="66">
                  <c:v>40999</c:v>
                </c:pt>
                <c:pt idx="67">
                  <c:v>41029</c:v>
                </c:pt>
                <c:pt idx="68">
                  <c:v>41060</c:v>
                </c:pt>
                <c:pt idx="69">
                  <c:v>41090</c:v>
                </c:pt>
                <c:pt idx="70">
                  <c:v>41121</c:v>
                </c:pt>
                <c:pt idx="71">
                  <c:v>41152</c:v>
                </c:pt>
                <c:pt idx="72">
                  <c:v>41182</c:v>
                </c:pt>
                <c:pt idx="73">
                  <c:v>41213</c:v>
                </c:pt>
                <c:pt idx="74">
                  <c:v>41243</c:v>
                </c:pt>
                <c:pt idx="75">
                  <c:v>41274</c:v>
                </c:pt>
                <c:pt idx="76">
                  <c:v>41305</c:v>
                </c:pt>
                <c:pt idx="77">
                  <c:v>41333</c:v>
                </c:pt>
                <c:pt idx="78">
                  <c:v>41364</c:v>
                </c:pt>
                <c:pt idx="79">
                  <c:v>41394</c:v>
                </c:pt>
                <c:pt idx="80">
                  <c:v>41425</c:v>
                </c:pt>
                <c:pt idx="81">
                  <c:v>41455</c:v>
                </c:pt>
                <c:pt idx="82">
                  <c:v>41486</c:v>
                </c:pt>
                <c:pt idx="83">
                  <c:v>41517</c:v>
                </c:pt>
                <c:pt idx="84">
                  <c:v>41547</c:v>
                </c:pt>
                <c:pt idx="85">
                  <c:v>41578</c:v>
                </c:pt>
                <c:pt idx="86">
                  <c:v>41608</c:v>
                </c:pt>
                <c:pt idx="87">
                  <c:v>41639</c:v>
                </c:pt>
                <c:pt idx="88">
                  <c:v>41670</c:v>
                </c:pt>
                <c:pt idx="89">
                  <c:v>41698</c:v>
                </c:pt>
                <c:pt idx="90">
                  <c:v>41729</c:v>
                </c:pt>
                <c:pt idx="91">
                  <c:v>41759</c:v>
                </c:pt>
                <c:pt idx="92">
                  <c:v>41790</c:v>
                </c:pt>
                <c:pt idx="93">
                  <c:v>41820</c:v>
                </c:pt>
                <c:pt idx="94">
                  <c:v>41851</c:v>
                </c:pt>
                <c:pt idx="95">
                  <c:v>41882</c:v>
                </c:pt>
                <c:pt idx="96">
                  <c:v>41912</c:v>
                </c:pt>
                <c:pt idx="97">
                  <c:v>41943</c:v>
                </c:pt>
                <c:pt idx="98">
                  <c:v>41973</c:v>
                </c:pt>
                <c:pt idx="99">
                  <c:v>42004</c:v>
                </c:pt>
                <c:pt idx="100">
                  <c:v>42035</c:v>
                </c:pt>
                <c:pt idx="101">
                  <c:v>42063</c:v>
                </c:pt>
                <c:pt idx="102">
                  <c:v>42094</c:v>
                </c:pt>
                <c:pt idx="103">
                  <c:v>42124</c:v>
                </c:pt>
                <c:pt idx="104">
                  <c:v>42155</c:v>
                </c:pt>
                <c:pt idx="105">
                  <c:v>42185</c:v>
                </c:pt>
                <c:pt idx="106">
                  <c:v>42216</c:v>
                </c:pt>
                <c:pt idx="107">
                  <c:v>42247</c:v>
                </c:pt>
                <c:pt idx="108">
                  <c:v>42277</c:v>
                </c:pt>
                <c:pt idx="109">
                  <c:v>42308</c:v>
                </c:pt>
                <c:pt idx="110">
                  <c:v>42338</c:v>
                </c:pt>
                <c:pt idx="111">
                  <c:v>42369</c:v>
                </c:pt>
                <c:pt idx="112">
                  <c:v>42400</c:v>
                </c:pt>
                <c:pt idx="113">
                  <c:v>42429</c:v>
                </c:pt>
                <c:pt idx="114">
                  <c:v>42460</c:v>
                </c:pt>
                <c:pt idx="115">
                  <c:v>42490</c:v>
                </c:pt>
                <c:pt idx="116">
                  <c:v>42521</c:v>
                </c:pt>
                <c:pt idx="117">
                  <c:v>42551</c:v>
                </c:pt>
                <c:pt idx="118">
                  <c:v>42582</c:v>
                </c:pt>
                <c:pt idx="119">
                  <c:v>42613</c:v>
                </c:pt>
                <c:pt idx="120">
                  <c:v>42643</c:v>
                </c:pt>
                <c:pt idx="121">
                  <c:v>42674</c:v>
                </c:pt>
                <c:pt idx="122">
                  <c:v>42704</c:v>
                </c:pt>
                <c:pt idx="123">
                  <c:v>42735</c:v>
                </c:pt>
                <c:pt idx="124">
                  <c:v>42766</c:v>
                </c:pt>
                <c:pt idx="125">
                  <c:v>42794</c:v>
                </c:pt>
                <c:pt idx="126">
                  <c:v>42825</c:v>
                </c:pt>
                <c:pt idx="127">
                  <c:v>42855</c:v>
                </c:pt>
                <c:pt idx="128">
                  <c:v>42886</c:v>
                </c:pt>
                <c:pt idx="129">
                  <c:v>42916</c:v>
                </c:pt>
                <c:pt idx="130">
                  <c:v>42947</c:v>
                </c:pt>
                <c:pt idx="131">
                  <c:v>42978</c:v>
                </c:pt>
              </c:numCache>
            </c:numRef>
          </c:cat>
          <c:val>
            <c:numRef>
              <c:f>Sheet6!$D$3:$D$134</c:f>
              <c:numCache>
                <c:formatCode>General</c:formatCode>
                <c:ptCount val="132"/>
                <c:pt idx="0">
                  <c:v>5.0529999999999999</c:v>
                </c:pt>
                <c:pt idx="1">
                  <c:v>5.032</c:v>
                </c:pt>
                <c:pt idx="2">
                  <c:v>4.915</c:v>
                </c:pt>
                <c:pt idx="3">
                  <c:v>5.1479999999999997</c:v>
                </c:pt>
                <c:pt idx="4">
                  <c:v>5.2510000000000003</c:v>
                </c:pt>
                <c:pt idx="5">
                  <c:v>4.9710000000000001</c:v>
                </c:pt>
                <c:pt idx="6">
                  <c:v>5.0250000000000004</c:v>
                </c:pt>
                <c:pt idx="7">
                  <c:v>5.0060000000000002</c:v>
                </c:pt>
                <c:pt idx="8">
                  <c:v>5.2809999999999997</c:v>
                </c:pt>
                <c:pt idx="9">
                  <c:v>5.3659999999999997</c:v>
                </c:pt>
                <c:pt idx="10">
                  <c:v>5.2320000000000002</c:v>
                </c:pt>
                <c:pt idx="11">
                  <c:v>4.9450000000000003</c:v>
                </c:pt>
                <c:pt idx="12">
                  <c:v>4.8499999999999996</c:v>
                </c:pt>
                <c:pt idx="13">
                  <c:v>4.7640000000000002</c:v>
                </c:pt>
                <c:pt idx="14">
                  <c:v>4.1769999999999996</c:v>
                </c:pt>
                <c:pt idx="15">
                  <c:v>4.2759999999999998</c:v>
                </c:pt>
                <c:pt idx="16">
                  <c:v>3.5950000000000002</c:v>
                </c:pt>
                <c:pt idx="17">
                  <c:v>3.3380000000000001</c:v>
                </c:pt>
                <c:pt idx="18">
                  <c:v>3.3959999999999999</c:v>
                </c:pt>
                <c:pt idx="19">
                  <c:v>3.8090000000000002</c:v>
                </c:pt>
                <c:pt idx="20">
                  <c:v>4.0910000000000002</c:v>
                </c:pt>
                <c:pt idx="21">
                  <c:v>4.0999999999999996</c:v>
                </c:pt>
                <c:pt idx="22">
                  <c:v>4.09</c:v>
                </c:pt>
                <c:pt idx="23">
                  <c:v>3.9180000000000001</c:v>
                </c:pt>
                <c:pt idx="24">
                  <c:v>3.8959999999999999</c:v>
                </c:pt>
                <c:pt idx="25">
                  <c:v>4.056</c:v>
                </c:pt>
                <c:pt idx="26">
                  <c:v>3.5</c:v>
                </c:pt>
                <c:pt idx="27">
                  <c:v>3.1080000000000001</c:v>
                </c:pt>
                <c:pt idx="28">
                  <c:v>3.2890000000000001</c:v>
                </c:pt>
                <c:pt idx="29">
                  <c:v>3.3959999999999999</c:v>
                </c:pt>
                <c:pt idx="30">
                  <c:v>3.1560000000000001</c:v>
                </c:pt>
                <c:pt idx="31">
                  <c:v>3.3130000000000002</c:v>
                </c:pt>
                <c:pt idx="32">
                  <c:v>3.077</c:v>
                </c:pt>
                <c:pt idx="33">
                  <c:v>3.1230000000000002</c:v>
                </c:pt>
                <c:pt idx="34">
                  <c:v>2.9660000000000002</c:v>
                </c:pt>
                <c:pt idx="35">
                  <c:v>2.7290000000000001</c:v>
                </c:pt>
                <c:pt idx="36">
                  <c:v>2.5880000000000001</c:v>
                </c:pt>
                <c:pt idx="37">
                  <c:v>2.492</c:v>
                </c:pt>
                <c:pt idx="38">
                  <c:v>2.27</c:v>
                </c:pt>
                <c:pt idx="39">
                  <c:v>2.7269999999999999</c:v>
                </c:pt>
                <c:pt idx="40">
                  <c:v>2.411</c:v>
                </c:pt>
                <c:pt idx="41">
                  <c:v>2.4180000000000001</c:v>
                </c:pt>
                <c:pt idx="42">
                  <c:v>2.5409999999999999</c:v>
                </c:pt>
                <c:pt idx="43">
                  <c:v>2.395</c:v>
                </c:pt>
                <c:pt idx="44">
                  <c:v>2.4350000000000001</c:v>
                </c:pt>
                <c:pt idx="45">
                  <c:v>2.2709999999999999</c:v>
                </c:pt>
                <c:pt idx="46">
                  <c:v>2.0510000000000002</c:v>
                </c:pt>
                <c:pt idx="47">
                  <c:v>1.754</c:v>
                </c:pt>
                <c:pt idx="48">
                  <c:v>1.71</c:v>
                </c:pt>
                <c:pt idx="49">
                  <c:v>1.629</c:v>
                </c:pt>
                <c:pt idx="50">
                  <c:v>1.87</c:v>
                </c:pt>
                <c:pt idx="51">
                  <c:v>2.1859999999999999</c:v>
                </c:pt>
                <c:pt idx="52">
                  <c:v>2.17</c:v>
                </c:pt>
                <c:pt idx="53">
                  <c:v>2.2120000000000002</c:v>
                </c:pt>
                <c:pt idx="54">
                  <c:v>2.2370000000000001</c:v>
                </c:pt>
                <c:pt idx="55">
                  <c:v>2.0129999999999999</c:v>
                </c:pt>
                <c:pt idx="56">
                  <c:v>1.843</c:v>
                </c:pt>
                <c:pt idx="57">
                  <c:v>1.964</c:v>
                </c:pt>
                <c:pt idx="58">
                  <c:v>1.762</c:v>
                </c:pt>
                <c:pt idx="59">
                  <c:v>1.556</c:v>
                </c:pt>
                <c:pt idx="60">
                  <c:v>1.756</c:v>
                </c:pt>
                <c:pt idx="61">
                  <c:v>1.7490000000000001</c:v>
                </c:pt>
                <c:pt idx="62">
                  <c:v>2.0339999999999998</c:v>
                </c:pt>
                <c:pt idx="63">
                  <c:v>1.9930000000000001</c:v>
                </c:pt>
                <c:pt idx="64">
                  <c:v>1.8080000000000001</c:v>
                </c:pt>
                <c:pt idx="65">
                  <c:v>1.724</c:v>
                </c:pt>
                <c:pt idx="66">
                  <c:v>1.6679999999999999</c:v>
                </c:pt>
                <c:pt idx="67">
                  <c:v>1.5920000000000001</c:v>
                </c:pt>
                <c:pt idx="68">
                  <c:v>1.571</c:v>
                </c:pt>
                <c:pt idx="69">
                  <c:v>1.5009999999999999</c:v>
                </c:pt>
                <c:pt idx="70">
                  <c:v>1.1910000000000001</c:v>
                </c:pt>
                <c:pt idx="71">
                  <c:v>1.1319999999999999</c:v>
                </c:pt>
                <c:pt idx="72">
                  <c:v>1.085</c:v>
                </c:pt>
                <c:pt idx="73">
                  <c:v>1.1140000000000001</c:v>
                </c:pt>
                <c:pt idx="74">
                  <c:v>1.07</c:v>
                </c:pt>
                <c:pt idx="75">
                  <c:v>1.105</c:v>
                </c:pt>
                <c:pt idx="76">
                  <c:v>1.1659999999999999</c:v>
                </c:pt>
                <c:pt idx="77">
                  <c:v>1.091</c:v>
                </c:pt>
                <c:pt idx="78">
                  <c:v>1.1040000000000001</c:v>
                </c:pt>
                <c:pt idx="79">
                  <c:v>1.0029999999999999</c:v>
                </c:pt>
                <c:pt idx="80">
                  <c:v>1.2509999999999999</c:v>
                </c:pt>
                <c:pt idx="81">
                  <c:v>1.51</c:v>
                </c:pt>
                <c:pt idx="82">
                  <c:v>1.454</c:v>
                </c:pt>
                <c:pt idx="83">
                  <c:v>1.57</c:v>
                </c:pt>
                <c:pt idx="84">
                  <c:v>1.446</c:v>
                </c:pt>
                <c:pt idx="85">
                  <c:v>1.34</c:v>
                </c:pt>
                <c:pt idx="86">
                  <c:v>1.323</c:v>
                </c:pt>
                <c:pt idx="87">
                  <c:v>1.5</c:v>
                </c:pt>
                <c:pt idx="88">
                  <c:v>1.41</c:v>
                </c:pt>
                <c:pt idx="89">
                  <c:v>1.361</c:v>
                </c:pt>
                <c:pt idx="90">
                  <c:v>1.478</c:v>
                </c:pt>
                <c:pt idx="91">
                  <c:v>1.43</c:v>
                </c:pt>
                <c:pt idx="92">
                  <c:v>1.3180000000000001</c:v>
                </c:pt>
                <c:pt idx="93">
                  <c:v>1.371</c:v>
                </c:pt>
                <c:pt idx="94">
                  <c:v>1.5109999999999999</c:v>
                </c:pt>
                <c:pt idx="95">
                  <c:v>1.4159999999999999</c:v>
                </c:pt>
                <c:pt idx="96">
                  <c:v>1.54</c:v>
                </c:pt>
                <c:pt idx="97">
                  <c:v>1.444</c:v>
                </c:pt>
                <c:pt idx="98">
                  <c:v>1.373</c:v>
                </c:pt>
                <c:pt idx="99">
                  <c:v>1.51</c:v>
                </c:pt>
                <c:pt idx="100">
                  <c:v>1.2150000000000001</c:v>
                </c:pt>
                <c:pt idx="101">
                  <c:v>1.41</c:v>
                </c:pt>
                <c:pt idx="102">
                  <c:v>1.333</c:v>
                </c:pt>
                <c:pt idx="103">
                  <c:v>1.4039999999999999</c:v>
                </c:pt>
                <c:pt idx="104">
                  <c:v>1.4339999999999999</c:v>
                </c:pt>
                <c:pt idx="105">
                  <c:v>1.56</c:v>
                </c:pt>
                <c:pt idx="106">
                  <c:v>1.5389999999999999</c:v>
                </c:pt>
                <c:pt idx="107">
                  <c:v>1.58</c:v>
                </c:pt>
                <c:pt idx="108">
                  <c:v>1.4830000000000001</c:v>
                </c:pt>
                <c:pt idx="109">
                  <c:v>1.6020000000000001</c:v>
                </c:pt>
                <c:pt idx="110">
                  <c:v>1.75</c:v>
                </c:pt>
                <c:pt idx="111">
                  <c:v>1.871</c:v>
                </c:pt>
                <c:pt idx="112">
                  <c:v>1.5960000000000001</c:v>
                </c:pt>
                <c:pt idx="113">
                  <c:v>1.55</c:v>
                </c:pt>
                <c:pt idx="114">
                  <c:v>1.524</c:v>
                </c:pt>
                <c:pt idx="115">
                  <c:v>1.552</c:v>
                </c:pt>
                <c:pt idx="116">
                  <c:v>1.615</c:v>
                </c:pt>
                <c:pt idx="117">
                  <c:v>1.37</c:v>
                </c:pt>
                <c:pt idx="118">
                  <c:v>1.3560000000000001</c:v>
                </c:pt>
                <c:pt idx="119">
                  <c:v>1.462</c:v>
                </c:pt>
                <c:pt idx="120">
                  <c:v>1.4530000000000001</c:v>
                </c:pt>
                <c:pt idx="121">
                  <c:v>1.6259999999999999</c:v>
                </c:pt>
                <c:pt idx="122">
                  <c:v>2.0409999999999999</c:v>
                </c:pt>
                <c:pt idx="123">
                  <c:v>2.117</c:v>
                </c:pt>
                <c:pt idx="124">
                  <c:v>2.093</c:v>
                </c:pt>
                <c:pt idx="125">
                  <c:v>2.0569999999999999</c:v>
                </c:pt>
                <c:pt idx="126">
                  <c:v>2.0960000000000001</c:v>
                </c:pt>
                <c:pt idx="127">
                  <c:v>2.044</c:v>
                </c:pt>
                <c:pt idx="128">
                  <c:v>1.9870000000000001</c:v>
                </c:pt>
                <c:pt idx="129">
                  <c:v>2.1019999999999999</c:v>
                </c:pt>
                <c:pt idx="130">
                  <c:v>2.06</c:v>
                </c:pt>
                <c:pt idx="131">
                  <c:v>1.9730000000000001</c:v>
                </c:pt>
              </c:numCache>
            </c:numRef>
          </c:val>
          <c:smooth val="0"/>
        </c:ser>
        <c:ser>
          <c:idx val="2"/>
          <c:order val="2"/>
          <c:tx>
            <c:strRef>
              <c:f>Sheet6!$E$2</c:f>
              <c:strCache>
                <c:ptCount val="1"/>
                <c:pt idx="0">
                  <c:v>US Corporate Index</c:v>
                </c:pt>
              </c:strCache>
            </c:strRef>
          </c:tx>
          <c:spPr>
            <a:ln w="28575" cap="rnd">
              <a:solidFill>
                <a:schemeClr val="accent3"/>
              </a:solidFill>
              <a:round/>
            </a:ln>
            <a:effectLst/>
          </c:spPr>
          <c:marker>
            <c:symbol val="none"/>
          </c:marker>
          <c:cat>
            <c:numRef>
              <c:f>Sheet6!$B$3:$B$134</c:f>
              <c:numCache>
                <c:formatCode>mmm\-yy</c:formatCode>
                <c:ptCount val="132"/>
                <c:pt idx="0">
                  <c:v>38990</c:v>
                </c:pt>
                <c:pt idx="1">
                  <c:v>39021</c:v>
                </c:pt>
                <c:pt idx="2">
                  <c:v>39051</c:v>
                </c:pt>
                <c:pt idx="3">
                  <c:v>39082</c:v>
                </c:pt>
                <c:pt idx="4">
                  <c:v>39113</c:v>
                </c:pt>
                <c:pt idx="5">
                  <c:v>39141</c:v>
                </c:pt>
                <c:pt idx="6">
                  <c:v>39172</c:v>
                </c:pt>
                <c:pt idx="7">
                  <c:v>39202</c:v>
                </c:pt>
                <c:pt idx="8">
                  <c:v>39233</c:v>
                </c:pt>
                <c:pt idx="9">
                  <c:v>39263</c:v>
                </c:pt>
                <c:pt idx="10">
                  <c:v>39294</c:v>
                </c:pt>
                <c:pt idx="11">
                  <c:v>39325</c:v>
                </c:pt>
                <c:pt idx="12">
                  <c:v>39355</c:v>
                </c:pt>
                <c:pt idx="13">
                  <c:v>39386</c:v>
                </c:pt>
                <c:pt idx="14">
                  <c:v>39416</c:v>
                </c:pt>
                <c:pt idx="15">
                  <c:v>39447</c:v>
                </c:pt>
                <c:pt idx="16">
                  <c:v>39478</c:v>
                </c:pt>
                <c:pt idx="17">
                  <c:v>39507</c:v>
                </c:pt>
                <c:pt idx="18">
                  <c:v>39538</c:v>
                </c:pt>
                <c:pt idx="19">
                  <c:v>39568</c:v>
                </c:pt>
                <c:pt idx="20">
                  <c:v>39599</c:v>
                </c:pt>
                <c:pt idx="21">
                  <c:v>39629</c:v>
                </c:pt>
                <c:pt idx="22">
                  <c:v>39660</c:v>
                </c:pt>
                <c:pt idx="23">
                  <c:v>39691</c:v>
                </c:pt>
                <c:pt idx="24">
                  <c:v>39721</c:v>
                </c:pt>
                <c:pt idx="25">
                  <c:v>39752</c:v>
                </c:pt>
                <c:pt idx="26">
                  <c:v>39782</c:v>
                </c:pt>
                <c:pt idx="27">
                  <c:v>39813</c:v>
                </c:pt>
                <c:pt idx="28">
                  <c:v>39844</c:v>
                </c:pt>
                <c:pt idx="29">
                  <c:v>39872</c:v>
                </c:pt>
                <c:pt idx="30">
                  <c:v>39903</c:v>
                </c:pt>
                <c:pt idx="31">
                  <c:v>39933</c:v>
                </c:pt>
                <c:pt idx="32">
                  <c:v>39964</c:v>
                </c:pt>
                <c:pt idx="33">
                  <c:v>39994</c:v>
                </c:pt>
                <c:pt idx="34">
                  <c:v>40025</c:v>
                </c:pt>
                <c:pt idx="35">
                  <c:v>40056</c:v>
                </c:pt>
                <c:pt idx="36">
                  <c:v>40086</c:v>
                </c:pt>
                <c:pt idx="37">
                  <c:v>40117</c:v>
                </c:pt>
                <c:pt idx="38">
                  <c:v>40147</c:v>
                </c:pt>
                <c:pt idx="39">
                  <c:v>40178</c:v>
                </c:pt>
                <c:pt idx="40">
                  <c:v>40209</c:v>
                </c:pt>
                <c:pt idx="41">
                  <c:v>40237</c:v>
                </c:pt>
                <c:pt idx="42">
                  <c:v>40268</c:v>
                </c:pt>
                <c:pt idx="43">
                  <c:v>40298</c:v>
                </c:pt>
                <c:pt idx="44">
                  <c:v>40329</c:v>
                </c:pt>
                <c:pt idx="45">
                  <c:v>40359</c:v>
                </c:pt>
                <c:pt idx="46">
                  <c:v>40390</c:v>
                </c:pt>
                <c:pt idx="47">
                  <c:v>40421</c:v>
                </c:pt>
                <c:pt idx="48">
                  <c:v>40451</c:v>
                </c:pt>
                <c:pt idx="49">
                  <c:v>40482</c:v>
                </c:pt>
                <c:pt idx="50">
                  <c:v>40512</c:v>
                </c:pt>
                <c:pt idx="51">
                  <c:v>40543</c:v>
                </c:pt>
                <c:pt idx="52">
                  <c:v>40574</c:v>
                </c:pt>
                <c:pt idx="53">
                  <c:v>40602</c:v>
                </c:pt>
                <c:pt idx="54">
                  <c:v>40633</c:v>
                </c:pt>
                <c:pt idx="55">
                  <c:v>40663</c:v>
                </c:pt>
                <c:pt idx="56">
                  <c:v>40694</c:v>
                </c:pt>
                <c:pt idx="57">
                  <c:v>40724</c:v>
                </c:pt>
                <c:pt idx="58">
                  <c:v>40755</c:v>
                </c:pt>
                <c:pt idx="59">
                  <c:v>40786</c:v>
                </c:pt>
                <c:pt idx="60">
                  <c:v>40816</c:v>
                </c:pt>
                <c:pt idx="61">
                  <c:v>40847</c:v>
                </c:pt>
                <c:pt idx="62">
                  <c:v>40877</c:v>
                </c:pt>
                <c:pt idx="63">
                  <c:v>40908</c:v>
                </c:pt>
                <c:pt idx="64">
                  <c:v>40939</c:v>
                </c:pt>
                <c:pt idx="65">
                  <c:v>40968</c:v>
                </c:pt>
                <c:pt idx="66">
                  <c:v>40999</c:v>
                </c:pt>
                <c:pt idx="67">
                  <c:v>41029</c:v>
                </c:pt>
                <c:pt idx="68">
                  <c:v>41060</c:v>
                </c:pt>
                <c:pt idx="69">
                  <c:v>41090</c:v>
                </c:pt>
                <c:pt idx="70">
                  <c:v>41121</c:v>
                </c:pt>
                <c:pt idx="71">
                  <c:v>41152</c:v>
                </c:pt>
                <c:pt idx="72">
                  <c:v>41182</c:v>
                </c:pt>
                <c:pt idx="73">
                  <c:v>41213</c:v>
                </c:pt>
                <c:pt idx="74">
                  <c:v>41243</c:v>
                </c:pt>
                <c:pt idx="75">
                  <c:v>41274</c:v>
                </c:pt>
                <c:pt idx="76">
                  <c:v>41305</c:v>
                </c:pt>
                <c:pt idx="77">
                  <c:v>41333</c:v>
                </c:pt>
                <c:pt idx="78">
                  <c:v>41364</c:v>
                </c:pt>
                <c:pt idx="79">
                  <c:v>41394</c:v>
                </c:pt>
                <c:pt idx="80">
                  <c:v>41425</c:v>
                </c:pt>
                <c:pt idx="81">
                  <c:v>41455</c:v>
                </c:pt>
                <c:pt idx="82">
                  <c:v>41486</c:v>
                </c:pt>
                <c:pt idx="83">
                  <c:v>41517</c:v>
                </c:pt>
                <c:pt idx="84">
                  <c:v>41547</c:v>
                </c:pt>
                <c:pt idx="85">
                  <c:v>41578</c:v>
                </c:pt>
                <c:pt idx="86">
                  <c:v>41608</c:v>
                </c:pt>
                <c:pt idx="87">
                  <c:v>41639</c:v>
                </c:pt>
                <c:pt idx="88">
                  <c:v>41670</c:v>
                </c:pt>
                <c:pt idx="89">
                  <c:v>41698</c:v>
                </c:pt>
                <c:pt idx="90">
                  <c:v>41729</c:v>
                </c:pt>
                <c:pt idx="91">
                  <c:v>41759</c:v>
                </c:pt>
                <c:pt idx="92">
                  <c:v>41790</c:v>
                </c:pt>
                <c:pt idx="93">
                  <c:v>41820</c:v>
                </c:pt>
                <c:pt idx="94">
                  <c:v>41851</c:v>
                </c:pt>
                <c:pt idx="95">
                  <c:v>41882</c:v>
                </c:pt>
                <c:pt idx="96">
                  <c:v>41912</c:v>
                </c:pt>
                <c:pt idx="97">
                  <c:v>41943</c:v>
                </c:pt>
                <c:pt idx="98">
                  <c:v>41973</c:v>
                </c:pt>
                <c:pt idx="99">
                  <c:v>42004</c:v>
                </c:pt>
                <c:pt idx="100">
                  <c:v>42035</c:v>
                </c:pt>
                <c:pt idx="101">
                  <c:v>42063</c:v>
                </c:pt>
                <c:pt idx="102">
                  <c:v>42094</c:v>
                </c:pt>
                <c:pt idx="103">
                  <c:v>42124</c:v>
                </c:pt>
                <c:pt idx="104">
                  <c:v>42155</c:v>
                </c:pt>
                <c:pt idx="105">
                  <c:v>42185</c:v>
                </c:pt>
                <c:pt idx="106">
                  <c:v>42216</c:v>
                </c:pt>
                <c:pt idx="107">
                  <c:v>42247</c:v>
                </c:pt>
                <c:pt idx="108">
                  <c:v>42277</c:v>
                </c:pt>
                <c:pt idx="109">
                  <c:v>42308</c:v>
                </c:pt>
                <c:pt idx="110">
                  <c:v>42338</c:v>
                </c:pt>
                <c:pt idx="111">
                  <c:v>42369</c:v>
                </c:pt>
                <c:pt idx="112">
                  <c:v>42400</c:v>
                </c:pt>
                <c:pt idx="113">
                  <c:v>42429</c:v>
                </c:pt>
                <c:pt idx="114">
                  <c:v>42460</c:v>
                </c:pt>
                <c:pt idx="115">
                  <c:v>42490</c:v>
                </c:pt>
                <c:pt idx="116">
                  <c:v>42521</c:v>
                </c:pt>
                <c:pt idx="117">
                  <c:v>42551</c:v>
                </c:pt>
                <c:pt idx="118">
                  <c:v>42582</c:v>
                </c:pt>
                <c:pt idx="119">
                  <c:v>42613</c:v>
                </c:pt>
                <c:pt idx="120">
                  <c:v>42643</c:v>
                </c:pt>
                <c:pt idx="121">
                  <c:v>42674</c:v>
                </c:pt>
                <c:pt idx="122">
                  <c:v>42704</c:v>
                </c:pt>
                <c:pt idx="123">
                  <c:v>42735</c:v>
                </c:pt>
                <c:pt idx="124">
                  <c:v>42766</c:v>
                </c:pt>
                <c:pt idx="125">
                  <c:v>42794</c:v>
                </c:pt>
                <c:pt idx="126">
                  <c:v>42825</c:v>
                </c:pt>
                <c:pt idx="127">
                  <c:v>42855</c:v>
                </c:pt>
                <c:pt idx="128">
                  <c:v>42886</c:v>
                </c:pt>
                <c:pt idx="129">
                  <c:v>42916</c:v>
                </c:pt>
                <c:pt idx="130">
                  <c:v>42947</c:v>
                </c:pt>
                <c:pt idx="131">
                  <c:v>42978</c:v>
                </c:pt>
              </c:numCache>
            </c:numRef>
          </c:cat>
          <c:val>
            <c:numRef>
              <c:f>Sheet6!$E$3:$E$134</c:f>
              <c:numCache>
                <c:formatCode>General</c:formatCode>
                <c:ptCount val="132"/>
                <c:pt idx="0">
                  <c:v>5.6529999999999996</c:v>
                </c:pt>
                <c:pt idx="1">
                  <c:v>5.6040000000000001</c:v>
                </c:pt>
                <c:pt idx="2">
                  <c:v>5.46</c:v>
                </c:pt>
                <c:pt idx="3">
                  <c:v>5.6790000000000003</c:v>
                </c:pt>
                <c:pt idx="4">
                  <c:v>5.76</c:v>
                </c:pt>
                <c:pt idx="5">
                  <c:v>5.4989999999999997</c:v>
                </c:pt>
                <c:pt idx="6">
                  <c:v>5.6210000000000004</c:v>
                </c:pt>
                <c:pt idx="7">
                  <c:v>5.5910000000000002</c:v>
                </c:pt>
                <c:pt idx="8">
                  <c:v>5.8659999999999997</c:v>
                </c:pt>
                <c:pt idx="9">
                  <c:v>5.9989999999999997</c:v>
                </c:pt>
                <c:pt idx="10">
                  <c:v>6.0140000000000002</c:v>
                </c:pt>
                <c:pt idx="11">
                  <c:v>5.9249999999999998</c:v>
                </c:pt>
                <c:pt idx="12">
                  <c:v>5.8940000000000001</c:v>
                </c:pt>
                <c:pt idx="13">
                  <c:v>5.8209999999999997</c:v>
                </c:pt>
                <c:pt idx="14">
                  <c:v>5.681</c:v>
                </c:pt>
                <c:pt idx="15">
                  <c:v>5.7770000000000001</c:v>
                </c:pt>
                <c:pt idx="16">
                  <c:v>5.4729999999999999</c:v>
                </c:pt>
                <c:pt idx="17">
                  <c:v>5.4589999999999996</c:v>
                </c:pt>
                <c:pt idx="18">
                  <c:v>5.7939999999999996</c:v>
                </c:pt>
                <c:pt idx="19">
                  <c:v>5.8780000000000001</c:v>
                </c:pt>
                <c:pt idx="20">
                  <c:v>6.0830000000000002</c:v>
                </c:pt>
                <c:pt idx="21">
                  <c:v>6.2530000000000001</c:v>
                </c:pt>
                <c:pt idx="22">
                  <c:v>6.4420000000000002</c:v>
                </c:pt>
                <c:pt idx="23">
                  <c:v>6.41</c:v>
                </c:pt>
                <c:pt idx="24">
                  <c:v>7.6449999999999996</c:v>
                </c:pt>
                <c:pt idx="25">
                  <c:v>8.9380000000000006</c:v>
                </c:pt>
                <c:pt idx="26">
                  <c:v>8.3610000000000007</c:v>
                </c:pt>
                <c:pt idx="27">
                  <c:v>7.5090000000000003</c:v>
                </c:pt>
                <c:pt idx="28">
                  <c:v>7.2949999999999999</c:v>
                </c:pt>
                <c:pt idx="29">
                  <c:v>7.5869999999999997</c:v>
                </c:pt>
                <c:pt idx="30">
                  <c:v>7.6</c:v>
                </c:pt>
                <c:pt idx="31">
                  <c:v>6.9820000000000002</c:v>
                </c:pt>
                <c:pt idx="32">
                  <c:v>6.2649999999999997</c:v>
                </c:pt>
                <c:pt idx="33">
                  <c:v>5.8890000000000002</c:v>
                </c:pt>
                <c:pt idx="34">
                  <c:v>5.3369999999999997</c:v>
                </c:pt>
                <c:pt idx="35">
                  <c:v>5.0389999999999997</c:v>
                </c:pt>
                <c:pt idx="36">
                  <c:v>4.8019999999999996</c:v>
                </c:pt>
                <c:pt idx="37">
                  <c:v>4.6950000000000003</c:v>
                </c:pt>
                <c:pt idx="38">
                  <c:v>4.4720000000000004</c:v>
                </c:pt>
                <c:pt idx="39">
                  <c:v>4.7380000000000004</c:v>
                </c:pt>
                <c:pt idx="40">
                  <c:v>4.4130000000000003</c:v>
                </c:pt>
                <c:pt idx="41">
                  <c:v>4.423</c:v>
                </c:pt>
                <c:pt idx="42">
                  <c:v>4.4660000000000002</c:v>
                </c:pt>
                <c:pt idx="43">
                  <c:v>4.2880000000000003</c:v>
                </c:pt>
                <c:pt idx="44">
                  <c:v>4.4550000000000001</c:v>
                </c:pt>
                <c:pt idx="45">
                  <c:v>4.2300000000000004</c:v>
                </c:pt>
                <c:pt idx="46">
                  <c:v>3.9369999999999998</c:v>
                </c:pt>
                <c:pt idx="47">
                  <c:v>3.706</c:v>
                </c:pt>
                <c:pt idx="48">
                  <c:v>3.609</c:v>
                </c:pt>
                <c:pt idx="49">
                  <c:v>3.556</c:v>
                </c:pt>
                <c:pt idx="50">
                  <c:v>3.7810000000000001</c:v>
                </c:pt>
                <c:pt idx="51">
                  <c:v>4.0179999999999998</c:v>
                </c:pt>
                <c:pt idx="52">
                  <c:v>3.9830000000000001</c:v>
                </c:pt>
                <c:pt idx="53">
                  <c:v>3.9780000000000002</c:v>
                </c:pt>
                <c:pt idx="54">
                  <c:v>4.0410000000000004</c:v>
                </c:pt>
                <c:pt idx="55">
                  <c:v>3.823</c:v>
                </c:pt>
                <c:pt idx="56">
                  <c:v>3.6589999999999998</c:v>
                </c:pt>
                <c:pt idx="57">
                  <c:v>3.83</c:v>
                </c:pt>
                <c:pt idx="58">
                  <c:v>3.5590000000000002</c:v>
                </c:pt>
                <c:pt idx="59">
                  <c:v>3.6709999999999998</c:v>
                </c:pt>
                <c:pt idx="60">
                  <c:v>3.89</c:v>
                </c:pt>
                <c:pt idx="61">
                  <c:v>3.6840000000000002</c:v>
                </c:pt>
                <c:pt idx="62">
                  <c:v>4.0140000000000002</c:v>
                </c:pt>
                <c:pt idx="63">
                  <c:v>3.827</c:v>
                </c:pt>
                <c:pt idx="64">
                  <c:v>3.4849999999999999</c:v>
                </c:pt>
                <c:pt idx="65">
                  <c:v>3.3849999999999998</c:v>
                </c:pt>
                <c:pt idx="66">
                  <c:v>3.448</c:v>
                </c:pt>
                <c:pt idx="67">
                  <c:v>3.34</c:v>
                </c:pt>
                <c:pt idx="68">
                  <c:v>3.3839999999999999</c:v>
                </c:pt>
                <c:pt idx="69">
                  <c:v>3.331</c:v>
                </c:pt>
                <c:pt idx="70">
                  <c:v>3.0009999999999999</c:v>
                </c:pt>
                <c:pt idx="71">
                  <c:v>2.9449999999999998</c:v>
                </c:pt>
                <c:pt idx="72">
                  <c:v>2.8359999999999999</c:v>
                </c:pt>
                <c:pt idx="73">
                  <c:v>2.72</c:v>
                </c:pt>
                <c:pt idx="74">
                  <c:v>2.7320000000000002</c:v>
                </c:pt>
                <c:pt idx="75">
                  <c:v>2.7549999999999999</c:v>
                </c:pt>
                <c:pt idx="76">
                  <c:v>2.8519999999999999</c:v>
                </c:pt>
                <c:pt idx="77">
                  <c:v>2.7829999999999999</c:v>
                </c:pt>
                <c:pt idx="78">
                  <c:v>2.8039999999999998</c:v>
                </c:pt>
                <c:pt idx="79">
                  <c:v>2.6549999999999998</c:v>
                </c:pt>
                <c:pt idx="80">
                  <c:v>2.9849999999999999</c:v>
                </c:pt>
                <c:pt idx="81">
                  <c:v>3.4209999999999998</c:v>
                </c:pt>
                <c:pt idx="82">
                  <c:v>3.3210000000000002</c:v>
                </c:pt>
                <c:pt idx="83">
                  <c:v>3.4649999999999999</c:v>
                </c:pt>
                <c:pt idx="84">
                  <c:v>3.36</c:v>
                </c:pt>
                <c:pt idx="85">
                  <c:v>3.198</c:v>
                </c:pt>
                <c:pt idx="86">
                  <c:v>3.24</c:v>
                </c:pt>
                <c:pt idx="87">
                  <c:v>3.3490000000000002</c:v>
                </c:pt>
                <c:pt idx="88">
                  <c:v>3.1789999999999998</c:v>
                </c:pt>
                <c:pt idx="89">
                  <c:v>3.0859999999999999</c:v>
                </c:pt>
                <c:pt idx="90">
                  <c:v>3.1890000000000001</c:v>
                </c:pt>
                <c:pt idx="91">
                  <c:v>3.0950000000000002</c:v>
                </c:pt>
                <c:pt idx="92">
                  <c:v>2.93</c:v>
                </c:pt>
                <c:pt idx="93">
                  <c:v>2.9689999999999999</c:v>
                </c:pt>
                <c:pt idx="94">
                  <c:v>3.0640000000000001</c:v>
                </c:pt>
                <c:pt idx="95">
                  <c:v>2.9449999999999998</c:v>
                </c:pt>
                <c:pt idx="96">
                  <c:v>3.1560000000000001</c:v>
                </c:pt>
                <c:pt idx="97">
                  <c:v>3.09</c:v>
                </c:pt>
                <c:pt idx="98">
                  <c:v>3.0619999999999998</c:v>
                </c:pt>
                <c:pt idx="99">
                  <c:v>3.2069999999999999</c:v>
                </c:pt>
                <c:pt idx="100">
                  <c:v>2.9060000000000001</c:v>
                </c:pt>
                <c:pt idx="101">
                  <c:v>2.98</c:v>
                </c:pt>
                <c:pt idx="102">
                  <c:v>2.9380000000000002</c:v>
                </c:pt>
                <c:pt idx="103">
                  <c:v>3.0049999999999999</c:v>
                </c:pt>
                <c:pt idx="104">
                  <c:v>3.09</c:v>
                </c:pt>
                <c:pt idx="105">
                  <c:v>3.335</c:v>
                </c:pt>
                <c:pt idx="106">
                  <c:v>3.3410000000000002</c:v>
                </c:pt>
                <c:pt idx="107">
                  <c:v>3.4769999999999999</c:v>
                </c:pt>
                <c:pt idx="108">
                  <c:v>3.4329999999999998</c:v>
                </c:pt>
                <c:pt idx="109">
                  <c:v>3.423</c:v>
                </c:pt>
                <c:pt idx="110">
                  <c:v>3.5</c:v>
                </c:pt>
                <c:pt idx="111">
                  <c:v>3.6829999999999998</c:v>
                </c:pt>
                <c:pt idx="112">
                  <c:v>3.6219999999999999</c:v>
                </c:pt>
                <c:pt idx="113">
                  <c:v>3.5539999999999998</c:v>
                </c:pt>
                <c:pt idx="114">
                  <c:v>3.206</c:v>
                </c:pt>
                <c:pt idx="115">
                  <c:v>3.073</c:v>
                </c:pt>
                <c:pt idx="116">
                  <c:v>3.1379999999999999</c:v>
                </c:pt>
                <c:pt idx="117">
                  <c:v>2.8959999999999999</c:v>
                </c:pt>
                <c:pt idx="118">
                  <c:v>2.7690000000000001</c:v>
                </c:pt>
                <c:pt idx="119">
                  <c:v>2.7909999999999999</c:v>
                </c:pt>
                <c:pt idx="120">
                  <c:v>2.8420000000000001</c:v>
                </c:pt>
                <c:pt idx="121">
                  <c:v>2.968</c:v>
                </c:pt>
                <c:pt idx="122">
                  <c:v>3.4020000000000001</c:v>
                </c:pt>
                <c:pt idx="123">
                  <c:v>3.3940000000000001</c:v>
                </c:pt>
                <c:pt idx="124">
                  <c:v>3.3769999999999998</c:v>
                </c:pt>
                <c:pt idx="125">
                  <c:v>3.28</c:v>
                </c:pt>
                <c:pt idx="126">
                  <c:v>3.3490000000000002</c:v>
                </c:pt>
                <c:pt idx="127">
                  <c:v>3.2679999999999998</c:v>
                </c:pt>
                <c:pt idx="128">
                  <c:v>3.1789999999999998</c:v>
                </c:pt>
                <c:pt idx="129">
                  <c:v>3.222</c:v>
                </c:pt>
                <c:pt idx="130">
                  <c:v>3.1429999999999998</c:v>
                </c:pt>
                <c:pt idx="131">
                  <c:v>3.09</c:v>
                </c:pt>
              </c:numCache>
            </c:numRef>
          </c:val>
          <c:smooth val="0"/>
        </c:ser>
        <c:ser>
          <c:idx val="3"/>
          <c:order val="3"/>
          <c:tx>
            <c:strRef>
              <c:f>Sheet6!$F$2</c:f>
              <c:strCache>
                <c:ptCount val="1"/>
                <c:pt idx="0">
                  <c:v>US High Yield Index</c:v>
                </c:pt>
              </c:strCache>
            </c:strRef>
          </c:tx>
          <c:spPr>
            <a:ln w="28575" cap="rnd">
              <a:solidFill>
                <a:schemeClr val="accent4"/>
              </a:solidFill>
              <a:round/>
            </a:ln>
            <a:effectLst/>
          </c:spPr>
          <c:marker>
            <c:symbol val="none"/>
          </c:marker>
          <c:cat>
            <c:numRef>
              <c:f>Sheet6!$B$3:$B$134</c:f>
              <c:numCache>
                <c:formatCode>mmm\-yy</c:formatCode>
                <c:ptCount val="132"/>
                <c:pt idx="0">
                  <c:v>38990</c:v>
                </c:pt>
                <c:pt idx="1">
                  <c:v>39021</c:v>
                </c:pt>
                <c:pt idx="2">
                  <c:v>39051</c:v>
                </c:pt>
                <c:pt idx="3">
                  <c:v>39082</c:v>
                </c:pt>
                <c:pt idx="4">
                  <c:v>39113</c:v>
                </c:pt>
                <c:pt idx="5">
                  <c:v>39141</c:v>
                </c:pt>
                <c:pt idx="6">
                  <c:v>39172</c:v>
                </c:pt>
                <c:pt idx="7">
                  <c:v>39202</c:v>
                </c:pt>
                <c:pt idx="8">
                  <c:v>39233</c:v>
                </c:pt>
                <c:pt idx="9">
                  <c:v>39263</c:v>
                </c:pt>
                <c:pt idx="10">
                  <c:v>39294</c:v>
                </c:pt>
                <c:pt idx="11">
                  <c:v>39325</c:v>
                </c:pt>
                <c:pt idx="12">
                  <c:v>39355</c:v>
                </c:pt>
                <c:pt idx="13">
                  <c:v>39386</c:v>
                </c:pt>
                <c:pt idx="14">
                  <c:v>39416</c:v>
                </c:pt>
                <c:pt idx="15">
                  <c:v>39447</c:v>
                </c:pt>
                <c:pt idx="16">
                  <c:v>39478</c:v>
                </c:pt>
                <c:pt idx="17">
                  <c:v>39507</c:v>
                </c:pt>
                <c:pt idx="18">
                  <c:v>39538</c:v>
                </c:pt>
                <c:pt idx="19">
                  <c:v>39568</c:v>
                </c:pt>
                <c:pt idx="20">
                  <c:v>39599</c:v>
                </c:pt>
                <c:pt idx="21">
                  <c:v>39629</c:v>
                </c:pt>
                <c:pt idx="22">
                  <c:v>39660</c:v>
                </c:pt>
                <c:pt idx="23">
                  <c:v>39691</c:v>
                </c:pt>
                <c:pt idx="24">
                  <c:v>39721</c:v>
                </c:pt>
                <c:pt idx="25">
                  <c:v>39752</c:v>
                </c:pt>
                <c:pt idx="26">
                  <c:v>39782</c:v>
                </c:pt>
                <c:pt idx="27">
                  <c:v>39813</c:v>
                </c:pt>
                <c:pt idx="28">
                  <c:v>39844</c:v>
                </c:pt>
                <c:pt idx="29">
                  <c:v>39872</c:v>
                </c:pt>
                <c:pt idx="30">
                  <c:v>39903</c:v>
                </c:pt>
                <c:pt idx="31">
                  <c:v>39933</c:v>
                </c:pt>
                <c:pt idx="32">
                  <c:v>39964</c:v>
                </c:pt>
                <c:pt idx="33">
                  <c:v>39994</c:v>
                </c:pt>
                <c:pt idx="34">
                  <c:v>40025</c:v>
                </c:pt>
                <c:pt idx="35">
                  <c:v>40056</c:v>
                </c:pt>
                <c:pt idx="36">
                  <c:v>40086</c:v>
                </c:pt>
                <c:pt idx="37">
                  <c:v>40117</c:v>
                </c:pt>
                <c:pt idx="38">
                  <c:v>40147</c:v>
                </c:pt>
                <c:pt idx="39">
                  <c:v>40178</c:v>
                </c:pt>
                <c:pt idx="40">
                  <c:v>40209</c:v>
                </c:pt>
                <c:pt idx="41">
                  <c:v>40237</c:v>
                </c:pt>
                <c:pt idx="42">
                  <c:v>40268</c:v>
                </c:pt>
                <c:pt idx="43">
                  <c:v>40298</c:v>
                </c:pt>
                <c:pt idx="44">
                  <c:v>40329</c:v>
                </c:pt>
                <c:pt idx="45">
                  <c:v>40359</c:v>
                </c:pt>
                <c:pt idx="46">
                  <c:v>40390</c:v>
                </c:pt>
                <c:pt idx="47">
                  <c:v>40421</c:v>
                </c:pt>
                <c:pt idx="48">
                  <c:v>40451</c:v>
                </c:pt>
                <c:pt idx="49">
                  <c:v>40482</c:v>
                </c:pt>
                <c:pt idx="50">
                  <c:v>40512</c:v>
                </c:pt>
                <c:pt idx="51">
                  <c:v>40543</c:v>
                </c:pt>
                <c:pt idx="52">
                  <c:v>40574</c:v>
                </c:pt>
                <c:pt idx="53">
                  <c:v>40602</c:v>
                </c:pt>
                <c:pt idx="54">
                  <c:v>40633</c:v>
                </c:pt>
                <c:pt idx="55">
                  <c:v>40663</c:v>
                </c:pt>
                <c:pt idx="56">
                  <c:v>40694</c:v>
                </c:pt>
                <c:pt idx="57">
                  <c:v>40724</c:v>
                </c:pt>
                <c:pt idx="58">
                  <c:v>40755</c:v>
                </c:pt>
                <c:pt idx="59">
                  <c:v>40786</c:v>
                </c:pt>
                <c:pt idx="60">
                  <c:v>40816</c:v>
                </c:pt>
                <c:pt idx="61">
                  <c:v>40847</c:v>
                </c:pt>
                <c:pt idx="62">
                  <c:v>40877</c:v>
                </c:pt>
                <c:pt idx="63">
                  <c:v>40908</c:v>
                </c:pt>
                <c:pt idx="64">
                  <c:v>40939</c:v>
                </c:pt>
                <c:pt idx="65">
                  <c:v>40968</c:v>
                </c:pt>
                <c:pt idx="66">
                  <c:v>40999</c:v>
                </c:pt>
                <c:pt idx="67">
                  <c:v>41029</c:v>
                </c:pt>
                <c:pt idx="68">
                  <c:v>41060</c:v>
                </c:pt>
                <c:pt idx="69">
                  <c:v>41090</c:v>
                </c:pt>
                <c:pt idx="70">
                  <c:v>41121</c:v>
                </c:pt>
                <c:pt idx="71">
                  <c:v>41152</c:v>
                </c:pt>
                <c:pt idx="72">
                  <c:v>41182</c:v>
                </c:pt>
                <c:pt idx="73">
                  <c:v>41213</c:v>
                </c:pt>
                <c:pt idx="74">
                  <c:v>41243</c:v>
                </c:pt>
                <c:pt idx="75">
                  <c:v>41274</c:v>
                </c:pt>
                <c:pt idx="76">
                  <c:v>41305</c:v>
                </c:pt>
                <c:pt idx="77">
                  <c:v>41333</c:v>
                </c:pt>
                <c:pt idx="78">
                  <c:v>41364</c:v>
                </c:pt>
                <c:pt idx="79">
                  <c:v>41394</c:v>
                </c:pt>
                <c:pt idx="80">
                  <c:v>41425</c:v>
                </c:pt>
                <c:pt idx="81">
                  <c:v>41455</c:v>
                </c:pt>
                <c:pt idx="82">
                  <c:v>41486</c:v>
                </c:pt>
                <c:pt idx="83">
                  <c:v>41517</c:v>
                </c:pt>
                <c:pt idx="84">
                  <c:v>41547</c:v>
                </c:pt>
                <c:pt idx="85">
                  <c:v>41578</c:v>
                </c:pt>
                <c:pt idx="86">
                  <c:v>41608</c:v>
                </c:pt>
                <c:pt idx="87">
                  <c:v>41639</c:v>
                </c:pt>
                <c:pt idx="88">
                  <c:v>41670</c:v>
                </c:pt>
                <c:pt idx="89">
                  <c:v>41698</c:v>
                </c:pt>
                <c:pt idx="90">
                  <c:v>41729</c:v>
                </c:pt>
                <c:pt idx="91">
                  <c:v>41759</c:v>
                </c:pt>
                <c:pt idx="92">
                  <c:v>41790</c:v>
                </c:pt>
                <c:pt idx="93">
                  <c:v>41820</c:v>
                </c:pt>
                <c:pt idx="94">
                  <c:v>41851</c:v>
                </c:pt>
                <c:pt idx="95">
                  <c:v>41882</c:v>
                </c:pt>
                <c:pt idx="96">
                  <c:v>41912</c:v>
                </c:pt>
                <c:pt idx="97">
                  <c:v>41943</c:v>
                </c:pt>
                <c:pt idx="98">
                  <c:v>41973</c:v>
                </c:pt>
                <c:pt idx="99">
                  <c:v>42004</c:v>
                </c:pt>
                <c:pt idx="100">
                  <c:v>42035</c:v>
                </c:pt>
                <c:pt idx="101">
                  <c:v>42063</c:v>
                </c:pt>
                <c:pt idx="102">
                  <c:v>42094</c:v>
                </c:pt>
                <c:pt idx="103">
                  <c:v>42124</c:v>
                </c:pt>
                <c:pt idx="104">
                  <c:v>42155</c:v>
                </c:pt>
                <c:pt idx="105">
                  <c:v>42185</c:v>
                </c:pt>
                <c:pt idx="106">
                  <c:v>42216</c:v>
                </c:pt>
                <c:pt idx="107">
                  <c:v>42247</c:v>
                </c:pt>
                <c:pt idx="108">
                  <c:v>42277</c:v>
                </c:pt>
                <c:pt idx="109">
                  <c:v>42308</c:v>
                </c:pt>
                <c:pt idx="110">
                  <c:v>42338</c:v>
                </c:pt>
                <c:pt idx="111">
                  <c:v>42369</c:v>
                </c:pt>
                <c:pt idx="112">
                  <c:v>42400</c:v>
                </c:pt>
                <c:pt idx="113">
                  <c:v>42429</c:v>
                </c:pt>
                <c:pt idx="114">
                  <c:v>42460</c:v>
                </c:pt>
                <c:pt idx="115">
                  <c:v>42490</c:v>
                </c:pt>
                <c:pt idx="116">
                  <c:v>42521</c:v>
                </c:pt>
                <c:pt idx="117">
                  <c:v>42551</c:v>
                </c:pt>
                <c:pt idx="118">
                  <c:v>42582</c:v>
                </c:pt>
                <c:pt idx="119">
                  <c:v>42613</c:v>
                </c:pt>
                <c:pt idx="120">
                  <c:v>42643</c:v>
                </c:pt>
                <c:pt idx="121">
                  <c:v>42674</c:v>
                </c:pt>
                <c:pt idx="122">
                  <c:v>42704</c:v>
                </c:pt>
                <c:pt idx="123">
                  <c:v>42735</c:v>
                </c:pt>
                <c:pt idx="124">
                  <c:v>42766</c:v>
                </c:pt>
                <c:pt idx="125">
                  <c:v>42794</c:v>
                </c:pt>
                <c:pt idx="126">
                  <c:v>42825</c:v>
                </c:pt>
                <c:pt idx="127">
                  <c:v>42855</c:v>
                </c:pt>
                <c:pt idx="128">
                  <c:v>42886</c:v>
                </c:pt>
                <c:pt idx="129">
                  <c:v>42916</c:v>
                </c:pt>
                <c:pt idx="130">
                  <c:v>42947</c:v>
                </c:pt>
                <c:pt idx="131">
                  <c:v>42978</c:v>
                </c:pt>
              </c:numCache>
            </c:numRef>
          </c:cat>
          <c:val>
            <c:numRef>
              <c:f>Sheet6!$F$3:$F$134</c:f>
              <c:numCache>
                <c:formatCode>General</c:formatCode>
                <c:ptCount val="132"/>
                <c:pt idx="0">
                  <c:v>8.0790000000000006</c:v>
                </c:pt>
                <c:pt idx="1">
                  <c:v>7.9119999999999999</c:v>
                </c:pt>
                <c:pt idx="2">
                  <c:v>7.6870000000000003</c:v>
                </c:pt>
                <c:pt idx="3">
                  <c:v>7.6289999999999996</c:v>
                </c:pt>
                <c:pt idx="4">
                  <c:v>7.5750000000000002</c:v>
                </c:pt>
                <c:pt idx="5">
                  <c:v>7.3840000000000003</c:v>
                </c:pt>
                <c:pt idx="6">
                  <c:v>7.4909999999999997</c:v>
                </c:pt>
                <c:pt idx="7">
                  <c:v>7.35</c:v>
                </c:pt>
                <c:pt idx="8">
                  <c:v>7.3659999999999997</c:v>
                </c:pt>
                <c:pt idx="9">
                  <c:v>7.9729999999999999</c:v>
                </c:pt>
                <c:pt idx="10">
                  <c:v>8.9009999999999998</c:v>
                </c:pt>
                <c:pt idx="11">
                  <c:v>8.9619999999999997</c:v>
                </c:pt>
                <c:pt idx="12">
                  <c:v>8.5440000000000005</c:v>
                </c:pt>
                <c:pt idx="13">
                  <c:v>8.6270000000000007</c:v>
                </c:pt>
                <c:pt idx="14">
                  <c:v>9.3699999999999992</c:v>
                </c:pt>
                <c:pt idx="15">
                  <c:v>9.5190000000000001</c:v>
                </c:pt>
                <c:pt idx="16">
                  <c:v>10.007999999999999</c:v>
                </c:pt>
                <c:pt idx="17">
                  <c:v>10.467000000000001</c:v>
                </c:pt>
                <c:pt idx="18">
                  <c:v>10.839</c:v>
                </c:pt>
                <c:pt idx="19">
                  <c:v>10.015000000000001</c:v>
                </c:pt>
                <c:pt idx="20">
                  <c:v>10.034000000000001</c:v>
                </c:pt>
                <c:pt idx="21">
                  <c:v>10.771000000000001</c:v>
                </c:pt>
                <c:pt idx="22">
                  <c:v>11.331</c:v>
                </c:pt>
                <c:pt idx="23">
                  <c:v>11.481</c:v>
                </c:pt>
                <c:pt idx="24">
                  <c:v>13.974</c:v>
                </c:pt>
                <c:pt idx="25">
                  <c:v>18.991</c:v>
                </c:pt>
                <c:pt idx="26">
                  <c:v>21.71</c:v>
                </c:pt>
                <c:pt idx="27">
                  <c:v>19.466000000000001</c:v>
                </c:pt>
                <c:pt idx="28">
                  <c:v>18.047000000000001</c:v>
                </c:pt>
                <c:pt idx="29">
                  <c:v>19.321999999999999</c:v>
                </c:pt>
                <c:pt idx="30">
                  <c:v>18.515999999999998</c:v>
                </c:pt>
                <c:pt idx="31">
                  <c:v>15.304</c:v>
                </c:pt>
                <c:pt idx="32">
                  <c:v>13.736000000000001</c:v>
                </c:pt>
                <c:pt idx="33">
                  <c:v>12.792</c:v>
                </c:pt>
                <c:pt idx="34">
                  <c:v>11.484</c:v>
                </c:pt>
                <c:pt idx="35">
                  <c:v>11.156000000000001</c:v>
                </c:pt>
                <c:pt idx="36">
                  <c:v>9.9339999999999993</c:v>
                </c:pt>
                <c:pt idx="37">
                  <c:v>9.6929999999999996</c:v>
                </c:pt>
                <c:pt idx="38">
                  <c:v>9.4429999999999996</c:v>
                </c:pt>
                <c:pt idx="39">
                  <c:v>8.8629999999999995</c:v>
                </c:pt>
                <c:pt idx="40">
                  <c:v>8.7720000000000002</c:v>
                </c:pt>
                <c:pt idx="41">
                  <c:v>8.8930000000000007</c:v>
                </c:pt>
                <c:pt idx="42">
                  <c:v>8.3049999999999997</c:v>
                </c:pt>
                <c:pt idx="43">
                  <c:v>7.9710000000000001</c:v>
                </c:pt>
                <c:pt idx="44">
                  <c:v>9.0310000000000006</c:v>
                </c:pt>
                <c:pt idx="45">
                  <c:v>8.8480000000000008</c:v>
                </c:pt>
                <c:pt idx="46">
                  <c:v>8.1720000000000006</c:v>
                </c:pt>
                <c:pt idx="47">
                  <c:v>8.2810000000000006</c:v>
                </c:pt>
                <c:pt idx="48">
                  <c:v>7.6559999999999997</c:v>
                </c:pt>
                <c:pt idx="49">
                  <c:v>7.2939999999999996</c:v>
                </c:pt>
                <c:pt idx="50">
                  <c:v>7.7949999999999999</c:v>
                </c:pt>
                <c:pt idx="51">
                  <c:v>7.4779999999999998</c:v>
                </c:pt>
                <c:pt idx="52">
                  <c:v>7.125</c:v>
                </c:pt>
                <c:pt idx="53">
                  <c:v>6.9790000000000001</c:v>
                </c:pt>
                <c:pt idx="54">
                  <c:v>7.0810000000000004</c:v>
                </c:pt>
                <c:pt idx="55">
                  <c:v>6.8719999999999999</c:v>
                </c:pt>
                <c:pt idx="56">
                  <c:v>6.9409999999999998</c:v>
                </c:pt>
                <c:pt idx="57">
                  <c:v>7.3460000000000001</c:v>
                </c:pt>
                <c:pt idx="58">
                  <c:v>7.1520000000000001</c:v>
                </c:pt>
                <c:pt idx="59">
                  <c:v>8.3789999999999996</c:v>
                </c:pt>
                <c:pt idx="60">
                  <c:v>9.3810000000000002</c:v>
                </c:pt>
                <c:pt idx="61">
                  <c:v>8.1509999999999998</c:v>
                </c:pt>
                <c:pt idx="62">
                  <c:v>8.7769999999999992</c:v>
                </c:pt>
                <c:pt idx="63">
                  <c:v>8.141</c:v>
                </c:pt>
                <c:pt idx="64">
                  <c:v>7.4630000000000001</c:v>
                </c:pt>
                <c:pt idx="65">
                  <c:v>6.99</c:v>
                </c:pt>
                <c:pt idx="66">
                  <c:v>7.1779999999999999</c:v>
                </c:pt>
                <c:pt idx="67">
                  <c:v>6.9980000000000002</c:v>
                </c:pt>
                <c:pt idx="68">
                  <c:v>7.7069999999999999</c:v>
                </c:pt>
                <c:pt idx="69">
                  <c:v>7.2409999999999997</c:v>
                </c:pt>
                <c:pt idx="70">
                  <c:v>6.86</c:v>
                </c:pt>
                <c:pt idx="71">
                  <c:v>6.7069999999999999</c:v>
                </c:pt>
                <c:pt idx="72">
                  <c:v>6.52</c:v>
                </c:pt>
                <c:pt idx="73">
                  <c:v>6.4989999999999997</c:v>
                </c:pt>
                <c:pt idx="74">
                  <c:v>6.4390000000000001</c:v>
                </c:pt>
                <c:pt idx="75">
                  <c:v>6.226</c:v>
                </c:pt>
                <c:pt idx="76">
                  <c:v>6.0129999999999999</c:v>
                </c:pt>
                <c:pt idx="77">
                  <c:v>5.9550000000000001</c:v>
                </c:pt>
                <c:pt idx="78">
                  <c:v>5.8369999999999997</c:v>
                </c:pt>
                <c:pt idx="79">
                  <c:v>5.4130000000000003</c:v>
                </c:pt>
                <c:pt idx="80">
                  <c:v>5.8689999999999998</c:v>
                </c:pt>
                <c:pt idx="81">
                  <c:v>6.734</c:v>
                </c:pt>
                <c:pt idx="82">
                  <c:v>6.2759999999999998</c:v>
                </c:pt>
                <c:pt idx="83">
                  <c:v>6.5110000000000001</c:v>
                </c:pt>
                <c:pt idx="84">
                  <c:v>6.41</c:v>
                </c:pt>
                <c:pt idx="85">
                  <c:v>5.89</c:v>
                </c:pt>
                <c:pt idx="86">
                  <c:v>5.8959999999999999</c:v>
                </c:pt>
                <c:pt idx="87">
                  <c:v>5.9340000000000002</c:v>
                </c:pt>
                <c:pt idx="88">
                  <c:v>5.9109999999999996</c:v>
                </c:pt>
                <c:pt idx="89">
                  <c:v>5.5129999999999999</c:v>
                </c:pt>
                <c:pt idx="90">
                  <c:v>5.6319999999999997</c:v>
                </c:pt>
                <c:pt idx="91">
                  <c:v>5.5339999999999998</c:v>
                </c:pt>
                <c:pt idx="92">
                  <c:v>5.3310000000000004</c:v>
                </c:pt>
                <c:pt idx="93">
                  <c:v>5.2770000000000001</c:v>
                </c:pt>
                <c:pt idx="94">
                  <c:v>5.9</c:v>
                </c:pt>
                <c:pt idx="95">
                  <c:v>5.5460000000000003</c:v>
                </c:pt>
                <c:pt idx="96">
                  <c:v>6.2549999999999999</c:v>
                </c:pt>
                <c:pt idx="97">
                  <c:v>6.0069999999999997</c:v>
                </c:pt>
                <c:pt idx="98">
                  <c:v>6.266</c:v>
                </c:pt>
                <c:pt idx="99">
                  <c:v>6.7110000000000003</c:v>
                </c:pt>
                <c:pt idx="100">
                  <c:v>6.5129999999999999</c:v>
                </c:pt>
                <c:pt idx="101">
                  <c:v>6.0119999999999996</c:v>
                </c:pt>
                <c:pt idx="102">
                  <c:v>6.2750000000000004</c:v>
                </c:pt>
                <c:pt idx="103">
                  <c:v>6.1180000000000003</c:v>
                </c:pt>
                <c:pt idx="104">
                  <c:v>6.141</c:v>
                </c:pt>
                <c:pt idx="105">
                  <c:v>6.726</c:v>
                </c:pt>
                <c:pt idx="106">
                  <c:v>6.9880000000000004</c:v>
                </c:pt>
                <c:pt idx="107">
                  <c:v>7.3410000000000002</c:v>
                </c:pt>
                <c:pt idx="108">
                  <c:v>8.093</c:v>
                </c:pt>
                <c:pt idx="109">
                  <c:v>7.4969999999999999</c:v>
                </c:pt>
                <c:pt idx="110">
                  <c:v>8.1289999999999996</c:v>
                </c:pt>
                <c:pt idx="111">
                  <c:v>8.7579999999999991</c:v>
                </c:pt>
                <c:pt idx="112">
                  <c:v>9.1910000000000007</c:v>
                </c:pt>
                <c:pt idx="113">
                  <c:v>9.0820000000000007</c:v>
                </c:pt>
                <c:pt idx="114">
                  <c:v>8.3650000000000002</c:v>
                </c:pt>
                <c:pt idx="115">
                  <c:v>7.5830000000000002</c:v>
                </c:pt>
                <c:pt idx="116">
                  <c:v>7.4039999999999999</c:v>
                </c:pt>
                <c:pt idx="117">
                  <c:v>7.3179999999999996</c:v>
                </c:pt>
                <c:pt idx="118">
                  <c:v>6.8250000000000002</c:v>
                </c:pt>
                <c:pt idx="119">
                  <c:v>6.3730000000000002</c:v>
                </c:pt>
                <c:pt idx="120">
                  <c:v>6.2430000000000003</c:v>
                </c:pt>
                <c:pt idx="121">
                  <c:v>6.3410000000000002</c:v>
                </c:pt>
                <c:pt idx="122">
                  <c:v>6.5789999999999997</c:v>
                </c:pt>
                <c:pt idx="123">
                  <c:v>6.1909999999999998</c:v>
                </c:pt>
                <c:pt idx="124">
                  <c:v>5.9610000000000003</c:v>
                </c:pt>
                <c:pt idx="125">
                  <c:v>5.6749999999999998</c:v>
                </c:pt>
                <c:pt idx="126">
                  <c:v>5.9020000000000001</c:v>
                </c:pt>
                <c:pt idx="127">
                  <c:v>5.6950000000000003</c:v>
                </c:pt>
                <c:pt idx="128">
                  <c:v>5.5670000000000002</c:v>
                </c:pt>
                <c:pt idx="129">
                  <c:v>5.71</c:v>
                </c:pt>
                <c:pt idx="130">
                  <c:v>5.5069999999999997</c:v>
                </c:pt>
                <c:pt idx="131">
                  <c:v>5.6260000000000003</c:v>
                </c:pt>
              </c:numCache>
            </c:numRef>
          </c:val>
          <c:smooth val="0"/>
        </c:ser>
        <c:ser>
          <c:idx val="4"/>
          <c:order val="4"/>
          <c:tx>
            <c:strRef>
              <c:f>Sheet6!$G$2</c:f>
              <c:strCache>
                <c:ptCount val="1"/>
                <c:pt idx="0">
                  <c:v>BB &amp; Lower Sovereign USD External Debt Index</c:v>
                </c:pt>
              </c:strCache>
            </c:strRef>
          </c:tx>
          <c:spPr>
            <a:ln w="28575" cap="rnd">
              <a:solidFill>
                <a:schemeClr val="accent5"/>
              </a:solidFill>
              <a:round/>
            </a:ln>
            <a:effectLst/>
          </c:spPr>
          <c:marker>
            <c:symbol val="none"/>
          </c:marker>
          <c:cat>
            <c:numRef>
              <c:f>Sheet6!$B$3:$B$134</c:f>
              <c:numCache>
                <c:formatCode>mmm\-yy</c:formatCode>
                <c:ptCount val="132"/>
                <c:pt idx="0">
                  <c:v>38990</c:v>
                </c:pt>
                <c:pt idx="1">
                  <c:v>39021</c:v>
                </c:pt>
                <c:pt idx="2">
                  <c:v>39051</c:v>
                </c:pt>
                <c:pt idx="3">
                  <c:v>39082</c:v>
                </c:pt>
                <c:pt idx="4">
                  <c:v>39113</c:v>
                </c:pt>
                <c:pt idx="5">
                  <c:v>39141</c:v>
                </c:pt>
                <c:pt idx="6">
                  <c:v>39172</c:v>
                </c:pt>
                <c:pt idx="7">
                  <c:v>39202</c:v>
                </c:pt>
                <c:pt idx="8">
                  <c:v>39233</c:v>
                </c:pt>
                <c:pt idx="9">
                  <c:v>39263</c:v>
                </c:pt>
                <c:pt idx="10">
                  <c:v>39294</c:v>
                </c:pt>
                <c:pt idx="11">
                  <c:v>39325</c:v>
                </c:pt>
                <c:pt idx="12">
                  <c:v>39355</c:v>
                </c:pt>
                <c:pt idx="13">
                  <c:v>39386</c:v>
                </c:pt>
                <c:pt idx="14">
                  <c:v>39416</c:v>
                </c:pt>
                <c:pt idx="15">
                  <c:v>39447</c:v>
                </c:pt>
                <c:pt idx="16">
                  <c:v>39478</c:v>
                </c:pt>
                <c:pt idx="17">
                  <c:v>39507</c:v>
                </c:pt>
                <c:pt idx="18">
                  <c:v>39538</c:v>
                </c:pt>
                <c:pt idx="19">
                  <c:v>39568</c:v>
                </c:pt>
                <c:pt idx="20">
                  <c:v>39599</c:v>
                </c:pt>
                <c:pt idx="21">
                  <c:v>39629</c:v>
                </c:pt>
                <c:pt idx="22">
                  <c:v>39660</c:v>
                </c:pt>
                <c:pt idx="23">
                  <c:v>39691</c:v>
                </c:pt>
                <c:pt idx="24">
                  <c:v>39721</c:v>
                </c:pt>
                <c:pt idx="25">
                  <c:v>39752</c:v>
                </c:pt>
                <c:pt idx="26">
                  <c:v>39782</c:v>
                </c:pt>
                <c:pt idx="27">
                  <c:v>39813</c:v>
                </c:pt>
                <c:pt idx="28">
                  <c:v>39844</c:v>
                </c:pt>
                <c:pt idx="29">
                  <c:v>39872</c:v>
                </c:pt>
                <c:pt idx="30">
                  <c:v>39903</c:v>
                </c:pt>
                <c:pt idx="31">
                  <c:v>39933</c:v>
                </c:pt>
                <c:pt idx="32">
                  <c:v>39964</c:v>
                </c:pt>
                <c:pt idx="33">
                  <c:v>39994</c:v>
                </c:pt>
                <c:pt idx="34">
                  <c:v>40025</c:v>
                </c:pt>
                <c:pt idx="35">
                  <c:v>40056</c:v>
                </c:pt>
                <c:pt idx="36">
                  <c:v>40086</c:v>
                </c:pt>
                <c:pt idx="37">
                  <c:v>40117</c:v>
                </c:pt>
                <c:pt idx="38">
                  <c:v>40147</c:v>
                </c:pt>
                <c:pt idx="39">
                  <c:v>40178</c:v>
                </c:pt>
                <c:pt idx="40">
                  <c:v>40209</c:v>
                </c:pt>
                <c:pt idx="41">
                  <c:v>40237</c:v>
                </c:pt>
                <c:pt idx="42">
                  <c:v>40268</c:v>
                </c:pt>
                <c:pt idx="43">
                  <c:v>40298</c:v>
                </c:pt>
                <c:pt idx="44">
                  <c:v>40329</c:v>
                </c:pt>
                <c:pt idx="45">
                  <c:v>40359</c:v>
                </c:pt>
                <c:pt idx="46">
                  <c:v>40390</c:v>
                </c:pt>
                <c:pt idx="47">
                  <c:v>40421</c:v>
                </c:pt>
                <c:pt idx="48">
                  <c:v>40451</c:v>
                </c:pt>
                <c:pt idx="49">
                  <c:v>40482</c:v>
                </c:pt>
                <c:pt idx="50">
                  <c:v>40512</c:v>
                </c:pt>
                <c:pt idx="51">
                  <c:v>40543</c:v>
                </c:pt>
                <c:pt idx="52">
                  <c:v>40574</c:v>
                </c:pt>
                <c:pt idx="53">
                  <c:v>40602</c:v>
                </c:pt>
                <c:pt idx="54">
                  <c:v>40633</c:v>
                </c:pt>
                <c:pt idx="55">
                  <c:v>40663</c:v>
                </c:pt>
                <c:pt idx="56">
                  <c:v>40694</c:v>
                </c:pt>
                <c:pt idx="57">
                  <c:v>40724</c:v>
                </c:pt>
                <c:pt idx="58">
                  <c:v>40755</c:v>
                </c:pt>
                <c:pt idx="59">
                  <c:v>40786</c:v>
                </c:pt>
                <c:pt idx="60">
                  <c:v>40816</c:v>
                </c:pt>
                <c:pt idx="61">
                  <c:v>40847</c:v>
                </c:pt>
                <c:pt idx="62">
                  <c:v>40877</c:v>
                </c:pt>
                <c:pt idx="63">
                  <c:v>40908</c:v>
                </c:pt>
                <c:pt idx="64">
                  <c:v>40939</c:v>
                </c:pt>
                <c:pt idx="65">
                  <c:v>40968</c:v>
                </c:pt>
                <c:pt idx="66">
                  <c:v>40999</c:v>
                </c:pt>
                <c:pt idx="67">
                  <c:v>41029</c:v>
                </c:pt>
                <c:pt idx="68">
                  <c:v>41060</c:v>
                </c:pt>
                <c:pt idx="69">
                  <c:v>41090</c:v>
                </c:pt>
                <c:pt idx="70">
                  <c:v>41121</c:v>
                </c:pt>
                <c:pt idx="71">
                  <c:v>41152</c:v>
                </c:pt>
                <c:pt idx="72">
                  <c:v>41182</c:v>
                </c:pt>
                <c:pt idx="73">
                  <c:v>41213</c:v>
                </c:pt>
                <c:pt idx="74">
                  <c:v>41243</c:v>
                </c:pt>
                <c:pt idx="75">
                  <c:v>41274</c:v>
                </c:pt>
                <c:pt idx="76">
                  <c:v>41305</c:v>
                </c:pt>
                <c:pt idx="77">
                  <c:v>41333</c:v>
                </c:pt>
                <c:pt idx="78">
                  <c:v>41364</c:v>
                </c:pt>
                <c:pt idx="79">
                  <c:v>41394</c:v>
                </c:pt>
                <c:pt idx="80">
                  <c:v>41425</c:v>
                </c:pt>
                <c:pt idx="81">
                  <c:v>41455</c:v>
                </c:pt>
                <c:pt idx="82">
                  <c:v>41486</c:v>
                </c:pt>
                <c:pt idx="83">
                  <c:v>41517</c:v>
                </c:pt>
                <c:pt idx="84">
                  <c:v>41547</c:v>
                </c:pt>
                <c:pt idx="85">
                  <c:v>41578</c:v>
                </c:pt>
                <c:pt idx="86">
                  <c:v>41608</c:v>
                </c:pt>
                <c:pt idx="87">
                  <c:v>41639</c:v>
                </c:pt>
                <c:pt idx="88">
                  <c:v>41670</c:v>
                </c:pt>
                <c:pt idx="89">
                  <c:v>41698</c:v>
                </c:pt>
                <c:pt idx="90">
                  <c:v>41729</c:v>
                </c:pt>
                <c:pt idx="91">
                  <c:v>41759</c:v>
                </c:pt>
                <c:pt idx="92">
                  <c:v>41790</c:v>
                </c:pt>
                <c:pt idx="93">
                  <c:v>41820</c:v>
                </c:pt>
                <c:pt idx="94">
                  <c:v>41851</c:v>
                </c:pt>
                <c:pt idx="95">
                  <c:v>41882</c:v>
                </c:pt>
                <c:pt idx="96">
                  <c:v>41912</c:v>
                </c:pt>
                <c:pt idx="97">
                  <c:v>41943</c:v>
                </c:pt>
                <c:pt idx="98">
                  <c:v>41973</c:v>
                </c:pt>
                <c:pt idx="99">
                  <c:v>42004</c:v>
                </c:pt>
                <c:pt idx="100">
                  <c:v>42035</c:v>
                </c:pt>
                <c:pt idx="101">
                  <c:v>42063</c:v>
                </c:pt>
                <c:pt idx="102">
                  <c:v>42094</c:v>
                </c:pt>
                <c:pt idx="103">
                  <c:v>42124</c:v>
                </c:pt>
                <c:pt idx="104">
                  <c:v>42155</c:v>
                </c:pt>
                <c:pt idx="105">
                  <c:v>42185</c:v>
                </c:pt>
                <c:pt idx="106">
                  <c:v>42216</c:v>
                </c:pt>
                <c:pt idx="107">
                  <c:v>42247</c:v>
                </c:pt>
                <c:pt idx="108">
                  <c:v>42277</c:v>
                </c:pt>
                <c:pt idx="109">
                  <c:v>42308</c:v>
                </c:pt>
                <c:pt idx="110">
                  <c:v>42338</c:v>
                </c:pt>
                <c:pt idx="111">
                  <c:v>42369</c:v>
                </c:pt>
                <c:pt idx="112">
                  <c:v>42400</c:v>
                </c:pt>
                <c:pt idx="113">
                  <c:v>42429</c:v>
                </c:pt>
                <c:pt idx="114">
                  <c:v>42460</c:v>
                </c:pt>
                <c:pt idx="115">
                  <c:v>42490</c:v>
                </c:pt>
                <c:pt idx="116">
                  <c:v>42521</c:v>
                </c:pt>
                <c:pt idx="117">
                  <c:v>42551</c:v>
                </c:pt>
                <c:pt idx="118">
                  <c:v>42582</c:v>
                </c:pt>
                <c:pt idx="119">
                  <c:v>42613</c:v>
                </c:pt>
                <c:pt idx="120">
                  <c:v>42643</c:v>
                </c:pt>
                <c:pt idx="121">
                  <c:v>42674</c:v>
                </c:pt>
                <c:pt idx="122">
                  <c:v>42704</c:v>
                </c:pt>
                <c:pt idx="123">
                  <c:v>42735</c:v>
                </c:pt>
                <c:pt idx="124">
                  <c:v>42766</c:v>
                </c:pt>
                <c:pt idx="125">
                  <c:v>42794</c:v>
                </c:pt>
                <c:pt idx="126">
                  <c:v>42825</c:v>
                </c:pt>
                <c:pt idx="127">
                  <c:v>42855</c:v>
                </c:pt>
                <c:pt idx="128">
                  <c:v>42886</c:v>
                </c:pt>
                <c:pt idx="129">
                  <c:v>42916</c:v>
                </c:pt>
                <c:pt idx="130">
                  <c:v>42947</c:v>
                </c:pt>
                <c:pt idx="131">
                  <c:v>42978</c:v>
                </c:pt>
              </c:numCache>
            </c:numRef>
          </c:cat>
          <c:val>
            <c:numRef>
              <c:f>Sheet6!$G$3:$G$134</c:f>
              <c:numCache>
                <c:formatCode>General</c:formatCode>
                <c:ptCount val="132"/>
                <c:pt idx="0">
                  <c:v>6.9859999999999998</c:v>
                </c:pt>
                <c:pt idx="1">
                  <c:v>6.7480000000000002</c:v>
                </c:pt>
                <c:pt idx="2">
                  <c:v>6.71</c:v>
                </c:pt>
                <c:pt idx="3">
                  <c:v>6.6470000000000002</c:v>
                </c:pt>
                <c:pt idx="4">
                  <c:v>6.7489999999999997</c:v>
                </c:pt>
                <c:pt idx="5">
                  <c:v>6.6420000000000003</c:v>
                </c:pt>
                <c:pt idx="6">
                  <c:v>6.5350000000000001</c:v>
                </c:pt>
                <c:pt idx="7">
                  <c:v>6.4950000000000001</c:v>
                </c:pt>
                <c:pt idx="8">
                  <c:v>6.6289999999999996</c:v>
                </c:pt>
                <c:pt idx="9">
                  <c:v>6.9930000000000003</c:v>
                </c:pt>
                <c:pt idx="10">
                  <c:v>7.2450000000000001</c:v>
                </c:pt>
                <c:pt idx="11">
                  <c:v>7.1879999999999997</c:v>
                </c:pt>
                <c:pt idx="12">
                  <c:v>6.8540000000000001</c:v>
                </c:pt>
                <c:pt idx="13">
                  <c:v>6.5750000000000002</c:v>
                </c:pt>
                <c:pt idx="14">
                  <c:v>6.7519999999999998</c:v>
                </c:pt>
                <c:pt idx="15">
                  <c:v>6.7279999999999998</c:v>
                </c:pt>
                <c:pt idx="16">
                  <c:v>6.6520000000000001</c:v>
                </c:pt>
                <c:pt idx="17">
                  <c:v>6.7939999999999996</c:v>
                </c:pt>
                <c:pt idx="18">
                  <c:v>6.9370000000000003</c:v>
                </c:pt>
                <c:pt idx="19">
                  <c:v>6.8029999999999999</c:v>
                </c:pt>
                <c:pt idx="20">
                  <c:v>6.7960000000000003</c:v>
                </c:pt>
                <c:pt idx="21">
                  <c:v>7.81</c:v>
                </c:pt>
                <c:pt idx="22">
                  <c:v>7.6689999999999996</c:v>
                </c:pt>
                <c:pt idx="23">
                  <c:v>7.6980000000000004</c:v>
                </c:pt>
                <c:pt idx="24">
                  <c:v>8.6929999999999996</c:v>
                </c:pt>
                <c:pt idx="25">
                  <c:v>12.821</c:v>
                </c:pt>
                <c:pt idx="26">
                  <c:v>12.28</c:v>
                </c:pt>
                <c:pt idx="27">
                  <c:v>10.609</c:v>
                </c:pt>
                <c:pt idx="28">
                  <c:v>10.374000000000001</c:v>
                </c:pt>
                <c:pt idx="29">
                  <c:v>10.509</c:v>
                </c:pt>
                <c:pt idx="30">
                  <c:v>9.9570000000000007</c:v>
                </c:pt>
                <c:pt idx="31">
                  <c:v>9.1080000000000005</c:v>
                </c:pt>
                <c:pt idx="32">
                  <c:v>8.5449999999999999</c:v>
                </c:pt>
                <c:pt idx="33">
                  <c:v>8.3819999999999997</c:v>
                </c:pt>
                <c:pt idx="34">
                  <c:v>7.8849999999999998</c:v>
                </c:pt>
                <c:pt idx="35">
                  <c:v>7.48</c:v>
                </c:pt>
                <c:pt idx="36">
                  <c:v>6.9279999999999999</c:v>
                </c:pt>
                <c:pt idx="37">
                  <c:v>6.9710000000000001</c:v>
                </c:pt>
                <c:pt idx="38">
                  <c:v>7.0970000000000004</c:v>
                </c:pt>
                <c:pt idx="39">
                  <c:v>7.0179999999999998</c:v>
                </c:pt>
                <c:pt idx="40">
                  <c:v>6.9240000000000004</c:v>
                </c:pt>
                <c:pt idx="41">
                  <c:v>6.8570000000000002</c:v>
                </c:pt>
                <c:pt idx="42">
                  <c:v>6.5330000000000004</c:v>
                </c:pt>
                <c:pt idx="43">
                  <c:v>6.4630000000000001</c:v>
                </c:pt>
                <c:pt idx="44">
                  <c:v>6.8780000000000001</c:v>
                </c:pt>
                <c:pt idx="45">
                  <c:v>6.8460000000000001</c:v>
                </c:pt>
                <c:pt idx="46">
                  <c:v>6.343</c:v>
                </c:pt>
                <c:pt idx="47">
                  <c:v>6.101</c:v>
                </c:pt>
                <c:pt idx="48">
                  <c:v>6.0039999999999996</c:v>
                </c:pt>
                <c:pt idx="49">
                  <c:v>5.8019999999999996</c:v>
                </c:pt>
                <c:pt idx="50">
                  <c:v>6.2249999999999996</c:v>
                </c:pt>
                <c:pt idx="51">
                  <c:v>6.3490000000000002</c:v>
                </c:pt>
                <c:pt idx="52">
                  <c:v>6.7009999999999996</c:v>
                </c:pt>
                <c:pt idx="53">
                  <c:v>6.7210000000000001</c:v>
                </c:pt>
                <c:pt idx="54">
                  <c:v>6.5810000000000004</c:v>
                </c:pt>
                <c:pt idx="55">
                  <c:v>6.4359999999999999</c:v>
                </c:pt>
                <c:pt idx="56">
                  <c:v>6.359</c:v>
                </c:pt>
                <c:pt idx="57">
                  <c:v>6.4379999999999997</c:v>
                </c:pt>
                <c:pt idx="58">
                  <c:v>6.29</c:v>
                </c:pt>
                <c:pt idx="59">
                  <c:v>6.5640000000000001</c:v>
                </c:pt>
                <c:pt idx="60">
                  <c:v>7.4909999999999997</c:v>
                </c:pt>
                <c:pt idx="61">
                  <c:v>6.8360000000000003</c:v>
                </c:pt>
                <c:pt idx="62">
                  <c:v>7.2640000000000002</c:v>
                </c:pt>
                <c:pt idx="63">
                  <c:v>7.2590000000000003</c:v>
                </c:pt>
                <c:pt idx="64">
                  <c:v>7.548</c:v>
                </c:pt>
                <c:pt idx="65">
                  <c:v>7.0640000000000001</c:v>
                </c:pt>
                <c:pt idx="66">
                  <c:v>7.1840000000000002</c:v>
                </c:pt>
                <c:pt idx="67">
                  <c:v>6.9880000000000004</c:v>
                </c:pt>
                <c:pt idx="68">
                  <c:v>7.5650000000000004</c:v>
                </c:pt>
                <c:pt idx="69">
                  <c:v>6.77</c:v>
                </c:pt>
                <c:pt idx="70">
                  <c:v>6.3929999999999998</c:v>
                </c:pt>
                <c:pt idx="71">
                  <c:v>6.2140000000000004</c:v>
                </c:pt>
                <c:pt idx="72">
                  <c:v>5.9790000000000001</c:v>
                </c:pt>
                <c:pt idx="73">
                  <c:v>5.7859999999999996</c:v>
                </c:pt>
                <c:pt idx="74">
                  <c:v>5.6</c:v>
                </c:pt>
                <c:pt idx="75">
                  <c:v>5.5</c:v>
                </c:pt>
                <c:pt idx="76">
                  <c:v>5.6079999999999997</c:v>
                </c:pt>
                <c:pt idx="77">
                  <c:v>5.6360000000000001</c:v>
                </c:pt>
                <c:pt idx="78">
                  <c:v>5.8460000000000001</c:v>
                </c:pt>
                <c:pt idx="79">
                  <c:v>5.5359999999999996</c:v>
                </c:pt>
                <c:pt idx="80">
                  <c:v>7.2779999999999996</c:v>
                </c:pt>
                <c:pt idx="81">
                  <c:v>8.2390000000000008</c:v>
                </c:pt>
                <c:pt idx="82">
                  <c:v>8.0060000000000002</c:v>
                </c:pt>
                <c:pt idx="83">
                  <c:v>8.4440000000000008</c:v>
                </c:pt>
                <c:pt idx="84">
                  <c:v>8.3339999999999996</c:v>
                </c:pt>
                <c:pt idx="85">
                  <c:v>7.8659999999999997</c:v>
                </c:pt>
                <c:pt idx="86">
                  <c:v>8.2360000000000007</c:v>
                </c:pt>
                <c:pt idx="87">
                  <c:v>8.0299999999999994</c:v>
                </c:pt>
                <c:pt idx="88">
                  <c:v>8.6059999999999999</c:v>
                </c:pt>
                <c:pt idx="89">
                  <c:v>8.1370000000000005</c:v>
                </c:pt>
                <c:pt idx="90">
                  <c:v>7.8739999999999997</c:v>
                </c:pt>
                <c:pt idx="91">
                  <c:v>7.8330000000000002</c:v>
                </c:pt>
                <c:pt idx="92">
                  <c:v>7.2469999999999999</c:v>
                </c:pt>
                <c:pt idx="93">
                  <c:v>7.0179999999999998</c:v>
                </c:pt>
                <c:pt idx="94">
                  <c:v>6.9710000000000001</c:v>
                </c:pt>
                <c:pt idx="95">
                  <c:v>7.24</c:v>
                </c:pt>
                <c:pt idx="96">
                  <c:v>7.7629999999999999</c:v>
                </c:pt>
                <c:pt idx="97">
                  <c:v>7.6280000000000001</c:v>
                </c:pt>
                <c:pt idx="98">
                  <c:v>8.26</c:v>
                </c:pt>
                <c:pt idx="99">
                  <c:v>9.1560000000000006</c:v>
                </c:pt>
                <c:pt idx="100">
                  <c:v>9.52</c:v>
                </c:pt>
                <c:pt idx="101">
                  <c:v>8.3460000000000001</c:v>
                </c:pt>
                <c:pt idx="102">
                  <c:v>8.1809999999999992</c:v>
                </c:pt>
                <c:pt idx="103">
                  <c:v>7.7930000000000001</c:v>
                </c:pt>
                <c:pt idx="104">
                  <c:v>7.9240000000000004</c:v>
                </c:pt>
                <c:pt idx="105">
                  <c:v>7.8780000000000001</c:v>
                </c:pt>
                <c:pt idx="106">
                  <c:v>7.8680000000000003</c:v>
                </c:pt>
                <c:pt idx="107">
                  <c:v>7.9320000000000004</c:v>
                </c:pt>
                <c:pt idx="108">
                  <c:v>8.0370000000000008</c:v>
                </c:pt>
                <c:pt idx="109">
                  <c:v>7.7759999999999998</c:v>
                </c:pt>
                <c:pt idx="110">
                  <c:v>7.4630000000000001</c:v>
                </c:pt>
                <c:pt idx="111">
                  <c:v>7.6920000000000002</c:v>
                </c:pt>
                <c:pt idx="112">
                  <c:v>7.8540000000000001</c:v>
                </c:pt>
                <c:pt idx="113">
                  <c:v>7.5720000000000001</c:v>
                </c:pt>
                <c:pt idx="114">
                  <c:v>7.2270000000000003</c:v>
                </c:pt>
                <c:pt idx="115">
                  <c:v>7.0369999999999999</c:v>
                </c:pt>
                <c:pt idx="116">
                  <c:v>7.0490000000000004</c:v>
                </c:pt>
                <c:pt idx="117">
                  <c:v>6.7290000000000001</c:v>
                </c:pt>
                <c:pt idx="118">
                  <c:v>6.22</c:v>
                </c:pt>
                <c:pt idx="119">
                  <c:v>6.008</c:v>
                </c:pt>
                <c:pt idx="120">
                  <c:v>6.1420000000000003</c:v>
                </c:pt>
                <c:pt idx="121">
                  <c:v>6.4189999999999996</c:v>
                </c:pt>
                <c:pt idx="122">
                  <c:v>7.1219999999999999</c:v>
                </c:pt>
                <c:pt idx="123">
                  <c:v>6.8940000000000001</c:v>
                </c:pt>
                <c:pt idx="124">
                  <c:v>6.72</c:v>
                </c:pt>
                <c:pt idx="125">
                  <c:v>6.4240000000000004</c:v>
                </c:pt>
                <c:pt idx="126">
                  <c:v>6.5010000000000003</c:v>
                </c:pt>
                <c:pt idx="127">
                  <c:v>6.2610000000000001</c:v>
                </c:pt>
                <c:pt idx="128">
                  <c:v>6.2469999999999999</c:v>
                </c:pt>
                <c:pt idx="129">
                  <c:v>6.3840000000000003</c:v>
                </c:pt>
                <c:pt idx="130">
                  <c:v>6.4139999999999997</c:v>
                </c:pt>
                <c:pt idx="131">
                  <c:v>6.0720000000000001</c:v>
                </c:pt>
              </c:numCache>
            </c:numRef>
          </c:val>
          <c:smooth val="0"/>
        </c:ser>
        <c:ser>
          <c:idx val="5"/>
          <c:order val="5"/>
          <c:tx>
            <c:strRef>
              <c:f>Sheet6!$H$2</c:f>
              <c:strCache>
                <c:ptCount val="1"/>
                <c:pt idx="0">
                  <c:v>US 2 YEAR </c:v>
                </c:pt>
              </c:strCache>
            </c:strRef>
          </c:tx>
          <c:spPr>
            <a:ln w="28575" cap="rnd">
              <a:solidFill>
                <a:schemeClr val="accent6"/>
              </a:solidFill>
              <a:round/>
            </a:ln>
            <a:effectLst/>
          </c:spPr>
          <c:marker>
            <c:symbol val="none"/>
          </c:marker>
          <c:cat>
            <c:numRef>
              <c:f>Sheet6!$B$3:$B$134</c:f>
              <c:numCache>
                <c:formatCode>mmm\-yy</c:formatCode>
                <c:ptCount val="132"/>
                <c:pt idx="0">
                  <c:v>38990</c:v>
                </c:pt>
                <c:pt idx="1">
                  <c:v>39021</c:v>
                </c:pt>
                <c:pt idx="2">
                  <c:v>39051</c:v>
                </c:pt>
                <c:pt idx="3">
                  <c:v>39082</c:v>
                </c:pt>
                <c:pt idx="4">
                  <c:v>39113</c:v>
                </c:pt>
                <c:pt idx="5">
                  <c:v>39141</c:v>
                </c:pt>
                <c:pt idx="6">
                  <c:v>39172</c:v>
                </c:pt>
                <c:pt idx="7">
                  <c:v>39202</c:v>
                </c:pt>
                <c:pt idx="8">
                  <c:v>39233</c:v>
                </c:pt>
                <c:pt idx="9">
                  <c:v>39263</c:v>
                </c:pt>
                <c:pt idx="10">
                  <c:v>39294</c:v>
                </c:pt>
                <c:pt idx="11">
                  <c:v>39325</c:v>
                </c:pt>
                <c:pt idx="12">
                  <c:v>39355</c:v>
                </c:pt>
                <c:pt idx="13">
                  <c:v>39386</c:v>
                </c:pt>
                <c:pt idx="14">
                  <c:v>39416</c:v>
                </c:pt>
                <c:pt idx="15">
                  <c:v>39447</c:v>
                </c:pt>
                <c:pt idx="16">
                  <c:v>39478</c:v>
                </c:pt>
                <c:pt idx="17">
                  <c:v>39507</c:v>
                </c:pt>
                <c:pt idx="18">
                  <c:v>39538</c:v>
                </c:pt>
                <c:pt idx="19">
                  <c:v>39568</c:v>
                </c:pt>
                <c:pt idx="20">
                  <c:v>39599</c:v>
                </c:pt>
                <c:pt idx="21">
                  <c:v>39629</c:v>
                </c:pt>
                <c:pt idx="22">
                  <c:v>39660</c:v>
                </c:pt>
                <c:pt idx="23">
                  <c:v>39691</c:v>
                </c:pt>
                <c:pt idx="24">
                  <c:v>39721</c:v>
                </c:pt>
                <c:pt idx="25">
                  <c:v>39752</c:v>
                </c:pt>
                <c:pt idx="26">
                  <c:v>39782</c:v>
                </c:pt>
                <c:pt idx="27">
                  <c:v>39813</c:v>
                </c:pt>
                <c:pt idx="28">
                  <c:v>39844</c:v>
                </c:pt>
                <c:pt idx="29">
                  <c:v>39872</c:v>
                </c:pt>
                <c:pt idx="30">
                  <c:v>39903</c:v>
                </c:pt>
                <c:pt idx="31">
                  <c:v>39933</c:v>
                </c:pt>
                <c:pt idx="32">
                  <c:v>39964</c:v>
                </c:pt>
                <c:pt idx="33">
                  <c:v>39994</c:v>
                </c:pt>
                <c:pt idx="34">
                  <c:v>40025</c:v>
                </c:pt>
                <c:pt idx="35">
                  <c:v>40056</c:v>
                </c:pt>
                <c:pt idx="36">
                  <c:v>40086</c:v>
                </c:pt>
                <c:pt idx="37">
                  <c:v>40117</c:v>
                </c:pt>
                <c:pt idx="38">
                  <c:v>40147</c:v>
                </c:pt>
                <c:pt idx="39">
                  <c:v>40178</c:v>
                </c:pt>
                <c:pt idx="40">
                  <c:v>40209</c:v>
                </c:pt>
                <c:pt idx="41">
                  <c:v>40237</c:v>
                </c:pt>
                <c:pt idx="42">
                  <c:v>40268</c:v>
                </c:pt>
                <c:pt idx="43">
                  <c:v>40298</c:v>
                </c:pt>
                <c:pt idx="44">
                  <c:v>40329</c:v>
                </c:pt>
                <c:pt idx="45">
                  <c:v>40359</c:v>
                </c:pt>
                <c:pt idx="46">
                  <c:v>40390</c:v>
                </c:pt>
                <c:pt idx="47">
                  <c:v>40421</c:v>
                </c:pt>
                <c:pt idx="48">
                  <c:v>40451</c:v>
                </c:pt>
                <c:pt idx="49">
                  <c:v>40482</c:v>
                </c:pt>
                <c:pt idx="50">
                  <c:v>40512</c:v>
                </c:pt>
                <c:pt idx="51">
                  <c:v>40543</c:v>
                </c:pt>
                <c:pt idx="52">
                  <c:v>40574</c:v>
                </c:pt>
                <c:pt idx="53">
                  <c:v>40602</c:v>
                </c:pt>
                <c:pt idx="54">
                  <c:v>40633</c:v>
                </c:pt>
                <c:pt idx="55">
                  <c:v>40663</c:v>
                </c:pt>
                <c:pt idx="56">
                  <c:v>40694</c:v>
                </c:pt>
                <c:pt idx="57">
                  <c:v>40724</c:v>
                </c:pt>
                <c:pt idx="58">
                  <c:v>40755</c:v>
                </c:pt>
                <c:pt idx="59">
                  <c:v>40786</c:v>
                </c:pt>
                <c:pt idx="60">
                  <c:v>40816</c:v>
                </c:pt>
                <c:pt idx="61">
                  <c:v>40847</c:v>
                </c:pt>
                <c:pt idx="62">
                  <c:v>40877</c:v>
                </c:pt>
                <c:pt idx="63">
                  <c:v>40908</c:v>
                </c:pt>
                <c:pt idx="64">
                  <c:v>40939</c:v>
                </c:pt>
                <c:pt idx="65">
                  <c:v>40968</c:v>
                </c:pt>
                <c:pt idx="66">
                  <c:v>40999</c:v>
                </c:pt>
                <c:pt idx="67">
                  <c:v>41029</c:v>
                </c:pt>
                <c:pt idx="68">
                  <c:v>41060</c:v>
                </c:pt>
                <c:pt idx="69">
                  <c:v>41090</c:v>
                </c:pt>
                <c:pt idx="70">
                  <c:v>41121</c:v>
                </c:pt>
                <c:pt idx="71">
                  <c:v>41152</c:v>
                </c:pt>
                <c:pt idx="72">
                  <c:v>41182</c:v>
                </c:pt>
                <c:pt idx="73">
                  <c:v>41213</c:v>
                </c:pt>
                <c:pt idx="74">
                  <c:v>41243</c:v>
                </c:pt>
                <c:pt idx="75">
                  <c:v>41274</c:v>
                </c:pt>
                <c:pt idx="76">
                  <c:v>41305</c:v>
                </c:pt>
                <c:pt idx="77">
                  <c:v>41333</c:v>
                </c:pt>
                <c:pt idx="78">
                  <c:v>41364</c:v>
                </c:pt>
                <c:pt idx="79">
                  <c:v>41394</c:v>
                </c:pt>
                <c:pt idx="80">
                  <c:v>41425</c:v>
                </c:pt>
                <c:pt idx="81">
                  <c:v>41455</c:v>
                </c:pt>
                <c:pt idx="82">
                  <c:v>41486</c:v>
                </c:pt>
                <c:pt idx="83">
                  <c:v>41517</c:v>
                </c:pt>
                <c:pt idx="84">
                  <c:v>41547</c:v>
                </c:pt>
                <c:pt idx="85">
                  <c:v>41578</c:v>
                </c:pt>
                <c:pt idx="86">
                  <c:v>41608</c:v>
                </c:pt>
                <c:pt idx="87">
                  <c:v>41639</c:v>
                </c:pt>
                <c:pt idx="88">
                  <c:v>41670</c:v>
                </c:pt>
                <c:pt idx="89">
                  <c:v>41698</c:v>
                </c:pt>
                <c:pt idx="90">
                  <c:v>41729</c:v>
                </c:pt>
                <c:pt idx="91">
                  <c:v>41759</c:v>
                </c:pt>
                <c:pt idx="92">
                  <c:v>41790</c:v>
                </c:pt>
                <c:pt idx="93">
                  <c:v>41820</c:v>
                </c:pt>
                <c:pt idx="94">
                  <c:v>41851</c:v>
                </c:pt>
                <c:pt idx="95">
                  <c:v>41882</c:v>
                </c:pt>
                <c:pt idx="96">
                  <c:v>41912</c:v>
                </c:pt>
                <c:pt idx="97">
                  <c:v>41943</c:v>
                </c:pt>
                <c:pt idx="98">
                  <c:v>41973</c:v>
                </c:pt>
                <c:pt idx="99">
                  <c:v>42004</c:v>
                </c:pt>
                <c:pt idx="100">
                  <c:v>42035</c:v>
                </c:pt>
                <c:pt idx="101">
                  <c:v>42063</c:v>
                </c:pt>
                <c:pt idx="102">
                  <c:v>42094</c:v>
                </c:pt>
                <c:pt idx="103">
                  <c:v>42124</c:v>
                </c:pt>
                <c:pt idx="104">
                  <c:v>42155</c:v>
                </c:pt>
                <c:pt idx="105">
                  <c:v>42185</c:v>
                </c:pt>
                <c:pt idx="106">
                  <c:v>42216</c:v>
                </c:pt>
                <c:pt idx="107">
                  <c:v>42247</c:v>
                </c:pt>
                <c:pt idx="108">
                  <c:v>42277</c:v>
                </c:pt>
                <c:pt idx="109">
                  <c:v>42308</c:v>
                </c:pt>
                <c:pt idx="110">
                  <c:v>42338</c:v>
                </c:pt>
                <c:pt idx="111">
                  <c:v>42369</c:v>
                </c:pt>
                <c:pt idx="112">
                  <c:v>42400</c:v>
                </c:pt>
                <c:pt idx="113">
                  <c:v>42429</c:v>
                </c:pt>
                <c:pt idx="114">
                  <c:v>42460</c:v>
                </c:pt>
                <c:pt idx="115">
                  <c:v>42490</c:v>
                </c:pt>
                <c:pt idx="116">
                  <c:v>42521</c:v>
                </c:pt>
                <c:pt idx="117">
                  <c:v>42551</c:v>
                </c:pt>
                <c:pt idx="118">
                  <c:v>42582</c:v>
                </c:pt>
                <c:pt idx="119">
                  <c:v>42613</c:v>
                </c:pt>
                <c:pt idx="120">
                  <c:v>42643</c:v>
                </c:pt>
                <c:pt idx="121">
                  <c:v>42674</c:v>
                </c:pt>
                <c:pt idx="122">
                  <c:v>42704</c:v>
                </c:pt>
                <c:pt idx="123">
                  <c:v>42735</c:v>
                </c:pt>
                <c:pt idx="124">
                  <c:v>42766</c:v>
                </c:pt>
                <c:pt idx="125">
                  <c:v>42794</c:v>
                </c:pt>
                <c:pt idx="126">
                  <c:v>42825</c:v>
                </c:pt>
                <c:pt idx="127">
                  <c:v>42855</c:v>
                </c:pt>
                <c:pt idx="128">
                  <c:v>42886</c:v>
                </c:pt>
                <c:pt idx="129">
                  <c:v>42916</c:v>
                </c:pt>
                <c:pt idx="130">
                  <c:v>42947</c:v>
                </c:pt>
                <c:pt idx="131">
                  <c:v>42978</c:v>
                </c:pt>
              </c:numCache>
            </c:numRef>
          </c:cat>
          <c:val>
            <c:numRef>
              <c:f>Sheet6!$H$3:$H$134</c:f>
              <c:numCache>
                <c:formatCode>General</c:formatCode>
                <c:ptCount val="132"/>
                <c:pt idx="0">
                  <c:v>4.6829000000000001</c:v>
                </c:pt>
                <c:pt idx="1">
                  <c:v>4.6925999999999997</c:v>
                </c:pt>
                <c:pt idx="2">
                  <c:v>4.6083999999999996</c:v>
                </c:pt>
                <c:pt idx="3">
                  <c:v>4.8079999999999998</c:v>
                </c:pt>
                <c:pt idx="4">
                  <c:v>4.9165000000000001</c:v>
                </c:pt>
                <c:pt idx="5">
                  <c:v>4.6422999999999996</c:v>
                </c:pt>
                <c:pt idx="6">
                  <c:v>4.5743999999999998</c:v>
                </c:pt>
                <c:pt idx="7">
                  <c:v>4.5910000000000002</c:v>
                </c:pt>
                <c:pt idx="8">
                  <c:v>4.9081000000000001</c:v>
                </c:pt>
                <c:pt idx="9">
                  <c:v>4.8582000000000001</c:v>
                </c:pt>
                <c:pt idx="10">
                  <c:v>4.5174000000000003</c:v>
                </c:pt>
                <c:pt idx="11">
                  <c:v>4.1319999999999997</c:v>
                </c:pt>
                <c:pt idx="12">
                  <c:v>3.9835000000000003</c:v>
                </c:pt>
                <c:pt idx="13">
                  <c:v>3.9451999999999998</c:v>
                </c:pt>
                <c:pt idx="14">
                  <c:v>2.9946999999999999</c:v>
                </c:pt>
                <c:pt idx="15">
                  <c:v>3.0466000000000002</c:v>
                </c:pt>
                <c:pt idx="16">
                  <c:v>2.0929000000000002</c:v>
                </c:pt>
                <c:pt idx="17">
                  <c:v>1.6158000000000001</c:v>
                </c:pt>
                <c:pt idx="18">
                  <c:v>1.5824</c:v>
                </c:pt>
                <c:pt idx="19">
                  <c:v>2.2536999999999998</c:v>
                </c:pt>
                <c:pt idx="20">
                  <c:v>2.6410999999999998</c:v>
                </c:pt>
                <c:pt idx="21">
                  <c:v>2.6164000000000001</c:v>
                </c:pt>
                <c:pt idx="22">
                  <c:v>2.5079000000000002</c:v>
                </c:pt>
                <c:pt idx="23">
                  <c:v>2.3669000000000002</c:v>
                </c:pt>
                <c:pt idx="24">
                  <c:v>1.9599</c:v>
                </c:pt>
                <c:pt idx="25">
                  <c:v>1.548</c:v>
                </c:pt>
                <c:pt idx="26">
                  <c:v>0.98070000000000002</c:v>
                </c:pt>
                <c:pt idx="27">
                  <c:v>0.76429999999999998</c:v>
                </c:pt>
                <c:pt idx="28">
                  <c:v>0.94630000000000003</c:v>
                </c:pt>
                <c:pt idx="29">
                  <c:v>0.97009999999999996</c:v>
                </c:pt>
                <c:pt idx="30">
                  <c:v>0.79600000000000004</c:v>
                </c:pt>
                <c:pt idx="31">
                  <c:v>0.89870000000000005</c:v>
                </c:pt>
                <c:pt idx="32">
                  <c:v>0.91459999999999997</c:v>
                </c:pt>
                <c:pt idx="33">
                  <c:v>1.1091</c:v>
                </c:pt>
                <c:pt idx="34">
                  <c:v>1.1113</c:v>
                </c:pt>
                <c:pt idx="35">
                  <c:v>0.96830000000000005</c:v>
                </c:pt>
                <c:pt idx="36">
                  <c:v>0.9446</c:v>
                </c:pt>
                <c:pt idx="37">
                  <c:v>0.8891</c:v>
                </c:pt>
                <c:pt idx="38">
                  <c:v>0.66320000000000001</c:v>
                </c:pt>
                <c:pt idx="39">
                  <c:v>1.1354</c:v>
                </c:pt>
                <c:pt idx="40">
                  <c:v>0.81179999999999997</c:v>
                </c:pt>
                <c:pt idx="41">
                  <c:v>0.81179999999999997</c:v>
                </c:pt>
                <c:pt idx="42">
                  <c:v>1.0158</c:v>
                </c:pt>
                <c:pt idx="43">
                  <c:v>0.96030000000000004</c:v>
                </c:pt>
                <c:pt idx="44">
                  <c:v>0.76580000000000004</c:v>
                </c:pt>
                <c:pt idx="45">
                  <c:v>0.60140000000000005</c:v>
                </c:pt>
                <c:pt idx="46">
                  <c:v>0.54610000000000003</c:v>
                </c:pt>
                <c:pt idx="47">
                  <c:v>0.46939999999999998</c:v>
                </c:pt>
                <c:pt idx="48">
                  <c:v>0.42220000000000002</c:v>
                </c:pt>
                <c:pt idx="49">
                  <c:v>0.3357</c:v>
                </c:pt>
                <c:pt idx="50">
                  <c:v>0.45279999999999998</c:v>
                </c:pt>
                <c:pt idx="51">
                  <c:v>0.59340000000000004</c:v>
                </c:pt>
                <c:pt idx="52">
                  <c:v>0.56200000000000006</c:v>
                </c:pt>
                <c:pt idx="53">
                  <c:v>0.68020000000000003</c:v>
                </c:pt>
                <c:pt idx="54">
                  <c:v>0.82110000000000005</c:v>
                </c:pt>
                <c:pt idx="55">
                  <c:v>0.60129999999999995</c:v>
                </c:pt>
                <c:pt idx="56">
                  <c:v>0.46850000000000003</c:v>
                </c:pt>
                <c:pt idx="57">
                  <c:v>0.45760000000000001</c:v>
                </c:pt>
                <c:pt idx="58">
                  <c:v>0.35539999999999999</c:v>
                </c:pt>
                <c:pt idx="59">
                  <c:v>0.19950000000000001</c:v>
                </c:pt>
                <c:pt idx="60">
                  <c:v>0.24299999999999999</c:v>
                </c:pt>
                <c:pt idx="61">
                  <c:v>0.2382</c:v>
                </c:pt>
                <c:pt idx="62">
                  <c:v>0.25390000000000001</c:v>
                </c:pt>
                <c:pt idx="63">
                  <c:v>0.23910000000000001</c:v>
                </c:pt>
                <c:pt idx="64">
                  <c:v>0.2147</c:v>
                </c:pt>
                <c:pt idx="65">
                  <c:v>0.29320000000000002</c:v>
                </c:pt>
                <c:pt idx="66">
                  <c:v>0.32869999999999999</c:v>
                </c:pt>
                <c:pt idx="67">
                  <c:v>0.25590000000000002</c:v>
                </c:pt>
                <c:pt idx="68">
                  <c:v>0.26179999999999998</c:v>
                </c:pt>
                <c:pt idx="69">
                  <c:v>0.30109999999999998</c:v>
                </c:pt>
                <c:pt idx="70">
                  <c:v>0.21129999999999999</c:v>
                </c:pt>
                <c:pt idx="71">
                  <c:v>0.2205</c:v>
                </c:pt>
                <c:pt idx="72">
                  <c:v>0.23039999999999999</c:v>
                </c:pt>
                <c:pt idx="73">
                  <c:v>0.28139999999999998</c:v>
                </c:pt>
                <c:pt idx="74">
                  <c:v>0.24610000000000001</c:v>
                </c:pt>
                <c:pt idx="75">
                  <c:v>0.24679999999999999</c:v>
                </c:pt>
                <c:pt idx="76">
                  <c:v>0.26179999999999998</c:v>
                </c:pt>
                <c:pt idx="77">
                  <c:v>0.23430000000000001</c:v>
                </c:pt>
                <c:pt idx="78">
                  <c:v>0.24210000000000001</c:v>
                </c:pt>
                <c:pt idx="79">
                  <c:v>0.2074</c:v>
                </c:pt>
                <c:pt idx="80">
                  <c:v>0.29330000000000001</c:v>
                </c:pt>
                <c:pt idx="81">
                  <c:v>0.35539999999999999</c:v>
                </c:pt>
                <c:pt idx="82">
                  <c:v>0.30890000000000001</c:v>
                </c:pt>
                <c:pt idx="83">
                  <c:v>0.3987</c:v>
                </c:pt>
                <c:pt idx="84">
                  <c:v>0.31680000000000003</c:v>
                </c:pt>
                <c:pt idx="85">
                  <c:v>0.30499999999999999</c:v>
                </c:pt>
                <c:pt idx="86">
                  <c:v>0.28139999999999998</c:v>
                </c:pt>
                <c:pt idx="87">
                  <c:v>0.37990000000000002</c:v>
                </c:pt>
                <c:pt idx="88">
                  <c:v>0.32769999999999999</c:v>
                </c:pt>
                <c:pt idx="89">
                  <c:v>0.31690000000000002</c:v>
                </c:pt>
                <c:pt idx="90">
                  <c:v>0.41830000000000001</c:v>
                </c:pt>
                <c:pt idx="91">
                  <c:v>0.41039999999999999</c:v>
                </c:pt>
                <c:pt idx="92">
                  <c:v>0.373</c:v>
                </c:pt>
                <c:pt idx="93">
                  <c:v>0.45669999999999999</c:v>
                </c:pt>
                <c:pt idx="94">
                  <c:v>0.52759999999999996</c:v>
                </c:pt>
                <c:pt idx="95">
                  <c:v>0.48820000000000002</c:v>
                </c:pt>
                <c:pt idx="96">
                  <c:v>0.56699999999999995</c:v>
                </c:pt>
                <c:pt idx="97">
                  <c:v>0.4914</c:v>
                </c:pt>
                <c:pt idx="98">
                  <c:v>0.46850000000000003</c:v>
                </c:pt>
                <c:pt idx="99">
                  <c:v>0.66449999999999998</c:v>
                </c:pt>
                <c:pt idx="100">
                  <c:v>0.44879999999999998</c:v>
                </c:pt>
                <c:pt idx="101">
                  <c:v>0.61839999999999995</c:v>
                </c:pt>
                <c:pt idx="102">
                  <c:v>0.55510000000000004</c:v>
                </c:pt>
                <c:pt idx="103">
                  <c:v>0.56699999999999995</c:v>
                </c:pt>
                <c:pt idx="104">
                  <c:v>0.60529999999999995</c:v>
                </c:pt>
                <c:pt idx="105">
                  <c:v>0.64270000000000005</c:v>
                </c:pt>
                <c:pt idx="106">
                  <c:v>0.66059999999999997</c:v>
                </c:pt>
                <c:pt idx="107">
                  <c:v>0.73750000000000004</c:v>
                </c:pt>
                <c:pt idx="108">
                  <c:v>0.62890000000000001</c:v>
                </c:pt>
                <c:pt idx="109">
                  <c:v>0.72399999999999998</c:v>
                </c:pt>
                <c:pt idx="110">
                  <c:v>0.9304</c:v>
                </c:pt>
                <c:pt idx="111">
                  <c:v>1.0477000000000001</c:v>
                </c:pt>
                <c:pt idx="112">
                  <c:v>0.77370000000000005</c:v>
                </c:pt>
                <c:pt idx="113">
                  <c:v>0.77370000000000005</c:v>
                </c:pt>
                <c:pt idx="114">
                  <c:v>0.72109999999999996</c:v>
                </c:pt>
                <c:pt idx="115">
                  <c:v>0.78159999999999996</c:v>
                </c:pt>
                <c:pt idx="116">
                  <c:v>0.877</c:v>
                </c:pt>
                <c:pt idx="117">
                  <c:v>0.58169999999999999</c:v>
                </c:pt>
                <c:pt idx="118">
                  <c:v>0.65539999999999998</c:v>
                </c:pt>
                <c:pt idx="119">
                  <c:v>0.80530000000000002</c:v>
                </c:pt>
                <c:pt idx="120">
                  <c:v>0.76190000000000002</c:v>
                </c:pt>
                <c:pt idx="121">
                  <c:v>0.84089999999999998</c:v>
                </c:pt>
                <c:pt idx="122">
                  <c:v>1.113</c:v>
                </c:pt>
                <c:pt idx="123">
                  <c:v>1.1882999999999999</c:v>
                </c:pt>
                <c:pt idx="124">
                  <c:v>1.2043999999999999</c:v>
                </c:pt>
                <c:pt idx="125">
                  <c:v>1.2601</c:v>
                </c:pt>
                <c:pt idx="126">
                  <c:v>1.254</c:v>
                </c:pt>
                <c:pt idx="127">
                  <c:v>1.2619</c:v>
                </c:pt>
                <c:pt idx="128">
                  <c:v>1.2818000000000001</c:v>
                </c:pt>
                <c:pt idx="129">
                  <c:v>1.3816999999999999</c:v>
                </c:pt>
                <c:pt idx="130">
                  <c:v>1.3491</c:v>
                </c:pt>
                <c:pt idx="131">
                  <c:v>1.3254999999999999</c:v>
                </c:pt>
              </c:numCache>
            </c:numRef>
          </c:val>
          <c:smooth val="0"/>
        </c:ser>
        <c:ser>
          <c:idx val="6"/>
          <c:order val="6"/>
          <c:tx>
            <c:strRef>
              <c:f>Sheet6!$I$2</c:f>
              <c:strCache>
                <c:ptCount val="1"/>
                <c:pt idx="0">
                  <c:v>US 10 YEAR </c:v>
                </c:pt>
              </c:strCache>
            </c:strRef>
          </c:tx>
          <c:spPr>
            <a:ln w="28575" cap="rnd">
              <a:solidFill>
                <a:schemeClr val="accent1">
                  <a:lumMod val="60000"/>
                </a:schemeClr>
              </a:solidFill>
              <a:round/>
            </a:ln>
            <a:effectLst/>
          </c:spPr>
          <c:marker>
            <c:symbol val="none"/>
          </c:marker>
          <c:cat>
            <c:numRef>
              <c:f>Sheet6!$B$3:$B$134</c:f>
              <c:numCache>
                <c:formatCode>mmm\-yy</c:formatCode>
                <c:ptCount val="132"/>
                <c:pt idx="0">
                  <c:v>38990</c:v>
                </c:pt>
                <c:pt idx="1">
                  <c:v>39021</c:v>
                </c:pt>
                <c:pt idx="2">
                  <c:v>39051</c:v>
                </c:pt>
                <c:pt idx="3">
                  <c:v>39082</c:v>
                </c:pt>
                <c:pt idx="4">
                  <c:v>39113</c:v>
                </c:pt>
                <c:pt idx="5">
                  <c:v>39141</c:v>
                </c:pt>
                <c:pt idx="6">
                  <c:v>39172</c:v>
                </c:pt>
                <c:pt idx="7">
                  <c:v>39202</c:v>
                </c:pt>
                <c:pt idx="8">
                  <c:v>39233</c:v>
                </c:pt>
                <c:pt idx="9">
                  <c:v>39263</c:v>
                </c:pt>
                <c:pt idx="10">
                  <c:v>39294</c:v>
                </c:pt>
                <c:pt idx="11">
                  <c:v>39325</c:v>
                </c:pt>
                <c:pt idx="12">
                  <c:v>39355</c:v>
                </c:pt>
                <c:pt idx="13">
                  <c:v>39386</c:v>
                </c:pt>
                <c:pt idx="14">
                  <c:v>39416</c:v>
                </c:pt>
                <c:pt idx="15">
                  <c:v>39447</c:v>
                </c:pt>
                <c:pt idx="16">
                  <c:v>39478</c:v>
                </c:pt>
                <c:pt idx="17">
                  <c:v>39507</c:v>
                </c:pt>
                <c:pt idx="18">
                  <c:v>39538</c:v>
                </c:pt>
                <c:pt idx="19">
                  <c:v>39568</c:v>
                </c:pt>
                <c:pt idx="20">
                  <c:v>39599</c:v>
                </c:pt>
                <c:pt idx="21">
                  <c:v>39629</c:v>
                </c:pt>
                <c:pt idx="22">
                  <c:v>39660</c:v>
                </c:pt>
                <c:pt idx="23">
                  <c:v>39691</c:v>
                </c:pt>
                <c:pt idx="24">
                  <c:v>39721</c:v>
                </c:pt>
                <c:pt idx="25">
                  <c:v>39752</c:v>
                </c:pt>
                <c:pt idx="26">
                  <c:v>39782</c:v>
                </c:pt>
                <c:pt idx="27">
                  <c:v>39813</c:v>
                </c:pt>
                <c:pt idx="28">
                  <c:v>39844</c:v>
                </c:pt>
                <c:pt idx="29">
                  <c:v>39872</c:v>
                </c:pt>
                <c:pt idx="30">
                  <c:v>39903</c:v>
                </c:pt>
                <c:pt idx="31">
                  <c:v>39933</c:v>
                </c:pt>
                <c:pt idx="32">
                  <c:v>39964</c:v>
                </c:pt>
                <c:pt idx="33">
                  <c:v>39994</c:v>
                </c:pt>
                <c:pt idx="34">
                  <c:v>40025</c:v>
                </c:pt>
                <c:pt idx="35">
                  <c:v>40056</c:v>
                </c:pt>
                <c:pt idx="36">
                  <c:v>40086</c:v>
                </c:pt>
                <c:pt idx="37">
                  <c:v>40117</c:v>
                </c:pt>
                <c:pt idx="38">
                  <c:v>40147</c:v>
                </c:pt>
                <c:pt idx="39">
                  <c:v>40178</c:v>
                </c:pt>
                <c:pt idx="40">
                  <c:v>40209</c:v>
                </c:pt>
                <c:pt idx="41">
                  <c:v>40237</c:v>
                </c:pt>
                <c:pt idx="42">
                  <c:v>40268</c:v>
                </c:pt>
                <c:pt idx="43">
                  <c:v>40298</c:v>
                </c:pt>
                <c:pt idx="44">
                  <c:v>40329</c:v>
                </c:pt>
                <c:pt idx="45">
                  <c:v>40359</c:v>
                </c:pt>
                <c:pt idx="46">
                  <c:v>40390</c:v>
                </c:pt>
                <c:pt idx="47">
                  <c:v>40421</c:v>
                </c:pt>
                <c:pt idx="48">
                  <c:v>40451</c:v>
                </c:pt>
                <c:pt idx="49">
                  <c:v>40482</c:v>
                </c:pt>
                <c:pt idx="50">
                  <c:v>40512</c:v>
                </c:pt>
                <c:pt idx="51">
                  <c:v>40543</c:v>
                </c:pt>
                <c:pt idx="52">
                  <c:v>40574</c:v>
                </c:pt>
                <c:pt idx="53">
                  <c:v>40602</c:v>
                </c:pt>
                <c:pt idx="54">
                  <c:v>40633</c:v>
                </c:pt>
                <c:pt idx="55">
                  <c:v>40663</c:v>
                </c:pt>
                <c:pt idx="56">
                  <c:v>40694</c:v>
                </c:pt>
                <c:pt idx="57">
                  <c:v>40724</c:v>
                </c:pt>
                <c:pt idx="58">
                  <c:v>40755</c:v>
                </c:pt>
                <c:pt idx="59">
                  <c:v>40786</c:v>
                </c:pt>
                <c:pt idx="60">
                  <c:v>40816</c:v>
                </c:pt>
                <c:pt idx="61">
                  <c:v>40847</c:v>
                </c:pt>
                <c:pt idx="62">
                  <c:v>40877</c:v>
                </c:pt>
                <c:pt idx="63">
                  <c:v>40908</c:v>
                </c:pt>
                <c:pt idx="64">
                  <c:v>40939</c:v>
                </c:pt>
                <c:pt idx="65">
                  <c:v>40968</c:v>
                </c:pt>
                <c:pt idx="66">
                  <c:v>40999</c:v>
                </c:pt>
                <c:pt idx="67">
                  <c:v>41029</c:v>
                </c:pt>
                <c:pt idx="68">
                  <c:v>41060</c:v>
                </c:pt>
                <c:pt idx="69">
                  <c:v>41090</c:v>
                </c:pt>
                <c:pt idx="70">
                  <c:v>41121</c:v>
                </c:pt>
                <c:pt idx="71">
                  <c:v>41152</c:v>
                </c:pt>
                <c:pt idx="72">
                  <c:v>41182</c:v>
                </c:pt>
                <c:pt idx="73">
                  <c:v>41213</c:v>
                </c:pt>
                <c:pt idx="74">
                  <c:v>41243</c:v>
                </c:pt>
                <c:pt idx="75">
                  <c:v>41274</c:v>
                </c:pt>
                <c:pt idx="76">
                  <c:v>41305</c:v>
                </c:pt>
                <c:pt idx="77">
                  <c:v>41333</c:v>
                </c:pt>
                <c:pt idx="78">
                  <c:v>41364</c:v>
                </c:pt>
                <c:pt idx="79">
                  <c:v>41394</c:v>
                </c:pt>
                <c:pt idx="80">
                  <c:v>41425</c:v>
                </c:pt>
                <c:pt idx="81">
                  <c:v>41455</c:v>
                </c:pt>
                <c:pt idx="82">
                  <c:v>41486</c:v>
                </c:pt>
                <c:pt idx="83">
                  <c:v>41517</c:v>
                </c:pt>
                <c:pt idx="84">
                  <c:v>41547</c:v>
                </c:pt>
                <c:pt idx="85">
                  <c:v>41578</c:v>
                </c:pt>
                <c:pt idx="86">
                  <c:v>41608</c:v>
                </c:pt>
                <c:pt idx="87">
                  <c:v>41639</c:v>
                </c:pt>
                <c:pt idx="88">
                  <c:v>41670</c:v>
                </c:pt>
                <c:pt idx="89">
                  <c:v>41698</c:v>
                </c:pt>
                <c:pt idx="90">
                  <c:v>41729</c:v>
                </c:pt>
                <c:pt idx="91">
                  <c:v>41759</c:v>
                </c:pt>
                <c:pt idx="92">
                  <c:v>41790</c:v>
                </c:pt>
                <c:pt idx="93">
                  <c:v>41820</c:v>
                </c:pt>
                <c:pt idx="94">
                  <c:v>41851</c:v>
                </c:pt>
                <c:pt idx="95">
                  <c:v>41882</c:v>
                </c:pt>
                <c:pt idx="96">
                  <c:v>41912</c:v>
                </c:pt>
                <c:pt idx="97">
                  <c:v>41943</c:v>
                </c:pt>
                <c:pt idx="98">
                  <c:v>41973</c:v>
                </c:pt>
                <c:pt idx="99">
                  <c:v>42004</c:v>
                </c:pt>
                <c:pt idx="100">
                  <c:v>42035</c:v>
                </c:pt>
                <c:pt idx="101">
                  <c:v>42063</c:v>
                </c:pt>
                <c:pt idx="102">
                  <c:v>42094</c:v>
                </c:pt>
                <c:pt idx="103">
                  <c:v>42124</c:v>
                </c:pt>
                <c:pt idx="104">
                  <c:v>42155</c:v>
                </c:pt>
                <c:pt idx="105">
                  <c:v>42185</c:v>
                </c:pt>
                <c:pt idx="106">
                  <c:v>42216</c:v>
                </c:pt>
                <c:pt idx="107">
                  <c:v>42247</c:v>
                </c:pt>
                <c:pt idx="108">
                  <c:v>42277</c:v>
                </c:pt>
                <c:pt idx="109">
                  <c:v>42308</c:v>
                </c:pt>
                <c:pt idx="110">
                  <c:v>42338</c:v>
                </c:pt>
                <c:pt idx="111">
                  <c:v>42369</c:v>
                </c:pt>
                <c:pt idx="112">
                  <c:v>42400</c:v>
                </c:pt>
                <c:pt idx="113">
                  <c:v>42429</c:v>
                </c:pt>
                <c:pt idx="114">
                  <c:v>42460</c:v>
                </c:pt>
                <c:pt idx="115">
                  <c:v>42490</c:v>
                </c:pt>
                <c:pt idx="116">
                  <c:v>42521</c:v>
                </c:pt>
                <c:pt idx="117">
                  <c:v>42551</c:v>
                </c:pt>
                <c:pt idx="118">
                  <c:v>42582</c:v>
                </c:pt>
                <c:pt idx="119">
                  <c:v>42613</c:v>
                </c:pt>
                <c:pt idx="120">
                  <c:v>42643</c:v>
                </c:pt>
                <c:pt idx="121">
                  <c:v>42674</c:v>
                </c:pt>
                <c:pt idx="122">
                  <c:v>42704</c:v>
                </c:pt>
                <c:pt idx="123">
                  <c:v>42735</c:v>
                </c:pt>
                <c:pt idx="124">
                  <c:v>42766</c:v>
                </c:pt>
                <c:pt idx="125">
                  <c:v>42794</c:v>
                </c:pt>
                <c:pt idx="126">
                  <c:v>42825</c:v>
                </c:pt>
                <c:pt idx="127">
                  <c:v>42855</c:v>
                </c:pt>
                <c:pt idx="128">
                  <c:v>42886</c:v>
                </c:pt>
                <c:pt idx="129">
                  <c:v>42916</c:v>
                </c:pt>
                <c:pt idx="130">
                  <c:v>42947</c:v>
                </c:pt>
                <c:pt idx="131">
                  <c:v>42978</c:v>
                </c:pt>
              </c:numCache>
            </c:numRef>
          </c:cat>
          <c:val>
            <c:numRef>
              <c:f>Sheet6!$I$3:$I$134</c:f>
              <c:numCache>
                <c:formatCode>General</c:formatCode>
                <c:ptCount val="132"/>
                <c:pt idx="0">
                  <c:v>4.6276000000000002</c:v>
                </c:pt>
                <c:pt idx="1">
                  <c:v>4.5980999999999996</c:v>
                </c:pt>
                <c:pt idx="2">
                  <c:v>4.4581</c:v>
                </c:pt>
                <c:pt idx="3">
                  <c:v>4.7022000000000004</c:v>
                </c:pt>
                <c:pt idx="4">
                  <c:v>4.8079999999999998</c:v>
                </c:pt>
                <c:pt idx="5">
                  <c:v>4.5656999999999996</c:v>
                </c:pt>
                <c:pt idx="6">
                  <c:v>4.6443000000000003</c:v>
                </c:pt>
                <c:pt idx="7">
                  <c:v>4.6222000000000003</c:v>
                </c:pt>
                <c:pt idx="8">
                  <c:v>4.8879000000000001</c:v>
                </c:pt>
                <c:pt idx="9">
                  <c:v>5.0244</c:v>
                </c:pt>
                <c:pt idx="10">
                  <c:v>4.7388000000000003</c:v>
                </c:pt>
                <c:pt idx="11">
                  <c:v>4.5292000000000003</c:v>
                </c:pt>
                <c:pt idx="12">
                  <c:v>4.5865</c:v>
                </c:pt>
                <c:pt idx="13">
                  <c:v>4.4707999999999997</c:v>
                </c:pt>
                <c:pt idx="14">
                  <c:v>3.9379</c:v>
                </c:pt>
                <c:pt idx="15">
                  <c:v>4.0232000000000001</c:v>
                </c:pt>
                <c:pt idx="16">
                  <c:v>3.5930999999999997</c:v>
                </c:pt>
                <c:pt idx="17">
                  <c:v>3.5091999999999999</c:v>
                </c:pt>
                <c:pt idx="18">
                  <c:v>3.4096000000000002</c:v>
                </c:pt>
                <c:pt idx="19">
                  <c:v>3.7279</c:v>
                </c:pt>
                <c:pt idx="20">
                  <c:v>4.0594999999999999</c:v>
                </c:pt>
                <c:pt idx="21">
                  <c:v>3.9689999999999999</c:v>
                </c:pt>
                <c:pt idx="22">
                  <c:v>3.9462000000000002</c:v>
                </c:pt>
                <c:pt idx="23">
                  <c:v>3.8115999999999999</c:v>
                </c:pt>
                <c:pt idx="24">
                  <c:v>3.8233999999999999</c:v>
                </c:pt>
                <c:pt idx="25">
                  <c:v>3.9529999999999998</c:v>
                </c:pt>
                <c:pt idx="26">
                  <c:v>2.92</c:v>
                </c:pt>
                <c:pt idx="27">
                  <c:v>2.2122999999999999</c:v>
                </c:pt>
                <c:pt idx="28">
                  <c:v>2.8403</c:v>
                </c:pt>
                <c:pt idx="29">
                  <c:v>3.0131000000000001</c:v>
                </c:pt>
                <c:pt idx="30">
                  <c:v>2.6629</c:v>
                </c:pt>
                <c:pt idx="31">
                  <c:v>3.1187</c:v>
                </c:pt>
                <c:pt idx="32">
                  <c:v>3.4594</c:v>
                </c:pt>
                <c:pt idx="33">
                  <c:v>3.5326</c:v>
                </c:pt>
                <c:pt idx="34">
                  <c:v>3.4796</c:v>
                </c:pt>
                <c:pt idx="35">
                  <c:v>3.3975</c:v>
                </c:pt>
                <c:pt idx="36">
                  <c:v>3.3052999999999999</c:v>
                </c:pt>
                <c:pt idx="37">
                  <c:v>3.3828</c:v>
                </c:pt>
                <c:pt idx="38">
                  <c:v>3.1978</c:v>
                </c:pt>
                <c:pt idx="39">
                  <c:v>3.8368000000000002</c:v>
                </c:pt>
                <c:pt idx="40">
                  <c:v>3.5844</c:v>
                </c:pt>
                <c:pt idx="41">
                  <c:v>3.6116999999999999</c:v>
                </c:pt>
                <c:pt idx="42">
                  <c:v>3.8256999999999999</c:v>
                </c:pt>
                <c:pt idx="43">
                  <c:v>3.6532</c:v>
                </c:pt>
                <c:pt idx="44">
                  <c:v>3.2848000000000002</c:v>
                </c:pt>
                <c:pt idx="45">
                  <c:v>2.9310999999999998</c:v>
                </c:pt>
                <c:pt idx="46">
                  <c:v>2.9051999999999998</c:v>
                </c:pt>
                <c:pt idx="47">
                  <c:v>2.4683000000000002</c:v>
                </c:pt>
                <c:pt idx="48">
                  <c:v>2.5098000000000003</c:v>
                </c:pt>
                <c:pt idx="49">
                  <c:v>2.5992999999999999</c:v>
                </c:pt>
                <c:pt idx="50">
                  <c:v>2.7968000000000002</c:v>
                </c:pt>
                <c:pt idx="51">
                  <c:v>3.2934999999999999</c:v>
                </c:pt>
                <c:pt idx="52">
                  <c:v>3.3704000000000001</c:v>
                </c:pt>
                <c:pt idx="53">
                  <c:v>3.4272</c:v>
                </c:pt>
                <c:pt idx="54">
                  <c:v>3.4702999999999999</c:v>
                </c:pt>
                <c:pt idx="55">
                  <c:v>3.2862999999999998</c:v>
                </c:pt>
                <c:pt idx="56">
                  <c:v>3.0607000000000002</c:v>
                </c:pt>
                <c:pt idx="57">
                  <c:v>3.16</c:v>
                </c:pt>
                <c:pt idx="58">
                  <c:v>2.7961</c:v>
                </c:pt>
                <c:pt idx="59">
                  <c:v>2.2233999999999998</c:v>
                </c:pt>
                <c:pt idx="60">
                  <c:v>1.9154</c:v>
                </c:pt>
                <c:pt idx="61">
                  <c:v>2.1133000000000002</c:v>
                </c:pt>
                <c:pt idx="62">
                  <c:v>2.0680000000000001</c:v>
                </c:pt>
                <c:pt idx="63">
                  <c:v>1.8761999999999999</c:v>
                </c:pt>
                <c:pt idx="64">
                  <c:v>1.7970999999999999</c:v>
                </c:pt>
                <c:pt idx="65">
                  <c:v>1.9704999999999999</c:v>
                </c:pt>
                <c:pt idx="66">
                  <c:v>2.2088000000000001</c:v>
                </c:pt>
                <c:pt idx="67">
                  <c:v>1.9137</c:v>
                </c:pt>
                <c:pt idx="68">
                  <c:v>1.5577999999999999</c:v>
                </c:pt>
                <c:pt idx="69">
                  <c:v>1.6449</c:v>
                </c:pt>
                <c:pt idx="70">
                  <c:v>1.4679</c:v>
                </c:pt>
                <c:pt idx="71">
                  <c:v>1.5484</c:v>
                </c:pt>
                <c:pt idx="72">
                  <c:v>1.6335</c:v>
                </c:pt>
                <c:pt idx="73">
                  <c:v>1.6901000000000002</c:v>
                </c:pt>
                <c:pt idx="74">
                  <c:v>1.6156000000000001</c:v>
                </c:pt>
                <c:pt idx="75">
                  <c:v>1.7574000000000001</c:v>
                </c:pt>
                <c:pt idx="76">
                  <c:v>1.9849000000000001</c:v>
                </c:pt>
                <c:pt idx="77">
                  <c:v>1.8755999999999999</c:v>
                </c:pt>
                <c:pt idx="78">
                  <c:v>1.8486</c:v>
                </c:pt>
                <c:pt idx="79">
                  <c:v>1.6717</c:v>
                </c:pt>
                <c:pt idx="80">
                  <c:v>2.1282000000000001</c:v>
                </c:pt>
                <c:pt idx="81">
                  <c:v>2.4857</c:v>
                </c:pt>
                <c:pt idx="82">
                  <c:v>2.5762</c:v>
                </c:pt>
                <c:pt idx="83">
                  <c:v>2.7839</c:v>
                </c:pt>
                <c:pt idx="84">
                  <c:v>2.61</c:v>
                </c:pt>
                <c:pt idx="85">
                  <c:v>2.5541999999999998</c:v>
                </c:pt>
                <c:pt idx="86">
                  <c:v>2.7444999999999999</c:v>
                </c:pt>
                <c:pt idx="87">
                  <c:v>3.0282</c:v>
                </c:pt>
                <c:pt idx="88">
                  <c:v>2.6440000000000001</c:v>
                </c:pt>
                <c:pt idx="89">
                  <c:v>2.6475999999999997</c:v>
                </c:pt>
                <c:pt idx="90">
                  <c:v>2.718</c:v>
                </c:pt>
                <c:pt idx="91">
                  <c:v>2.6459000000000001</c:v>
                </c:pt>
                <c:pt idx="92">
                  <c:v>2.4759000000000002</c:v>
                </c:pt>
                <c:pt idx="93">
                  <c:v>2.5304000000000002</c:v>
                </c:pt>
                <c:pt idx="94">
                  <c:v>2.5577999999999999</c:v>
                </c:pt>
                <c:pt idx="95">
                  <c:v>2.3431000000000002</c:v>
                </c:pt>
                <c:pt idx="96">
                  <c:v>2.4887999999999999</c:v>
                </c:pt>
                <c:pt idx="97">
                  <c:v>2.3353000000000002</c:v>
                </c:pt>
                <c:pt idx="98">
                  <c:v>2.1640000000000001</c:v>
                </c:pt>
                <c:pt idx="99">
                  <c:v>2.1711999999999998</c:v>
                </c:pt>
                <c:pt idx="100">
                  <c:v>1.6407</c:v>
                </c:pt>
                <c:pt idx="101">
                  <c:v>1.9929999999999999</c:v>
                </c:pt>
                <c:pt idx="102">
                  <c:v>1.9231</c:v>
                </c:pt>
                <c:pt idx="103">
                  <c:v>2.0316999999999998</c:v>
                </c:pt>
                <c:pt idx="104">
                  <c:v>2.1214</c:v>
                </c:pt>
                <c:pt idx="105">
                  <c:v>2.3531</c:v>
                </c:pt>
                <c:pt idx="106">
                  <c:v>2.1800999999999999</c:v>
                </c:pt>
                <c:pt idx="107">
                  <c:v>2.2179000000000002</c:v>
                </c:pt>
                <c:pt idx="108">
                  <c:v>2.0367999999999999</c:v>
                </c:pt>
                <c:pt idx="109">
                  <c:v>2.1421000000000001</c:v>
                </c:pt>
                <c:pt idx="110">
                  <c:v>2.206</c:v>
                </c:pt>
                <c:pt idx="111">
                  <c:v>2.2694000000000001</c:v>
                </c:pt>
                <c:pt idx="112">
                  <c:v>1.9209000000000001</c:v>
                </c:pt>
                <c:pt idx="113">
                  <c:v>1.7347000000000001</c:v>
                </c:pt>
                <c:pt idx="114">
                  <c:v>1.7686999999999999</c:v>
                </c:pt>
                <c:pt idx="115">
                  <c:v>1.8332999999999999</c:v>
                </c:pt>
                <c:pt idx="116">
                  <c:v>1.8458000000000001</c:v>
                </c:pt>
                <c:pt idx="117">
                  <c:v>1.4697</c:v>
                </c:pt>
                <c:pt idx="118">
                  <c:v>1.4531000000000001</c:v>
                </c:pt>
                <c:pt idx="119">
                  <c:v>1.58</c:v>
                </c:pt>
                <c:pt idx="120">
                  <c:v>1.5944</c:v>
                </c:pt>
                <c:pt idx="121">
                  <c:v>1.8254999999999999</c:v>
                </c:pt>
                <c:pt idx="122">
                  <c:v>2.3809</c:v>
                </c:pt>
                <c:pt idx="123">
                  <c:v>2.4443000000000001</c:v>
                </c:pt>
                <c:pt idx="124">
                  <c:v>2.4531000000000001</c:v>
                </c:pt>
                <c:pt idx="125">
                  <c:v>2.3898999999999999</c:v>
                </c:pt>
                <c:pt idx="126">
                  <c:v>2.3874</c:v>
                </c:pt>
                <c:pt idx="127">
                  <c:v>2.2801999999999998</c:v>
                </c:pt>
                <c:pt idx="128">
                  <c:v>2.2027999999999999</c:v>
                </c:pt>
                <c:pt idx="129">
                  <c:v>2.3037000000000001</c:v>
                </c:pt>
                <c:pt idx="130">
                  <c:v>2.2942</c:v>
                </c:pt>
                <c:pt idx="131">
                  <c:v>2.117</c:v>
                </c:pt>
              </c:numCache>
            </c:numRef>
          </c:val>
          <c:smooth val="0"/>
        </c:ser>
        <c:dLbls>
          <c:showLegendKey val="0"/>
          <c:showVal val="0"/>
          <c:showCatName val="0"/>
          <c:showSerName val="0"/>
          <c:showPercent val="0"/>
          <c:showBubbleSize val="0"/>
        </c:dLbls>
        <c:smooth val="0"/>
        <c:axId val="717942832"/>
        <c:axId val="717943224"/>
      </c:lineChart>
      <c:dateAx>
        <c:axId val="717942832"/>
        <c:scaling>
          <c:orientation val="minMax"/>
        </c:scaling>
        <c:delete val="0"/>
        <c:axPos val="b"/>
        <c:numFmt formatCode="mmm\-yy" sourceLinked="0"/>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717943224"/>
        <c:crosses val="autoZero"/>
        <c:auto val="1"/>
        <c:lblOffset val="100"/>
        <c:baseTimeUnit val="months"/>
        <c:majorUnit val="12"/>
        <c:minorUnit val="10"/>
      </c:dateAx>
      <c:valAx>
        <c:axId val="717943224"/>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717942832"/>
        <c:crosses val="autoZero"/>
        <c:crossBetween val="between"/>
      </c:valAx>
      <c:spPr>
        <a:noFill/>
        <a:ln>
          <a:noFill/>
        </a:ln>
        <a:effectLst/>
      </c:spPr>
    </c:plotArea>
    <c:legend>
      <c:legendPos val="r"/>
      <c:layout>
        <c:manualLayout>
          <c:xMode val="edge"/>
          <c:yMode val="edge"/>
          <c:x val="0.64289044046600008"/>
          <c:y val="0.11542214853545504"/>
          <c:w val="0.34125864961480418"/>
          <c:h val="0.7067788176261720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000" baseline="0">
          <a:solidFill>
            <a:schemeClr val="tx1"/>
          </a:solidFill>
          <a:latin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Sheet1!$C$8</c:f>
              <c:strCache>
                <c:ptCount val="1"/>
                <c:pt idx="0">
                  <c:v>Local Market Debt</c:v>
                </c:pt>
              </c:strCache>
            </c:strRef>
          </c:tx>
          <c:spPr>
            <a:solidFill>
              <a:schemeClr val="accent1"/>
            </a:solidFill>
            <a:ln>
              <a:noFill/>
            </a:ln>
            <a:effectLst/>
          </c:spPr>
          <c:cat>
            <c:numRef>
              <c:f>Sheet1!$D$7:$CI$7</c:f>
              <c:numCache>
                <c:formatCode>mmmm\ yyyy</c:formatCode>
                <c:ptCount val="84"/>
                <c:pt idx="1">
                  <c:v>39264</c:v>
                </c:pt>
                <c:pt idx="2">
                  <c:v>39448</c:v>
                </c:pt>
                <c:pt idx="3">
                  <c:v>39600</c:v>
                </c:pt>
                <c:pt idx="4">
                  <c:v>39814</c:v>
                </c:pt>
                <c:pt idx="5">
                  <c:v>39995</c:v>
                </c:pt>
                <c:pt idx="6">
                  <c:v>40179</c:v>
                </c:pt>
                <c:pt idx="7">
                  <c:v>40269</c:v>
                </c:pt>
                <c:pt idx="8">
                  <c:v>40360</c:v>
                </c:pt>
                <c:pt idx="9">
                  <c:v>40422</c:v>
                </c:pt>
                <c:pt idx="10">
                  <c:v>40452</c:v>
                </c:pt>
                <c:pt idx="11">
                  <c:v>40513</c:v>
                </c:pt>
                <c:pt idx="12">
                  <c:v>40603</c:v>
                </c:pt>
                <c:pt idx="13">
                  <c:v>40634</c:v>
                </c:pt>
                <c:pt idx="14">
                  <c:v>40664</c:v>
                </c:pt>
                <c:pt idx="15">
                  <c:v>40716</c:v>
                </c:pt>
                <c:pt idx="16">
                  <c:v>40744</c:v>
                </c:pt>
                <c:pt idx="17">
                  <c:v>40772</c:v>
                </c:pt>
                <c:pt idx="18">
                  <c:v>40801</c:v>
                </c:pt>
                <c:pt idx="19">
                  <c:v>40835</c:v>
                </c:pt>
                <c:pt idx="20">
                  <c:v>40863</c:v>
                </c:pt>
                <c:pt idx="21">
                  <c:v>40891</c:v>
                </c:pt>
                <c:pt idx="22">
                  <c:v>40933</c:v>
                </c:pt>
                <c:pt idx="23">
                  <c:v>40962</c:v>
                </c:pt>
                <c:pt idx="24">
                  <c:v>40990</c:v>
                </c:pt>
                <c:pt idx="25">
                  <c:v>41024</c:v>
                </c:pt>
                <c:pt idx="26">
                  <c:v>41030</c:v>
                </c:pt>
                <c:pt idx="27">
                  <c:v>41061</c:v>
                </c:pt>
                <c:pt idx="28">
                  <c:v>41091</c:v>
                </c:pt>
                <c:pt idx="29">
                  <c:v>41152</c:v>
                </c:pt>
                <c:pt idx="30">
                  <c:v>41172</c:v>
                </c:pt>
                <c:pt idx="31">
                  <c:v>41207</c:v>
                </c:pt>
                <c:pt idx="32">
                  <c:v>41227</c:v>
                </c:pt>
                <c:pt idx="33">
                  <c:v>41256</c:v>
                </c:pt>
                <c:pt idx="34">
                  <c:v>41297</c:v>
                </c:pt>
                <c:pt idx="35">
                  <c:v>41326</c:v>
                </c:pt>
                <c:pt idx="36">
                  <c:v>41354</c:v>
                </c:pt>
                <c:pt idx="37">
                  <c:v>41389</c:v>
                </c:pt>
                <c:pt idx="38">
                  <c:v>41395</c:v>
                </c:pt>
                <c:pt idx="39">
                  <c:v>41426</c:v>
                </c:pt>
                <c:pt idx="40">
                  <c:v>41456</c:v>
                </c:pt>
                <c:pt idx="41">
                  <c:v>41487</c:v>
                </c:pt>
                <c:pt idx="42">
                  <c:v>41518</c:v>
                </c:pt>
                <c:pt idx="43">
                  <c:v>41548</c:v>
                </c:pt>
                <c:pt idx="44">
                  <c:v>41579</c:v>
                </c:pt>
                <c:pt idx="45">
                  <c:v>41609</c:v>
                </c:pt>
                <c:pt idx="46">
                  <c:v>41662</c:v>
                </c:pt>
                <c:pt idx="47">
                  <c:v>41690</c:v>
                </c:pt>
                <c:pt idx="48">
                  <c:v>41717</c:v>
                </c:pt>
                <c:pt idx="49">
                  <c:v>41730</c:v>
                </c:pt>
                <c:pt idx="50">
                  <c:v>41760</c:v>
                </c:pt>
                <c:pt idx="51">
                  <c:v>41820</c:v>
                </c:pt>
                <c:pt idx="52">
                  <c:v>41851</c:v>
                </c:pt>
                <c:pt idx="53">
                  <c:v>41882</c:v>
                </c:pt>
                <c:pt idx="54">
                  <c:v>41883</c:v>
                </c:pt>
                <c:pt idx="55">
                  <c:v>41943</c:v>
                </c:pt>
                <c:pt idx="56">
                  <c:v>41973</c:v>
                </c:pt>
                <c:pt idx="57">
                  <c:v>42004</c:v>
                </c:pt>
                <c:pt idx="58">
                  <c:v>42005</c:v>
                </c:pt>
                <c:pt idx="59">
                  <c:v>42036</c:v>
                </c:pt>
                <c:pt idx="60">
                  <c:v>42064</c:v>
                </c:pt>
                <c:pt idx="61">
                  <c:v>42095</c:v>
                </c:pt>
                <c:pt idx="62">
                  <c:v>42125</c:v>
                </c:pt>
                <c:pt idx="63">
                  <c:v>42185</c:v>
                </c:pt>
                <c:pt idx="64">
                  <c:v>42216</c:v>
                </c:pt>
                <c:pt idx="65">
                  <c:v>42247</c:v>
                </c:pt>
                <c:pt idx="66">
                  <c:v>42277</c:v>
                </c:pt>
                <c:pt idx="67">
                  <c:v>42307</c:v>
                </c:pt>
                <c:pt idx="68">
                  <c:v>42338</c:v>
                </c:pt>
                <c:pt idx="69">
                  <c:v>42369</c:v>
                </c:pt>
                <c:pt idx="70">
                  <c:v>42400</c:v>
                </c:pt>
                <c:pt idx="71">
                  <c:v>42429</c:v>
                </c:pt>
                <c:pt idx="72">
                  <c:v>42460</c:v>
                </c:pt>
                <c:pt idx="73">
                  <c:v>42490</c:v>
                </c:pt>
                <c:pt idx="74">
                  <c:v>42521</c:v>
                </c:pt>
                <c:pt idx="75">
                  <c:v>42551</c:v>
                </c:pt>
                <c:pt idx="76">
                  <c:v>42582</c:v>
                </c:pt>
                <c:pt idx="77">
                  <c:v>42613</c:v>
                </c:pt>
                <c:pt idx="78">
                  <c:v>42643</c:v>
                </c:pt>
                <c:pt idx="79">
                  <c:v>42674</c:v>
                </c:pt>
                <c:pt idx="80">
                  <c:v>42704</c:v>
                </c:pt>
                <c:pt idx="81">
                  <c:v>42734</c:v>
                </c:pt>
                <c:pt idx="82">
                  <c:v>42825</c:v>
                </c:pt>
                <c:pt idx="83">
                  <c:v>42916</c:v>
                </c:pt>
              </c:numCache>
            </c:numRef>
          </c:cat>
          <c:val>
            <c:numRef>
              <c:f>Sheet1!$D$8:$CI$8</c:f>
              <c:numCache>
                <c:formatCode>#,##0</c:formatCode>
                <c:ptCount val="84"/>
                <c:pt idx="0" formatCode="General">
                  <c:v>0</c:v>
                </c:pt>
                <c:pt idx="1">
                  <c:v>20773</c:v>
                </c:pt>
                <c:pt idx="2">
                  <c:v>28310</c:v>
                </c:pt>
                <c:pt idx="3">
                  <c:v>35865</c:v>
                </c:pt>
                <c:pt idx="4">
                  <c:v>35865</c:v>
                </c:pt>
                <c:pt idx="5">
                  <c:v>55056.350000000006</c:v>
                </c:pt>
                <c:pt idx="6">
                  <c:v>62319</c:v>
                </c:pt>
                <c:pt idx="7">
                  <c:v>62319</c:v>
                </c:pt>
                <c:pt idx="8">
                  <c:v>79176</c:v>
                </c:pt>
                <c:pt idx="9">
                  <c:v>79176</c:v>
                </c:pt>
                <c:pt idx="10">
                  <c:v>79176</c:v>
                </c:pt>
                <c:pt idx="11">
                  <c:v>79176</c:v>
                </c:pt>
                <c:pt idx="12">
                  <c:v>111446</c:v>
                </c:pt>
                <c:pt idx="13">
                  <c:v>119302</c:v>
                </c:pt>
                <c:pt idx="14">
                  <c:v>121312</c:v>
                </c:pt>
                <c:pt idx="15">
                  <c:v>124960</c:v>
                </c:pt>
                <c:pt idx="16">
                  <c:v>130173</c:v>
                </c:pt>
                <c:pt idx="17">
                  <c:v>131000</c:v>
                </c:pt>
                <c:pt idx="18">
                  <c:v>133328</c:v>
                </c:pt>
                <c:pt idx="19">
                  <c:v>135222</c:v>
                </c:pt>
                <c:pt idx="20">
                  <c:v>142532</c:v>
                </c:pt>
                <c:pt idx="21">
                  <c:v>146465</c:v>
                </c:pt>
                <c:pt idx="22">
                  <c:v>147711</c:v>
                </c:pt>
                <c:pt idx="23">
                  <c:v>151324</c:v>
                </c:pt>
                <c:pt idx="24">
                  <c:v>159821</c:v>
                </c:pt>
                <c:pt idx="25">
                  <c:v>162672</c:v>
                </c:pt>
                <c:pt idx="26">
                  <c:v>163009</c:v>
                </c:pt>
                <c:pt idx="27">
                  <c:v>163910</c:v>
                </c:pt>
                <c:pt idx="28">
                  <c:v>166015</c:v>
                </c:pt>
                <c:pt idx="29">
                  <c:v>174341</c:v>
                </c:pt>
                <c:pt idx="30">
                  <c:v>179559</c:v>
                </c:pt>
                <c:pt idx="31">
                  <c:v>185358</c:v>
                </c:pt>
                <c:pt idx="32">
                  <c:v>187977</c:v>
                </c:pt>
                <c:pt idx="33">
                  <c:v>194651</c:v>
                </c:pt>
                <c:pt idx="34">
                  <c:v>199773</c:v>
                </c:pt>
                <c:pt idx="35">
                  <c:v>210754</c:v>
                </c:pt>
                <c:pt idx="36">
                  <c:v>220476</c:v>
                </c:pt>
                <c:pt idx="37">
                  <c:v>229391</c:v>
                </c:pt>
                <c:pt idx="38">
                  <c:v>231156</c:v>
                </c:pt>
                <c:pt idx="39">
                  <c:v>225735</c:v>
                </c:pt>
                <c:pt idx="40">
                  <c:v>225018</c:v>
                </c:pt>
                <c:pt idx="41">
                  <c:v>221476</c:v>
                </c:pt>
                <c:pt idx="42">
                  <c:v>220495</c:v>
                </c:pt>
                <c:pt idx="43">
                  <c:v>219620</c:v>
                </c:pt>
                <c:pt idx="44">
                  <c:v>220760</c:v>
                </c:pt>
                <c:pt idx="45">
                  <c:v>216827</c:v>
                </c:pt>
                <c:pt idx="46">
                  <c:v>218361</c:v>
                </c:pt>
                <c:pt idx="47">
                  <c:v>218388</c:v>
                </c:pt>
                <c:pt idx="48">
                  <c:v>216463</c:v>
                </c:pt>
                <c:pt idx="49">
                  <c:v>217397</c:v>
                </c:pt>
                <c:pt idx="50">
                  <c:v>216471</c:v>
                </c:pt>
                <c:pt idx="51">
                  <c:v>215780</c:v>
                </c:pt>
                <c:pt idx="52">
                  <c:v>218026</c:v>
                </c:pt>
                <c:pt idx="53">
                  <c:v>219255</c:v>
                </c:pt>
                <c:pt idx="54">
                  <c:v>220565</c:v>
                </c:pt>
                <c:pt idx="55">
                  <c:v>219082</c:v>
                </c:pt>
                <c:pt idx="56">
                  <c:v>219113</c:v>
                </c:pt>
                <c:pt idx="57">
                  <c:v>216706</c:v>
                </c:pt>
                <c:pt idx="58">
                  <c:v>214847</c:v>
                </c:pt>
                <c:pt idx="59">
                  <c:v>213833</c:v>
                </c:pt>
                <c:pt idx="60">
                  <c:v>211582.66666666666</c:v>
                </c:pt>
                <c:pt idx="61">
                  <c:v>209478.66666666666</c:v>
                </c:pt>
                <c:pt idx="62">
                  <c:v>210078.66666666666</c:v>
                </c:pt>
                <c:pt idx="63">
                  <c:v>209743.66666666666</c:v>
                </c:pt>
                <c:pt idx="64">
                  <c:v>209430.66666666666</c:v>
                </c:pt>
                <c:pt idx="65">
                  <c:v>208290.66666666666</c:v>
                </c:pt>
                <c:pt idx="66">
                  <c:v>206964.66666666666</c:v>
                </c:pt>
                <c:pt idx="67">
                  <c:v>206206.66666666666</c:v>
                </c:pt>
                <c:pt idx="68">
                  <c:v>206049.66666666666</c:v>
                </c:pt>
                <c:pt idx="69">
                  <c:v>202489.66666666666</c:v>
                </c:pt>
                <c:pt idx="70">
                  <c:v>200084.66666666666</c:v>
                </c:pt>
                <c:pt idx="71">
                  <c:v>198938.66666666666</c:v>
                </c:pt>
                <c:pt idx="72">
                  <c:v>199198.66666666666</c:v>
                </c:pt>
                <c:pt idx="73">
                  <c:v>201318.66666666666</c:v>
                </c:pt>
                <c:pt idx="74">
                  <c:v>201590.66666666666</c:v>
                </c:pt>
                <c:pt idx="75">
                  <c:v>204239.66666666666</c:v>
                </c:pt>
                <c:pt idx="76">
                  <c:v>207232.66666666666</c:v>
                </c:pt>
                <c:pt idx="77">
                  <c:v>208406.66666666666</c:v>
                </c:pt>
                <c:pt idx="78">
                  <c:v>208747.66666666666</c:v>
                </c:pt>
                <c:pt idx="79">
                  <c:v>209626.66666666666</c:v>
                </c:pt>
                <c:pt idx="80">
                  <c:v>208090.66666666666</c:v>
                </c:pt>
                <c:pt idx="81">
                  <c:v>205734.66666666666</c:v>
                </c:pt>
                <c:pt idx="82">
                  <c:v>209000</c:v>
                </c:pt>
                <c:pt idx="83">
                  <c:v>215000</c:v>
                </c:pt>
              </c:numCache>
            </c:numRef>
          </c:val>
        </c:ser>
        <c:ser>
          <c:idx val="1"/>
          <c:order val="1"/>
          <c:tx>
            <c:strRef>
              <c:f>Sheet1!$C$9</c:f>
              <c:strCache>
                <c:ptCount val="1"/>
                <c:pt idx="0">
                  <c:v>External Debt USD</c:v>
                </c:pt>
              </c:strCache>
            </c:strRef>
          </c:tx>
          <c:spPr>
            <a:solidFill>
              <a:schemeClr val="accent2"/>
            </a:solidFill>
            <a:ln>
              <a:noFill/>
            </a:ln>
            <a:effectLst/>
          </c:spPr>
          <c:cat>
            <c:numRef>
              <c:f>Sheet1!$D$7:$CI$7</c:f>
              <c:numCache>
                <c:formatCode>mmmm\ yyyy</c:formatCode>
                <c:ptCount val="84"/>
                <c:pt idx="1">
                  <c:v>39264</c:v>
                </c:pt>
                <c:pt idx="2">
                  <c:v>39448</c:v>
                </c:pt>
                <c:pt idx="3">
                  <c:v>39600</c:v>
                </c:pt>
                <c:pt idx="4">
                  <c:v>39814</c:v>
                </c:pt>
                <c:pt idx="5">
                  <c:v>39995</c:v>
                </c:pt>
                <c:pt idx="6">
                  <c:v>40179</c:v>
                </c:pt>
                <c:pt idx="7">
                  <c:v>40269</c:v>
                </c:pt>
                <c:pt idx="8">
                  <c:v>40360</c:v>
                </c:pt>
                <c:pt idx="9">
                  <c:v>40422</c:v>
                </c:pt>
                <c:pt idx="10">
                  <c:v>40452</c:v>
                </c:pt>
                <c:pt idx="11">
                  <c:v>40513</c:v>
                </c:pt>
                <c:pt idx="12">
                  <c:v>40603</c:v>
                </c:pt>
                <c:pt idx="13">
                  <c:v>40634</c:v>
                </c:pt>
                <c:pt idx="14">
                  <c:v>40664</c:v>
                </c:pt>
                <c:pt idx="15">
                  <c:v>40716</c:v>
                </c:pt>
                <c:pt idx="16">
                  <c:v>40744</c:v>
                </c:pt>
                <c:pt idx="17">
                  <c:v>40772</c:v>
                </c:pt>
                <c:pt idx="18">
                  <c:v>40801</c:v>
                </c:pt>
                <c:pt idx="19">
                  <c:v>40835</c:v>
                </c:pt>
                <c:pt idx="20">
                  <c:v>40863</c:v>
                </c:pt>
                <c:pt idx="21">
                  <c:v>40891</c:v>
                </c:pt>
                <c:pt idx="22">
                  <c:v>40933</c:v>
                </c:pt>
                <c:pt idx="23">
                  <c:v>40962</c:v>
                </c:pt>
                <c:pt idx="24">
                  <c:v>40990</c:v>
                </c:pt>
                <c:pt idx="25">
                  <c:v>41024</c:v>
                </c:pt>
                <c:pt idx="26">
                  <c:v>41030</c:v>
                </c:pt>
                <c:pt idx="27">
                  <c:v>41061</c:v>
                </c:pt>
                <c:pt idx="28">
                  <c:v>41091</c:v>
                </c:pt>
                <c:pt idx="29">
                  <c:v>41152</c:v>
                </c:pt>
                <c:pt idx="30">
                  <c:v>41172</c:v>
                </c:pt>
                <c:pt idx="31">
                  <c:v>41207</c:v>
                </c:pt>
                <c:pt idx="32">
                  <c:v>41227</c:v>
                </c:pt>
                <c:pt idx="33">
                  <c:v>41256</c:v>
                </c:pt>
                <c:pt idx="34">
                  <c:v>41297</c:v>
                </c:pt>
                <c:pt idx="35">
                  <c:v>41326</c:v>
                </c:pt>
                <c:pt idx="36">
                  <c:v>41354</c:v>
                </c:pt>
                <c:pt idx="37">
                  <c:v>41389</c:v>
                </c:pt>
                <c:pt idx="38">
                  <c:v>41395</c:v>
                </c:pt>
                <c:pt idx="39">
                  <c:v>41426</c:v>
                </c:pt>
                <c:pt idx="40">
                  <c:v>41456</c:v>
                </c:pt>
                <c:pt idx="41">
                  <c:v>41487</c:v>
                </c:pt>
                <c:pt idx="42">
                  <c:v>41518</c:v>
                </c:pt>
                <c:pt idx="43">
                  <c:v>41548</c:v>
                </c:pt>
                <c:pt idx="44">
                  <c:v>41579</c:v>
                </c:pt>
                <c:pt idx="45">
                  <c:v>41609</c:v>
                </c:pt>
                <c:pt idx="46">
                  <c:v>41662</c:v>
                </c:pt>
                <c:pt idx="47">
                  <c:v>41690</c:v>
                </c:pt>
                <c:pt idx="48">
                  <c:v>41717</c:v>
                </c:pt>
                <c:pt idx="49">
                  <c:v>41730</c:v>
                </c:pt>
                <c:pt idx="50">
                  <c:v>41760</c:v>
                </c:pt>
                <c:pt idx="51">
                  <c:v>41820</c:v>
                </c:pt>
                <c:pt idx="52">
                  <c:v>41851</c:v>
                </c:pt>
                <c:pt idx="53">
                  <c:v>41882</c:v>
                </c:pt>
                <c:pt idx="54">
                  <c:v>41883</c:v>
                </c:pt>
                <c:pt idx="55">
                  <c:v>41943</c:v>
                </c:pt>
                <c:pt idx="56">
                  <c:v>41973</c:v>
                </c:pt>
                <c:pt idx="57">
                  <c:v>42004</c:v>
                </c:pt>
                <c:pt idx="58">
                  <c:v>42005</c:v>
                </c:pt>
                <c:pt idx="59">
                  <c:v>42036</c:v>
                </c:pt>
                <c:pt idx="60">
                  <c:v>42064</c:v>
                </c:pt>
                <c:pt idx="61">
                  <c:v>42095</c:v>
                </c:pt>
                <c:pt idx="62">
                  <c:v>42125</c:v>
                </c:pt>
                <c:pt idx="63">
                  <c:v>42185</c:v>
                </c:pt>
                <c:pt idx="64">
                  <c:v>42216</c:v>
                </c:pt>
                <c:pt idx="65">
                  <c:v>42247</c:v>
                </c:pt>
                <c:pt idx="66">
                  <c:v>42277</c:v>
                </c:pt>
                <c:pt idx="67">
                  <c:v>42307</c:v>
                </c:pt>
                <c:pt idx="68">
                  <c:v>42338</c:v>
                </c:pt>
                <c:pt idx="69">
                  <c:v>42369</c:v>
                </c:pt>
                <c:pt idx="70">
                  <c:v>42400</c:v>
                </c:pt>
                <c:pt idx="71">
                  <c:v>42429</c:v>
                </c:pt>
                <c:pt idx="72">
                  <c:v>42460</c:v>
                </c:pt>
                <c:pt idx="73">
                  <c:v>42490</c:v>
                </c:pt>
                <c:pt idx="74">
                  <c:v>42521</c:v>
                </c:pt>
                <c:pt idx="75">
                  <c:v>42551</c:v>
                </c:pt>
                <c:pt idx="76">
                  <c:v>42582</c:v>
                </c:pt>
                <c:pt idx="77">
                  <c:v>42613</c:v>
                </c:pt>
                <c:pt idx="78">
                  <c:v>42643</c:v>
                </c:pt>
                <c:pt idx="79">
                  <c:v>42674</c:v>
                </c:pt>
                <c:pt idx="80">
                  <c:v>42704</c:v>
                </c:pt>
                <c:pt idx="81">
                  <c:v>42734</c:v>
                </c:pt>
                <c:pt idx="82">
                  <c:v>42825</c:v>
                </c:pt>
                <c:pt idx="83">
                  <c:v>42916</c:v>
                </c:pt>
              </c:numCache>
            </c:numRef>
          </c:cat>
          <c:val>
            <c:numRef>
              <c:f>Sheet1!$D$9:$CI$9</c:f>
              <c:numCache>
                <c:formatCode>#,##0</c:formatCode>
                <c:ptCount val="84"/>
                <c:pt idx="0" formatCode="General">
                  <c:v>0</c:v>
                </c:pt>
                <c:pt idx="1">
                  <c:v>178217.74819997652</c:v>
                </c:pt>
                <c:pt idx="2">
                  <c:v>197237.78216868447</c:v>
                </c:pt>
                <c:pt idx="3">
                  <c:v>181174.40599037742</c:v>
                </c:pt>
                <c:pt idx="4">
                  <c:v>158858.02743834897</c:v>
                </c:pt>
                <c:pt idx="5">
                  <c:v>149777.26430179682</c:v>
                </c:pt>
                <c:pt idx="6">
                  <c:v>162673.63364391937</c:v>
                </c:pt>
                <c:pt idx="7">
                  <c:v>174080.12758448537</c:v>
                </c:pt>
                <c:pt idx="8">
                  <c:v>178782.70731323262</c:v>
                </c:pt>
                <c:pt idx="9">
                  <c:v>187330.20411622152</c:v>
                </c:pt>
                <c:pt idx="10">
                  <c:v>189123.76110067143</c:v>
                </c:pt>
                <c:pt idx="11">
                  <c:v>191972.46081766597</c:v>
                </c:pt>
                <c:pt idx="12">
                  <c:v>204166.10341595931</c:v>
                </c:pt>
                <c:pt idx="13">
                  <c:v>205382</c:v>
                </c:pt>
                <c:pt idx="14">
                  <c:v>206590</c:v>
                </c:pt>
                <c:pt idx="15">
                  <c:v>226466</c:v>
                </c:pt>
                <c:pt idx="16">
                  <c:v>228529</c:v>
                </c:pt>
                <c:pt idx="17">
                  <c:v>227481</c:v>
                </c:pt>
                <c:pt idx="18">
                  <c:v>226352</c:v>
                </c:pt>
                <c:pt idx="19">
                  <c:v>228042</c:v>
                </c:pt>
                <c:pt idx="20">
                  <c:v>229123</c:v>
                </c:pt>
                <c:pt idx="21">
                  <c:v>231393</c:v>
                </c:pt>
                <c:pt idx="22">
                  <c:v>234345</c:v>
                </c:pt>
                <c:pt idx="23">
                  <c:v>244238</c:v>
                </c:pt>
                <c:pt idx="24">
                  <c:v>253118</c:v>
                </c:pt>
                <c:pt idx="25">
                  <c:v>255006</c:v>
                </c:pt>
                <c:pt idx="26">
                  <c:v>256076</c:v>
                </c:pt>
                <c:pt idx="27">
                  <c:v>257876</c:v>
                </c:pt>
                <c:pt idx="28">
                  <c:v>262117</c:v>
                </c:pt>
                <c:pt idx="29">
                  <c:v>266950</c:v>
                </c:pt>
                <c:pt idx="30">
                  <c:v>275990</c:v>
                </c:pt>
                <c:pt idx="31">
                  <c:v>284338</c:v>
                </c:pt>
                <c:pt idx="32">
                  <c:v>285831.5</c:v>
                </c:pt>
                <c:pt idx="33">
                  <c:v>292758.90000000002</c:v>
                </c:pt>
                <c:pt idx="34">
                  <c:v>300007</c:v>
                </c:pt>
                <c:pt idx="35">
                  <c:v>301989</c:v>
                </c:pt>
                <c:pt idx="36">
                  <c:v>308822.40000000002</c:v>
                </c:pt>
                <c:pt idx="37">
                  <c:v>311493.54000000004</c:v>
                </c:pt>
                <c:pt idx="38">
                  <c:v>316074</c:v>
                </c:pt>
                <c:pt idx="39">
                  <c:v>300650</c:v>
                </c:pt>
                <c:pt idx="40">
                  <c:v>302853</c:v>
                </c:pt>
                <c:pt idx="41">
                  <c:v>298129</c:v>
                </c:pt>
                <c:pt idx="42">
                  <c:v>295781</c:v>
                </c:pt>
                <c:pt idx="43">
                  <c:v>296970</c:v>
                </c:pt>
                <c:pt idx="44">
                  <c:v>295041</c:v>
                </c:pt>
                <c:pt idx="45">
                  <c:v>292833</c:v>
                </c:pt>
                <c:pt idx="46">
                  <c:v>297852</c:v>
                </c:pt>
                <c:pt idx="47">
                  <c:v>295586</c:v>
                </c:pt>
                <c:pt idx="48">
                  <c:v>293852</c:v>
                </c:pt>
                <c:pt idx="49">
                  <c:v>300763</c:v>
                </c:pt>
                <c:pt idx="50">
                  <c:v>304214</c:v>
                </c:pt>
                <c:pt idx="51">
                  <c:v>311183</c:v>
                </c:pt>
                <c:pt idx="52">
                  <c:v>312656</c:v>
                </c:pt>
                <c:pt idx="53">
                  <c:v>311433</c:v>
                </c:pt>
                <c:pt idx="54">
                  <c:v>310320</c:v>
                </c:pt>
                <c:pt idx="55">
                  <c:v>306253</c:v>
                </c:pt>
                <c:pt idx="56">
                  <c:v>304652</c:v>
                </c:pt>
                <c:pt idx="57">
                  <c:v>300650</c:v>
                </c:pt>
                <c:pt idx="58">
                  <c:v>299438</c:v>
                </c:pt>
                <c:pt idx="59">
                  <c:v>299471</c:v>
                </c:pt>
                <c:pt idx="60">
                  <c:v>300636.66666666663</c:v>
                </c:pt>
                <c:pt idx="61">
                  <c:v>301351.66666666663</c:v>
                </c:pt>
                <c:pt idx="62">
                  <c:v>300720.66666666663</c:v>
                </c:pt>
                <c:pt idx="63">
                  <c:v>299600.16666666663</c:v>
                </c:pt>
                <c:pt idx="64">
                  <c:v>298628.66666666663</c:v>
                </c:pt>
                <c:pt idx="65">
                  <c:v>297754.66666666663</c:v>
                </c:pt>
                <c:pt idx="66">
                  <c:v>296429.66666666663</c:v>
                </c:pt>
                <c:pt idx="67">
                  <c:v>296966</c:v>
                </c:pt>
                <c:pt idx="68">
                  <c:v>296912</c:v>
                </c:pt>
                <c:pt idx="69">
                  <c:v>296045</c:v>
                </c:pt>
                <c:pt idx="70">
                  <c:v>294895</c:v>
                </c:pt>
                <c:pt idx="71">
                  <c:v>293575</c:v>
                </c:pt>
                <c:pt idx="72">
                  <c:v>296270</c:v>
                </c:pt>
                <c:pt idx="73">
                  <c:v>300545</c:v>
                </c:pt>
                <c:pt idx="74">
                  <c:v>303604</c:v>
                </c:pt>
                <c:pt idx="75">
                  <c:v>306134</c:v>
                </c:pt>
                <c:pt idx="76">
                  <c:v>312916</c:v>
                </c:pt>
                <c:pt idx="77">
                  <c:v>318857</c:v>
                </c:pt>
                <c:pt idx="78">
                  <c:v>320941</c:v>
                </c:pt>
                <c:pt idx="79">
                  <c:v>323384</c:v>
                </c:pt>
                <c:pt idx="80">
                  <c:v>319420</c:v>
                </c:pt>
                <c:pt idx="81">
                  <c:v>317645</c:v>
                </c:pt>
                <c:pt idx="82">
                  <c:v>326000</c:v>
                </c:pt>
                <c:pt idx="83">
                  <c:v>338000</c:v>
                </c:pt>
              </c:numCache>
            </c:numRef>
          </c:val>
        </c:ser>
        <c:ser>
          <c:idx val="2"/>
          <c:order val="2"/>
          <c:tx>
            <c:strRef>
              <c:f>Sheet1!$C$10</c:f>
              <c:strCache>
                <c:ptCount val="1"/>
                <c:pt idx="0">
                  <c:v>Corporate External Debt</c:v>
                </c:pt>
              </c:strCache>
            </c:strRef>
          </c:tx>
          <c:spPr>
            <a:solidFill>
              <a:schemeClr val="accent3"/>
            </a:solidFill>
            <a:ln>
              <a:noFill/>
            </a:ln>
            <a:effectLst/>
          </c:spPr>
          <c:cat>
            <c:numRef>
              <c:f>Sheet1!$D$7:$CI$7</c:f>
              <c:numCache>
                <c:formatCode>mmmm\ yyyy</c:formatCode>
                <c:ptCount val="84"/>
                <c:pt idx="1">
                  <c:v>39264</c:v>
                </c:pt>
                <c:pt idx="2">
                  <c:v>39448</c:v>
                </c:pt>
                <c:pt idx="3">
                  <c:v>39600</c:v>
                </c:pt>
                <c:pt idx="4">
                  <c:v>39814</c:v>
                </c:pt>
                <c:pt idx="5">
                  <c:v>39995</c:v>
                </c:pt>
                <c:pt idx="6">
                  <c:v>40179</c:v>
                </c:pt>
                <c:pt idx="7">
                  <c:v>40269</c:v>
                </c:pt>
                <c:pt idx="8">
                  <c:v>40360</c:v>
                </c:pt>
                <c:pt idx="9">
                  <c:v>40422</c:v>
                </c:pt>
                <c:pt idx="10">
                  <c:v>40452</c:v>
                </c:pt>
                <c:pt idx="11">
                  <c:v>40513</c:v>
                </c:pt>
                <c:pt idx="12">
                  <c:v>40603</c:v>
                </c:pt>
                <c:pt idx="13">
                  <c:v>40634</c:v>
                </c:pt>
                <c:pt idx="14">
                  <c:v>40664</c:v>
                </c:pt>
                <c:pt idx="15">
                  <c:v>40716</c:v>
                </c:pt>
                <c:pt idx="16">
                  <c:v>40744</c:v>
                </c:pt>
                <c:pt idx="17">
                  <c:v>40772</c:v>
                </c:pt>
                <c:pt idx="18">
                  <c:v>40801</c:v>
                </c:pt>
                <c:pt idx="19">
                  <c:v>40835</c:v>
                </c:pt>
                <c:pt idx="20">
                  <c:v>40863</c:v>
                </c:pt>
                <c:pt idx="21">
                  <c:v>40891</c:v>
                </c:pt>
                <c:pt idx="22">
                  <c:v>40933</c:v>
                </c:pt>
                <c:pt idx="23">
                  <c:v>40962</c:v>
                </c:pt>
                <c:pt idx="24">
                  <c:v>40990</c:v>
                </c:pt>
                <c:pt idx="25">
                  <c:v>41024</c:v>
                </c:pt>
                <c:pt idx="26">
                  <c:v>41030</c:v>
                </c:pt>
                <c:pt idx="27">
                  <c:v>41061</c:v>
                </c:pt>
                <c:pt idx="28">
                  <c:v>41091</c:v>
                </c:pt>
                <c:pt idx="29">
                  <c:v>41152</c:v>
                </c:pt>
                <c:pt idx="30">
                  <c:v>41172</c:v>
                </c:pt>
                <c:pt idx="31">
                  <c:v>41207</c:v>
                </c:pt>
                <c:pt idx="32">
                  <c:v>41227</c:v>
                </c:pt>
                <c:pt idx="33">
                  <c:v>41256</c:v>
                </c:pt>
                <c:pt idx="34">
                  <c:v>41297</c:v>
                </c:pt>
                <c:pt idx="35">
                  <c:v>41326</c:v>
                </c:pt>
                <c:pt idx="36">
                  <c:v>41354</c:v>
                </c:pt>
                <c:pt idx="37">
                  <c:v>41389</c:v>
                </c:pt>
                <c:pt idx="38">
                  <c:v>41395</c:v>
                </c:pt>
                <c:pt idx="39">
                  <c:v>41426</c:v>
                </c:pt>
                <c:pt idx="40">
                  <c:v>41456</c:v>
                </c:pt>
                <c:pt idx="41">
                  <c:v>41487</c:v>
                </c:pt>
                <c:pt idx="42">
                  <c:v>41518</c:v>
                </c:pt>
                <c:pt idx="43">
                  <c:v>41548</c:v>
                </c:pt>
                <c:pt idx="44">
                  <c:v>41579</c:v>
                </c:pt>
                <c:pt idx="45">
                  <c:v>41609</c:v>
                </c:pt>
                <c:pt idx="46">
                  <c:v>41662</c:v>
                </c:pt>
                <c:pt idx="47">
                  <c:v>41690</c:v>
                </c:pt>
                <c:pt idx="48">
                  <c:v>41717</c:v>
                </c:pt>
                <c:pt idx="49">
                  <c:v>41730</c:v>
                </c:pt>
                <c:pt idx="50">
                  <c:v>41760</c:v>
                </c:pt>
                <c:pt idx="51">
                  <c:v>41820</c:v>
                </c:pt>
                <c:pt idx="52">
                  <c:v>41851</c:v>
                </c:pt>
                <c:pt idx="53">
                  <c:v>41882</c:v>
                </c:pt>
                <c:pt idx="54">
                  <c:v>41883</c:v>
                </c:pt>
                <c:pt idx="55">
                  <c:v>41943</c:v>
                </c:pt>
                <c:pt idx="56">
                  <c:v>41973</c:v>
                </c:pt>
                <c:pt idx="57">
                  <c:v>42004</c:v>
                </c:pt>
                <c:pt idx="58">
                  <c:v>42005</c:v>
                </c:pt>
                <c:pt idx="59">
                  <c:v>42036</c:v>
                </c:pt>
                <c:pt idx="60">
                  <c:v>42064</c:v>
                </c:pt>
                <c:pt idx="61">
                  <c:v>42095</c:v>
                </c:pt>
                <c:pt idx="62">
                  <c:v>42125</c:v>
                </c:pt>
                <c:pt idx="63">
                  <c:v>42185</c:v>
                </c:pt>
                <c:pt idx="64">
                  <c:v>42216</c:v>
                </c:pt>
                <c:pt idx="65">
                  <c:v>42247</c:v>
                </c:pt>
                <c:pt idx="66">
                  <c:v>42277</c:v>
                </c:pt>
                <c:pt idx="67">
                  <c:v>42307</c:v>
                </c:pt>
                <c:pt idx="68">
                  <c:v>42338</c:v>
                </c:pt>
                <c:pt idx="69">
                  <c:v>42369</c:v>
                </c:pt>
                <c:pt idx="70">
                  <c:v>42400</c:v>
                </c:pt>
                <c:pt idx="71">
                  <c:v>42429</c:v>
                </c:pt>
                <c:pt idx="72">
                  <c:v>42460</c:v>
                </c:pt>
                <c:pt idx="73">
                  <c:v>42490</c:v>
                </c:pt>
                <c:pt idx="74">
                  <c:v>42521</c:v>
                </c:pt>
                <c:pt idx="75">
                  <c:v>42551</c:v>
                </c:pt>
                <c:pt idx="76">
                  <c:v>42582</c:v>
                </c:pt>
                <c:pt idx="77">
                  <c:v>42613</c:v>
                </c:pt>
                <c:pt idx="78">
                  <c:v>42643</c:v>
                </c:pt>
                <c:pt idx="79">
                  <c:v>42674</c:v>
                </c:pt>
                <c:pt idx="80">
                  <c:v>42704</c:v>
                </c:pt>
                <c:pt idx="81">
                  <c:v>42734</c:v>
                </c:pt>
                <c:pt idx="82">
                  <c:v>42825</c:v>
                </c:pt>
                <c:pt idx="83">
                  <c:v>42916</c:v>
                </c:pt>
              </c:numCache>
            </c:numRef>
          </c:cat>
          <c:val>
            <c:numRef>
              <c:f>Sheet1!$D$10:$CI$10</c:f>
              <c:numCache>
                <c:formatCode>General</c:formatCode>
                <c:ptCount val="84"/>
                <c:pt idx="0">
                  <c:v>0</c:v>
                </c:pt>
                <c:pt idx="1">
                  <c:v>0</c:v>
                </c:pt>
                <c:pt idx="2">
                  <c:v>0</c:v>
                </c:pt>
                <c:pt idx="3">
                  <c:v>0</c:v>
                </c:pt>
                <c:pt idx="4">
                  <c:v>0</c:v>
                </c:pt>
                <c:pt idx="5" formatCode="_(* #,##0_);_(* \(#,##0\);_(* &quot;-&quot;??_);_(@_)">
                  <c:v>6687.1173399999998</c:v>
                </c:pt>
                <c:pt idx="6" formatCode="_(* #,##0_);_(* \(#,##0\);_(* &quot;-&quot;??_);_(@_)">
                  <c:v>7187.1173399999998</c:v>
                </c:pt>
                <c:pt idx="7" formatCode="_(* #,##0_);_(* \(#,##0\);_(* &quot;-&quot;??_);_(@_)">
                  <c:v>8100</c:v>
                </c:pt>
                <c:pt idx="8" formatCode="_(* #,##0_);_(* \(#,##0\);_(* &quot;-&quot;??_);_(@_)">
                  <c:v>8100</c:v>
                </c:pt>
                <c:pt idx="9" formatCode="_(* #,##0_);_(* \(#,##0\);_(* &quot;-&quot;??_);_(@_)">
                  <c:v>13939</c:v>
                </c:pt>
                <c:pt idx="10" formatCode="_(* #,##0_);_(* \(#,##0\);_(* &quot;-&quot;??_);_(@_)">
                  <c:v>13939</c:v>
                </c:pt>
                <c:pt idx="11" formatCode="_(* #,##0_);_(* \(#,##0\);_(* &quot;-&quot;??_);_(@_)">
                  <c:v>17206</c:v>
                </c:pt>
                <c:pt idx="12" formatCode="_(* #,##0_);_(* \(#,##0\);_(* &quot;-&quot;??_);_(@_)">
                  <c:v>20929.599999999999</c:v>
                </c:pt>
                <c:pt idx="13" formatCode="_(* #,##0_);_(* \(#,##0\);_(* &quot;-&quot;??_);_(@_)">
                  <c:v>21004</c:v>
                </c:pt>
                <c:pt idx="14" formatCode="_(* #,##0_);_(* \(#,##0\);_(* &quot;-&quot;??_);_(@_)">
                  <c:v>21899</c:v>
                </c:pt>
                <c:pt idx="15" formatCode="_(* #,##0_);_(* \(#,##0\);_(* &quot;-&quot;??_);_(@_)">
                  <c:v>24844</c:v>
                </c:pt>
                <c:pt idx="16" formatCode="_(* #,##0_);_(* \(#,##0\);_(* &quot;-&quot;??_);_(@_)">
                  <c:v>26692</c:v>
                </c:pt>
                <c:pt idx="17" formatCode="_(* #,##0_);_(* \(#,##0\);_(* &quot;-&quot;??_);_(@_)">
                  <c:v>29306</c:v>
                </c:pt>
                <c:pt idx="18" formatCode="_(* #,##0_);_(* \(#,##0\);_(* &quot;-&quot;??_);_(@_)">
                  <c:v>29494</c:v>
                </c:pt>
                <c:pt idx="19" formatCode="_(* #,##0_);_(* \(#,##0\);_(* &quot;-&quot;??_);_(@_)">
                  <c:v>29184</c:v>
                </c:pt>
                <c:pt idx="20" formatCode="_(* #,##0_);_(* \(#,##0\);_(* &quot;-&quot;??_);_(@_)">
                  <c:v>29314</c:v>
                </c:pt>
                <c:pt idx="21" formatCode="_(* #,##0_);_(* \(#,##0\);_(* &quot;-&quot;??_);_(@_)">
                  <c:v>29585</c:v>
                </c:pt>
                <c:pt idx="22" formatCode="_(* #,##0_);_(* \(#,##0\);_(* &quot;-&quot;??_);_(@_)">
                  <c:v>29965</c:v>
                </c:pt>
                <c:pt idx="23" formatCode="_(* #,##0_);_(* \(#,##0\);_(* &quot;-&quot;??_);_(@_)">
                  <c:v>31358</c:v>
                </c:pt>
                <c:pt idx="24" formatCode="_(* #,##0_);_(* \(#,##0\);_(* &quot;-&quot;??_);_(@_)">
                  <c:v>34400</c:v>
                </c:pt>
                <c:pt idx="25" formatCode="_(* #,##0_);_(* \(#,##0\);_(* &quot;-&quot;??_);_(@_)">
                  <c:v>35761</c:v>
                </c:pt>
                <c:pt idx="26" formatCode="_(* #,##0_);_(* \(#,##0\);_(* &quot;-&quot;??_);_(@_)">
                  <c:v>35940</c:v>
                </c:pt>
                <c:pt idx="27" formatCode="_(* #,##0_);_(* \(#,##0\);_(* &quot;-&quot;??_);_(@_)">
                  <c:v>36090</c:v>
                </c:pt>
                <c:pt idx="28" formatCode="_(* #,##0_);_(* \(#,##0\);_(* &quot;-&quot;??_);_(@_)">
                  <c:v>38761</c:v>
                </c:pt>
                <c:pt idx="29" formatCode="_(* #,##0_);_(* \(#,##0\);_(* &quot;-&quot;??_);_(@_)">
                  <c:v>39801</c:v>
                </c:pt>
                <c:pt idx="30" formatCode="_(* #,##0_);_(* \(#,##0\);_(* &quot;-&quot;??_);_(@_)">
                  <c:v>40112</c:v>
                </c:pt>
                <c:pt idx="31" formatCode="_(* #,##0_);_(* \(#,##0\);_(* &quot;-&quot;??_);_(@_)">
                  <c:v>42931</c:v>
                </c:pt>
                <c:pt idx="32" formatCode="_(* #,##0_);_(* \(#,##0\);_(* &quot;-&quot;??_);_(@_)">
                  <c:v>43948</c:v>
                </c:pt>
                <c:pt idx="33" formatCode="_(* #,##0_);_(* \(#,##0\);_(* &quot;-&quot;??_);_(@_)">
                  <c:v>47476</c:v>
                </c:pt>
                <c:pt idx="34" formatCode="_(* #,##0_);_(* \(#,##0\);_(* &quot;-&quot;??_);_(@_)">
                  <c:v>51002</c:v>
                </c:pt>
                <c:pt idx="35" formatCode="_(* #,##0_);_(* \(#,##0\);_(* &quot;-&quot;??_);_(@_)">
                  <c:v>51759</c:v>
                </c:pt>
                <c:pt idx="36" formatCode="_(* #,##0_);_(* \(#,##0\);_(* &quot;-&quot;??_);_(@_)">
                  <c:v>55814</c:v>
                </c:pt>
                <c:pt idx="37" formatCode="_(* #,##0_);_(* \(#,##0\);_(* &quot;-&quot;??_);_(@_)">
                  <c:v>58308</c:v>
                </c:pt>
                <c:pt idx="38" formatCode="_(* #,##0_);_(* \(#,##0\);_(* &quot;-&quot;??_);_(@_)">
                  <c:v>61138</c:v>
                </c:pt>
                <c:pt idx="39" formatCode="_(* #,##0_);_(* \(#,##0\);_(* &quot;-&quot;??_);_(@_)">
                  <c:v>62830</c:v>
                </c:pt>
                <c:pt idx="40" formatCode="_(* #,##0_);_(* \(#,##0\);_(* &quot;-&quot;??_);_(@_)">
                  <c:v>62151</c:v>
                </c:pt>
                <c:pt idx="41" formatCode="_(* #,##0_);_(* \(#,##0\);_(* &quot;-&quot;??_);_(@_)">
                  <c:v>62055</c:v>
                </c:pt>
                <c:pt idx="42" formatCode="_(* #,##0_);_(* \(#,##0\);_(* &quot;-&quot;??_);_(@_)">
                  <c:v>62106</c:v>
                </c:pt>
                <c:pt idx="43" formatCode="_(* #,##0_);_(* \(#,##0\);_(* &quot;-&quot;??_);_(@_)">
                  <c:v>62257</c:v>
                </c:pt>
                <c:pt idx="44" formatCode="_(* #,##0_);_(* \(#,##0\);_(* &quot;-&quot;??_);_(@_)">
                  <c:v>62383</c:v>
                </c:pt>
                <c:pt idx="45" formatCode="_(* #,##0_);_(* \(#,##0\);_(* &quot;-&quot;??_);_(@_)">
                  <c:v>62752</c:v>
                </c:pt>
                <c:pt idx="46" formatCode="_(* #,##0_);_(* \(#,##0\);_(* &quot;-&quot;??_);_(@_)">
                  <c:v>61675</c:v>
                </c:pt>
                <c:pt idx="47" formatCode="_(* #,##0_);_(* \(#,##0\);_(* &quot;-&quot;??_);_(@_)">
                  <c:v>61706</c:v>
                </c:pt>
                <c:pt idx="48" formatCode="_(* #,##0_);_(* \(#,##0\);_(* &quot;-&quot;??_);_(@_)">
                  <c:v>62091</c:v>
                </c:pt>
                <c:pt idx="49" formatCode="_(* #,##0_);_(* \(#,##0\);_(* &quot;-&quot;??_);_(@_)">
                  <c:v>63746</c:v>
                </c:pt>
                <c:pt idx="50" formatCode="_(* #,##0_);_(* \(#,##0\);_(* &quot;-&quot;??_);_(@_)">
                  <c:v>63902</c:v>
                </c:pt>
                <c:pt idx="51" formatCode="_(* #,##0_);_(* \(#,##0\);_(* &quot;-&quot;??_);_(@_)">
                  <c:v>64907</c:v>
                </c:pt>
                <c:pt idx="52" formatCode="_(* #,##0_);_(* \(#,##0\);_(* &quot;-&quot;??_);_(@_)">
                  <c:v>66292</c:v>
                </c:pt>
                <c:pt idx="53" formatCode="_(* #,##0_);_(* \(#,##0\);_(* &quot;-&quot;??_);_(@_)">
                  <c:v>67996</c:v>
                </c:pt>
                <c:pt idx="54" formatCode="_(* #,##0_);_(* \(#,##0\);_(* &quot;-&quot;??_);_(@_)">
                  <c:v>69715</c:v>
                </c:pt>
                <c:pt idx="55" formatCode="_(* #,##0_);_(* \(#,##0\);_(* &quot;-&quot;??_);_(@_)">
                  <c:v>70360</c:v>
                </c:pt>
                <c:pt idx="56" formatCode="_(* #,##0_);_(* \(#,##0\);_(* &quot;-&quot;??_);_(@_)">
                  <c:v>72980</c:v>
                </c:pt>
                <c:pt idx="57" formatCode="_(* #,##0_);_(* \(#,##0\);_(* &quot;-&quot;??_);_(@_)">
                  <c:v>73547</c:v>
                </c:pt>
                <c:pt idx="58" formatCode="_(* #,##0_);_(* \(#,##0\);_(* &quot;-&quot;??_);_(@_)">
                  <c:v>73319</c:v>
                </c:pt>
                <c:pt idx="59" formatCode="_(* #,##0_);_(* \(#,##0\);_(* &quot;-&quot;??_);_(@_)">
                  <c:v>74067</c:v>
                </c:pt>
                <c:pt idx="60" formatCode="_(* #,##0_);_(* \(#,##0\);_(* &quot;-&quot;??_);_(@_)">
                  <c:v>74845</c:v>
                </c:pt>
                <c:pt idx="61" formatCode="_(* #,##0_);_(* \(#,##0\);_(* &quot;-&quot;??_);_(@_)">
                  <c:v>75950</c:v>
                </c:pt>
                <c:pt idx="62" formatCode="_(* #,##0_);_(* \(#,##0\);_(* &quot;-&quot;??_);_(@_)">
                  <c:v>77088</c:v>
                </c:pt>
                <c:pt idx="63" formatCode="_(* #,##0_);_(* \(#,##0\);_(* &quot;-&quot;??_);_(@_)">
                  <c:v>77818</c:v>
                </c:pt>
                <c:pt idx="64" formatCode="_(* #,##0_);_(* \(#,##0\);_(* &quot;-&quot;??_);_(@_)">
                  <c:v>77421</c:v>
                </c:pt>
                <c:pt idx="65" formatCode="_(* #,##0_);_(* \(#,##0\);_(* &quot;-&quot;??_);_(@_)">
                  <c:v>76905</c:v>
                </c:pt>
                <c:pt idx="66" formatCode="_(* #,##0_);_(* \(#,##0\);_(* &quot;-&quot;??_);_(@_)">
                  <c:v>76566</c:v>
                </c:pt>
                <c:pt idx="67" formatCode="_(* #,##0_);_(* \(#,##0\);_(* &quot;-&quot;??_);_(@_)">
                  <c:v>77009</c:v>
                </c:pt>
                <c:pt idx="68" formatCode="_(* #,##0_);_(* \(#,##0\);_(* &quot;-&quot;??_);_(@_)">
                  <c:v>78141</c:v>
                </c:pt>
                <c:pt idx="69" formatCode="_(* #,##0_);_(* \(#,##0\);_(* &quot;-&quot;??_);_(@_)">
                  <c:v>77597</c:v>
                </c:pt>
                <c:pt idx="70" formatCode="_(* #,##0_);_(* \(#,##0\);_(* &quot;-&quot;??_);_(@_)">
                  <c:v>77549</c:v>
                </c:pt>
                <c:pt idx="71" formatCode="_(* #,##0_);_(* \(#,##0\);_(* &quot;-&quot;??_);_(@_)">
                  <c:v>77190</c:v>
                </c:pt>
                <c:pt idx="72" formatCode="_(* #,##0_);_(* \(#,##0\);_(* &quot;-&quot;??_);_(@_)">
                  <c:v>77821</c:v>
                </c:pt>
                <c:pt idx="73" formatCode="_(* #,##0_);_(* \(#,##0\);_(* &quot;-&quot;??_);_(@_)">
                  <c:v>77707</c:v>
                </c:pt>
                <c:pt idx="74" formatCode="_(* #,##0_);_(* \(#,##0\);_(* &quot;-&quot;??_);_(@_)">
                  <c:v>78417</c:v>
                </c:pt>
                <c:pt idx="75" formatCode="_(* #,##0_);_(* \(#,##0\);_(* &quot;-&quot;??_);_(@_)">
                  <c:v>78590</c:v>
                </c:pt>
                <c:pt idx="76" formatCode="_(* #,##0_);_(* \(#,##0\);_(* &quot;-&quot;??_);_(@_)">
                  <c:v>79859</c:v>
                </c:pt>
                <c:pt idx="77" formatCode="_(* #,##0_);_(* \(#,##0\);_(* &quot;-&quot;??_);_(@_)">
                  <c:v>79809</c:v>
                </c:pt>
                <c:pt idx="78" formatCode="_(* #,##0_);_(* \(#,##0\);_(* &quot;-&quot;??_);_(@_)">
                  <c:v>80305</c:v>
                </c:pt>
                <c:pt idx="79" formatCode="_(* #,##0_);_(* \(#,##0\);_(* &quot;-&quot;??_);_(@_)">
                  <c:v>80567</c:v>
                </c:pt>
                <c:pt idx="80" formatCode="_(* #,##0_);_(* \(#,##0\);_(* &quot;-&quot;??_);_(@_)">
                  <c:v>79796</c:v>
                </c:pt>
                <c:pt idx="81" formatCode="_(* #,##0_);_(* \(#,##0\);_(* &quot;-&quot;??_);_(@_)">
                  <c:v>80675</c:v>
                </c:pt>
                <c:pt idx="82" formatCode="#,##0">
                  <c:v>83000</c:v>
                </c:pt>
                <c:pt idx="83" formatCode="#,##0">
                  <c:v>87000</c:v>
                </c:pt>
              </c:numCache>
            </c:numRef>
          </c:val>
        </c:ser>
        <c:dLbls>
          <c:showLegendKey val="0"/>
          <c:showVal val="0"/>
          <c:showCatName val="0"/>
          <c:showSerName val="0"/>
          <c:showPercent val="0"/>
          <c:showBubbleSize val="0"/>
        </c:dLbls>
        <c:axId val="381381584"/>
        <c:axId val="381381976"/>
        <c:extLst>
          <c:ext xmlns:c15="http://schemas.microsoft.com/office/drawing/2012/chart" uri="{02D57815-91ED-43cb-92C2-25804820EDAC}">
            <c15:filteredAreaSeries>
              <c15:ser>
                <c:idx val="3"/>
                <c:order val="3"/>
                <c:tx>
                  <c:strRef>
                    <c:extLst>
                      <c:ext uri="{02D57815-91ED-43cb-92C2-25804820EDAC}">
                        <c15:formulaRef>
                          <c15:sqref>Sheet1!$C$11</c15:sqref>
                        </c15:formulaRef>
                      </c:ext>
                    </c:extLst>
                    <c:strCache>
                      <c:ptCount val="1"/>
                      <c:pt idx="0">
                        <c:v>Total</c:v>
                      </c:pt>
                    </c:strCache>
                  </c:strRef>
                </c:tx>
                <c:spPr>
                  <a:solidFill>
                    <a:schemeClr val="accent4"/>
                  </a:solidFill>
                  <a:ln>
                    <a:noFill/>
                  </a:ln>
                  <a:effectLst/>
                </c:spPr>
                <c:cat>
                  <c:numRef>
                    <c:extLst>
                      <c:ext uri="{02D57815-91ED-43cb-92C2-25804820EDAC}">
                        <c15:formulaRef>
                          <c15:sqref>Sheet1!$D$7:$CI$7</c15:sqref>
                        </c15:formulaRef>
                      </c:ext>
                    </c:extLst>
                    <c:numCache>
                      <c:formatCode>mmmm\ yyyy</c:formatCode>
                      <c:ptCount val="84"/>
                      <c:pt idx="1">
                        <c:v>39264</c:v>
                      </c:pt>
                      <c:pt idx="2">
                        <c:v>39448</c:v>
                      </c:pt>
                      <c:pt idx="3">
                        <c:v>39600</c:v>
                      </c:pt>
                      <c:pt idx="4">
                        <c:v>39814</c:v>
                      </c:pt>
                      <c:pt idx="5">
                        <c:v>39995</c:v>
                      </c:pt>
                      <c:pt idx="6">
                        <c:v>40179</c:v>
                      </c:pt>
                      <c:pt idx="7">
                        <c:v>40269</c:v>
                      </c:pt>
                      <c:pt idx="8">
                        <c:v>40360</c:v>
                      </c:pt>
                      <c:pt idx="9">
                        <c:v>40422</c:v>
                      </c:pt>
                      <c:pt idx="10">
                        <c:v>40452</c:v>
                      </c:pt>
                      <c:pt idx="11">
                        <c:v>40513</c:v>
                      </c:pt>
                      <c:pt idx="12">
                        <c:v>40603</c:v>
                      </c:pt>
                      <c:pt idx="13">
                        <c:v>40634</c:v>
                      </c:pt>
                      <c:pt idx="14">
                        <c:v>40664</c:v>
                      </c:pt>
                      <c:pt idx="15">
                        <c:v>40716</c:v>
                      </c:pt>
                      <c:pt idx="16">
                        <c:v>40744</c:v>
                      </c:pt>
                      <c:pt idx="17">
                        <c:v>40772</c:v>
                      </c:pt>
                      <c:pt idx="18">
                        <c:v>40801</c:v>
                      </c:pt>
                      <c:pt idx="19">
                        <c:v>40835</c:v>
                      </c:pt>
                      <c:pt idx="20">
                        <c:v>40863</c:v>
                      </c:pt>
                      <c:pt idx="21">
                        <c:v>40891</c:v>
                      </c:pt>
                      <c:pt idx="22">
                        <c:v>40933</c:v>
                      </c:pt>
                      <c:pt idx="23">
                        <c:v>40962</c:v>
                      </c:pt>
                      <c:pt idx="24">
                        <c:v>40990</c:v>
                      </c:pt>
                      <c:pt idx="25">
                        <c:v>41024</c:v>
                      </c:pt>
                      <c:pt idx="26">
                        <c:v>41030</c:v>
                      </c:pt>
                      <c:pt idx="27">
                        <c:v>41061</c:v>
                      </c:pt>
                      <c:pt idx="28">
                        <c:v>41091</c:v>
                      </c:pt>
                      <c:pt idx="29">
                        <c:v>41152</c:v>
                      </c:pt>
                      <c:pt idx="30">
                        <c:v>41172</c:v>
                      </c:pt>
                      <c:pt idx="31">
                        <c:v>41207</c:v>
                      </c:pt>
                      <c:pt idx="32">
                        <c:v>41227</c:v>
                      </c:pt>
                      <c:pt idx="33">
                        <c:v>41256</c:v>
                      </c:pt>
                      <c:pt idx="34">
                        <c:v>41297</c:v>
                      </c:pt>
                      <c:pt idx="35">
                        <c:v>41326</c:v>
                      </c:pt>
                      <c:pt idx="36">
                        <c:v>41354</c:v>
                      </c:pt>
                      <c:pt idx="37">
                        <c:v>41389</c:v>
                      </c:pt>
                      <c:pt idx="38">
                        <c:v>41395</c:v>
                      </c:pt>
                      <c:pt idx="39">
                        <c:v>41426</c:v>
                      </c:pt>
                      <c:pt idx="40">
                        <c:v>41456</c:v>
                      </c:pt>
                      <c:pt idx="41">
                        <c:v>41487</c:v>
                      </c:pt>
                      <c:pt idx="42">
                        <c:v>41518</c:v>
                      </c:pt>
                      <c:pt idx="43">
                        <c:v>41548</c:v>
                      </c:pt>
                      <c:pt idx="44">
                        <c:v>41579</c:v>
                      </c:pt>
                      <c:pt idx="45">
                        <c:v>41609</c:v>
                      </c:pt>
                      <c:pt idx="46">
                        <c:v>41662</c:v>
                      </c:pt>
                      <c:pt idx="47">
                        <c:v>41690</c:v>
                      </c:pt>
                      <c:pt idx="48">
                        <c:v>41717</c:v>
                      </c:pt>
                      <c:pt idx="49">
                        <c:v>41730</c:v>
                      </c:pt>
                      <c:pt idx="50">
                        <c:v>41760</c:v>
                      </c:pt>
                      <c:pt idx="51">
                        <c:v>41820</c:v>
                      </c:pt>
                      <c:pt idx="52">
                        <c:v>41851</c:v>
                      </c:pt>
                      <c:pt idx="53">
                        <c:v>41882</c:v>
                      </c:pt>
                      <c:pt idx="54">
                        <c:v>41883</c:v>
                      </c:pt>
                      <c:pt idx="55">
                        <c:v>41943</c:v>
                      </c:pt>
                      <c:pt idx="56">
                        <c:v>41973</c:v>
                      </c:pt>
                      <c:pt idx="57">
                        <c:v>42004</c:v>
                      </c:pt>
                      <c:pt idx="58">
                        <c:v>42005</c:v>
                      </c:pt>
                      <c:pt idx="59">
                        <c:v>42036</c:v>
                      </c:pt>
                      <c:pt idx="60">
                        <c:v>42064</c:v>
                      </c:pt>
                      <c:pt idx="61">
                        <c:v>42095</c:v>
                      </c:pt>
                      <c:pt idx="62">
                        <c:v>42125</c:v>
                      </c:pt>
                      <c:pt idx="63">
                        <c:v>42185</c:v>
                      </c:pt>
                      <c:pt idx="64">
                        <c:v>42216</c:v>
                      </c:pt>
                      <c:pt idx="65">
                        <c:v>42247</c:v>
                      </c:pt>
                      <c:pt idx="66">
                        <c:v>42277</c:v>
                      </c:pt>
                      <c:pt idx="67">
                        <c:v>42307</c:v>
                      </c:pt>
                      <c:pt idx="68">
                        <c:v>42338</c:v>
                      </c:pt>
                      <c:pt idx="69">
                        <c:v>42369</c:v>
                      </c:pt>
                      <c:pt idx="70">
                        <c:v>42400</c:v>
                      </c:pt>
                      <c:pt idx="71">
                        <c:v>42429</c:v>
                      </c:pt>
                      <c:pt idx="72">
                        <c:v>42460</c:v>
                      </c:pt>
                      <c:pt idx="73">
                        <c:v>42490</c:v>
                      </c:pt>
                      <c:pt idx="74">
                        <c:v>42521</c:v>
                      </c:pt>
                      <c:pt idx="75">
                        <c:v>42551</c:v>
                      </c:pt>
                      <c:pt idx="76">
                        <c:v>42582</c:v>
                      </c:pt>
                      <c:pt idx="77">
                        <c:v>42613</c:v>
                      </c:pt>
                      <c:pt idx="78">
                        <c:v>42643</c:v>
                      </c:pt>
                      <c:pt idx="79">
                        <c:v>42674</c:v>
                      </c:pt>
                      <c:pt idx="80">
                        <c:v>42704</c:v>
                      </c:pt>
                      <c:pt idx="81">
                        <c:v>42734</c:v>
                      </c:pt>
                      <c:pt idx="82">
                        <c:v>42825</c:v>
                      </c:pt>
                      <c:pt idx="83">
                        <c:v>42916</c:v>
                      </c:pt>
                    </c:numCache>
                  </c:numRef>
                </c:cat>
                <c:val>
                  <c:numRef>
                    <c:extLst>
                      <c:ext uri="{02D57815-91ED-43cb-92C2-25804820EDAC}">
                        <c15:formulaRef>
                          <c15:sqref>Sheet1!$D$11:$CI$11</c15:sqref>
                        </c15:formulaRef>
                      </c:ext>
                    </c:extLst>
                    <c:numCache>
                      <c:formatCode>#,##0</c:formatCode>
                      <c:ptCount val="84"/>
                      <c:pt idx="1">
                        <c:v>198990.74819997652</c:v>
                      </c:pt>
                      <c:pt idx="2">
                        <c:v>225547.78216868447</c:v>
                      </c:pt>
                      <c:pt idx="3">
                        <c:v>217039.40599037742</c:v>
                      </c:pt>
                      <c:pt idx="4">
                        <c:v>194723.02743834897</c:v>
                      </c:pt>
                      <c:pt idx="5">
                        <c:v>211520.73164179682</c:v>
                      </c:pt>
                      <c:pt idx="6">
                        <c:v>232179.75098391937</c:v>
                      </c:pt>
                      <c:pt idx="7">
                        <c:v>244499.12758448537</c:v>
                      </c:pt>
                      <c:pt idx="8">
                        <c:v>266058.70731323259</c:v>
                      </c:pt>
                      <c:pt idx="9">
                        <c:v>280445.20411622152</c:v>
                      </c:pt>
                      <c:pt idx="10">
                        <c:v>282238.76110067143</c:v>
                      </c:pt>
                      <c:pt idx="11">
                        <c:v>288354.46081766597</c:v>
                      </c:pt>
                      <c:pt idx="12">
                        <c:v>336541.70341595932</c:v>
                      </c:pt>
                      <c:pt idx="13">
                        <c:v>345688</c:v>
                      </c:pt>
                      <c:pt idx="14">
                        <c:v>349801</c:v>
                      </c:pt>
                      <c:pt idx="15">
                        <c:v>376270</c:v>
                      </c:pt>
                      <c:pt idx="16">
                        <c:v>385394</c:v>
                      </c:pt>
                      <c:pt idx="17">
                        <c:v>387787</c:v>
                      </c:pt>
                      <c:pt idx="18">
                        <c:v>389174</c:v>
                      </c:pt>
                      <c:pt idx="19">
                        <c:v>392448</c:v>
                      </c:pt>
                      <c:pt idx="20">
                        <c:v>400969</c:v>
                      </c:pt>
                      <c:pt idx="21">
                        <c:v>407443</c:v>
                      </c:pt>
                      <c:pt idx="22">
                        <c:v>412021</c:v>
                      </c:pt>
                      <c:pt idx="23">
                        <c:v>426920</c:v>
                      </c:pt>
                      <c:pt idx="24">
                        <c:v>447339</c:v>
                      </c:pt>
                      <c:pt idx="25">
                        <c:v>453439</c:v>
                      </c:pt>
                      <c:pt idx="26">
                        <c:v>455025</c:v>
                      </c:pt>
                      <c:pt idx="27">
                        <c:v>457876</c:v>
                      </c:pt>
                      <c:pt idx="28">
                        <c:v>466893</c:v>
                      </c:pt>
                      <c:pt idx="29">
                        <c:v>481092</c:v>
                      </c:pt>
                      <c:pt idx="30">
                        <c:v>495661</c:v>
                      </c:pt>
                      <c:pt idx="31">
                        <c:v>512627</c:v>
                      </c:pt>
                      <c:pt idx="32">
                        <c:v>517756.5</c:v>
                      </c:pt>
                      <c:pt idx="33">
                        <c:v>534885.9</c:v>
                      </c:pt>
                      <c:pt idx="34">
                        <c:v>550782</c:v>
                      </c:pt>
                      <c:pt idx="35">
                        <c:v>564502</c:v>
                      </c:pt>
                      <c:pt idx="36">
                        <c:v>585112.4</c:v>
                      </c:pt>
                      <c:pt idx="37">
                        <c:v>599192.54</c:v>
                      </c:pt>
                      <c:pt idx="38">
                        <c:v>608368</c:v>
                      </c:pt>
                      <c:pt idx="39">
                        <c:v>589215</c:v>
                      </c:pt>
                      <c:pt idx="40">
                        <c:v>590022</c:v>
                      </c:pt>
                      <c:pt idx="41">
                        <c:v>581660</c:v>
                      </c:pt>
                      <c:pt idx="42">
                        <c:v>578382</c:v>
                      </c:pt>
                      <c:pt idx="43">
                        <c:v>578847</c:v>
                      </c:pt>
                      <c:pt idx="44">
                        <c:v>578184</c:v>
                      </c:pt>
                      <c:pt idx="45">
                        <c:v>572412</c:v>
                      </c:pt>
                      <c:pt idx="46">
                        <c:v>577888</c:v>
                      </c:pt>
                      <c:pt idx="47">
                        <c:v>575680</c:v>
                      </c:pt>
                      <c:pt idx="48">
                        <c:v>572406</c:v>
                      </c:pt>
                      <c:pt idx="49">
                        <c:v>581906</c:v>
                      </c:pt>
                      <c:pt idx="50">
                        <c:v>584587</c:v>
                      </c:pt>
                      <c:pt idx="51">
                        <c:v>591870</c:v>
                      </c:pt>
                      <c:pt idx="52">
                        <c:v>596974</c:v>
                      </c:pt>
                      <c:pt idx="53">
                        <c:v>598684</c:v>
                      </c:pt>
                      <c:pt idx="54">
                        <c:v>600600</c:v>
                      </c:pt>
                      <c:pt idx="55">
                        <c:v>595695</c:v>
                      </c:pt>
                      <c:pt idx="56">
                        <c:v>596745</c:v>
                      </c:pt>
                      <c:pt idx="57">
                        <c:v>590903</c:v>
                      </c:pt>
                      <c:pt idx="58">
                        <c:v>587604</c:v>
                      </c:pt>
                      <c:pt idx="59">
                        <c:v>587371</c:v>
                      </c:pt>
                      <c:pt idx="60">
                        <c:v>587064.33333333326</c:v>
                      </c:pt>
                      <c:pt idx="61">
                        <c:v>586780.33333333326</c:v>
                      </c:pt>
                      <c:pt idx="62">
                        <c:v>587887.33333333326</c:v>
                      </c:pt>
                      <c:pt idx="63">
                        <c:v>587161.83333333326</c:v>
                      </c:pt>
                      <c:pt idx="64">
                        <c:v>585480.33333333326</c:v>
                      </c:pt>
                      <c:pt idx="65">
                        <c:v>582950.33333333326</c:v>
                      </c:pt>
                      <c:pt idx="66">
                        <c:v>579960.33333333326</c:v>
                      </c:pt>
                      <c:pt idx="67">
                        <c:v>580181.66666666663</c:v>
                      </c:pt>
                      <c:pt idx="68">
                        <c:v>581102.66666666663</c:v>
                      </c:pt>
                      <c:pt idx="69">
                        <c:v>576131.66666666663</c:v>
                      </c:pt>
                      <c:pt idx="70">
                        <c:v>572528.66666666663</c:v>
                      </c:pt>
                      <c:pt idx="71">
                        <c:v>569703.66666666663</c:v>
                      </c:pt>
                      <c:pt idx="72">
                        <c:v>573289.66666666663</c:v>
                      </c:pt>
                      <c:pt idx="73">
                        <c:v>579570.66666666663</c:v>
                      </c:pt>
                      <c:pt idx="74">
                        <c:v>583611.66666666663</c:v>
                      </c:pt>
                      <c:pt idx="75">
                        <c:v>588963.66666666663</c:v>
                      </c:pt>
                      <c:pt idx="76">
                        <c:v>600007.66666666663</c:v>
                      </c:pt>
                      <c:pt idx="77">
                        <c:v>607072.66666666663</c:v>
                      </c:pt>
                      <c:pt idx="78">
                        <c:v>609993.66666666663</c:v>
                      </c:pt>
                      <c:pt idx="79">
                        <c:v>613577.66666666663</c:v>
                      </c:pt>
                      <c:pt idx="80">
                        <c:v>607306.66666666663</c:v>
                      </c:pt>
                      <c:pt idx="81">
                        <c:v>604054.66666666663</c:v>
                      </c:pt>
                      <c:pt idx="82">
                        <c:v>618000</c:v>
                      </c:pt>
                      <c:pt idx="83">
                        <c:v>640000</c:v>
                      </c:pt>
                    </c:numCache>
                  </c:numRef>
                </c:val>
              </c15:ser>
            </c15:filteredAreaSeries>
          </c:ext>
        </c:extLst>
      </c:areaChart>
      <c:catAx>
        <c:axId val="381381584"/>
        <c:scaling>
          <c:orientation val="minMax"/>
        </c:scaling>
        <c:delete val="0"/>
        <c:axPos val="b"/>
        <c:numFmt formatCode="mmm\-yy"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381381976"/>
        <c:crosses val="autoZero"/>
        <c:auto val="0"/>
        <c:lblAlgn val="ctr"/>
        <c:lblOffset val="100"/>
        <c:tickLblSkip val="6"/>
        <c:noMultiLvlLbl val="0"/>
      </c:catAx>
      <c:valAx>
        <c:axId val="381381976"/>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381381584"/>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legend>
    <c:plotVisOnly val="1"/>
    <c:dispBlanksAs val="zero"/>
    <c:showDLblsOverMax val="0"/>
  </c:chart>
  <c:spPr>
    <a:noFill/>
    <a:ln>
      <a:noFill/>
    </a:ln>
    <a:effectLst/>
  </c:spPr>
  <c:txPr>
    <a:bodyPr/>
    <a:lstStyle/>
    <a:p>
      <a:pPr>
        <a:defRPr sz="1000" baseline="0">
          <a:solidFill>
            <a:schemeClr val="tx1"/>
          </a:solidFill>
          <a:latin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4190105983587509"/>
          <c:y val="0.10791349047919489"/>
          <c:w val="0.85809894016412558"/>
          <c:h val="0.83139650330474579"/>
        </c:manualLayout>
      </c:layout>
      <c:barChart>
        <c:barDir val="col"/>
        <c:grouping val="clustered"/>
        <c:varyColors val="0"/>
        <c:ser>
          <c:idx val="0"/>
          <c:order val="0"/>
          <c:tx>
            <c:strRef>
              <c:f>Sheet1!$B$1</c:f>
              <c:strCache>
                <c:ptCount val="1"/>
                <c:pt idx="0">
                  <c:v>Europe</c:v>
                </c:pt>
              </c:strCache>
            </c:strRef>
          </c:tx>
          <c:spPr>
            <a:solidFill>
              <a:srgbClr val="74AA50"/>
            </a:solidFill>
            <a:ln w="3175">
              <a:noFill/>
            </a:ln>
            <a:effectLst>
              <a:outerShdw blurRad="50800" dist="38100" dir="5400000" algn="t" rotWithShape="0">
                <a:prstClr val="black">
                  <a:alpha val="40000"/>
                </a:prstClr>
              </a:outerShdw>
            </a:effectLst>
            <a:scene3d>
              <a:camera prst="orthographicFront"/>
              <a:lightRig rig="threePt" dir="t"/>
            </a:scene3d>
            <a:sp3d/>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0"/>
              </c:ext>
            </c:extLst>
          </c:dLbls>
          <c:cat>
            <c:strRef>
              <c:f>Sheet1!$A$2</c:f>
              <c:strCache>
                <c:ptCount val="1"/>
                <c:pt idx="0">
                  <c:v>Return</c:v>
                </c:pt>
              </c:strCache>
            </c:strRef>
          </c:cat>
          <c:val>
            <c:numRef>
              <c:f>Sheet1!$B$2</c:f>
              <c:numCache>
                <c:formatCode>0%</c:formatCode>
                <c:ptCount val="1"/>
                <c:pt idx="0">
                  <c:v>0.1</c:v>
                </c:pt>
              </c:numCache>
            </c:numRef>
          </c:val>
        </c:ser>
        <c:ser>
          <c:idx val="1"/>
          <c:order val="1"/>
          <c:tx>
            <c:strRef>
              <c:f>Sheet1!$C$1</c:f>
              <c:strCache>
                <c:ptCount val="1"/>
                <c:pt idx="0">
                  <c:v>US</c:v>
                </c:pt>
              </c:strCache>
            </c:strRef>
          </c:tx>
          <c:spPr>
            <a:solidFill>
              <a:schemeClr val="tx2"/>
            </a:solidFill>
            <a:ln w="3175">
              <a:noFill/>
            </a:ln>
            <a:effectLst>
              <a:outerShdw blurRad="50800" dist="38100" dir="5400000" algn="t" rotWithShape="0">
                <a:prstClr val="black">
                  <a:alpha val="40000"/>
                </a:prstClr>
              </a:outerShdw>
            </a:effectLst>
            <a:scene3d>
              <a:camera prst="orthographicFront"/>
              <a:lightRig rig="threePt" dir="t">
                <a:rot lat="0" lon="0" rev="1200000"/>
              </a:lightRig>
            </a:scene3d>
            <a:sp3d/>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0"/>
              </c:ext>
            </c:extLst>
          </c:dLbls>
          <c:cat>
            <c:strRef>
              <c:f>Sheet1!$A$2</c:f>
              <c:strCache>
                <c:ptCount val="1"/>
                <c:pt idx="0">
                  <c:v>Return</c:v>
                </c:pt>
              </c:strCache>
            </c:strRef>
          </c:cat>
          <c:val>
            <c:numRef>
              <c:f>Sheet1!$C$2</c:f>
              <c:numCache>
                <c:formatCode>0%</c:formatCode>
                <c:ptCount val="1"/>
                <c:pt idx="0">
                  <c:v>0.05</c:v>
                </c:pt>
              </c:numCache>
            </c:numRef>
          </c:val>
        </c:ser>
        <c:ser>
          <c:idx val="2"/>
          <c:order val="2"/>
          <c:tx>
            <c:strRef>
              <c:f>Sheet1!$D$1</c:f>
              <c:strCache>
                <c:ptCount val="1"/>
                <c:pt idx="0">
                  <c:v>RV</c:v>
                </c:pt>
              </c:strCache>
            </c:strRef>
          </c:tx>
          <c:spPr>
            <a:solidFill>
              <a:srgbClr val="326295"/>
            </a:solidFill>
            <a:ln w="3175">
              <a:noFill/>
            </a:ln>
            <a:effectLst>
              <a:outerShdw blurRad="50800" dist="38100" dir="5400000" algn="t" rotWithShape="0">
                <a:prstClr val="black">
                  <a:alpha val="40000"/>
                </a:prstClr>
              </a:outerShdw>
            </a:effectLst>
          </c:spPr>
          <c:invertIfNegative val="0"/>
          <c:dPt>
            <c:idx val="0"/>
            <c:invertIfNegative val="0"/>
            <c:bubble3D val="0"/>
            <c:spPr>
              <a:solidFill>
                <a:srgbClr val="326295"/>
              </a:solidFill>
              <a:ln w="3175">
                <a:noFill/>
              </a:ln>
              <a:effectLst>
                <a:outerShdw blurRad="50800" dist="38100" dir="5400000" algn="t" rotWithShape="0">
                  <a:prstClr val="black">
                    <a:alpha val="40000"/>
                  </a:prstClr>
                </a:outerShdw>
              </a:effectLst>
              <a:scene3d>
                <a:camera prst="orthographicFront"/>
                <a:lightRig rig="threePt" dir="t">
                  <a:rot lat="0" lon="0" rev="1200000"/>
                </a:lightRig>
              </a:scene3d>
              <a:sp3d/>
            </c:spPr>
          </c:dPt>
          <c:dLbls>
            <c:spPr>
              <a:noFill/>
              <a:ln>
                <a:noFill/>
              </a:ln>
              <a:effectLst/>
            </c:spPr>
            <c:txPr>
              <a:bodyPr/>
              <a:lstStyle/>
              <a:p>
                <a:pPr>
                  <a:defRPr>
                    <a:solidFill>
                      <a:schemeClr val="bg1"/>
                    </a:solidFill>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0"/>
              </c:ext>
            </c:extLst>
          </c:dLbls>
          <c:cat>
            <c:strRef>
              <c:f>Sheet1!$A$2</c:f>
              <c:strCache>
                <c:ptCount val="1"/>
                <c:pt idx="0">
                  <c:v>Return</c:v>
                </c:pt>
              </c:strCache>
            </c:strRef>
          </c:cat>
          <c:val>
            <c:numRef>
              <c:f>Sheet1!$D$2</c:f>
              <c:numCache>
                <c:formatCode>0%</c:formatCode>
                <c:ptCount val="1"/>
                <c:pt idx="0">
                  <c:v>0.05</c:v>
                </c:pt>
              </c:numCache>
            </c:numRef>
          </c:val>
        </c:ser>
        <c:dLbls>
          <c:showLegendKey val="0"/>
          <c:showVal val="1"/>
          <c:showCatName val="0"/>
          <c:showSerName val="0"/>
          <c:showPercent val="0"/>
          <c:showBubbleSize val="0"/>
        </c:dLbls>
        <c:gapWidth val="150"/>
        <c:axId val="381383152"/>
        <c:axId val="381383544"/>
      </c:barChart>
      <c:catAx>
        <c:axId val="381383152"/>
        <c:scaling>
          <c:orientation val="minMax"/>
        </c:scaling>
        <c:delete val="1"/>
        <c:axPos val="b"/>
        <c:numFmt formatCode="General" sourceLinked="0"/>
        <c:majorTickMark val="out"/>
        <c:minorTickMark val="none"/>
        <c:tickLblPos val="none"/>
        <c:crossAx val="381383544"/>
        <c:crosses val="autoZero"/>
        <c:auto val="1"/>
        <c:lblAlgn val="ctr"/>
        <c:lblOffset val="100"/>
        <c:noMultiLvlLbl val="0"/>
      </c:catAx>
      <c:valAx>
        <c:axId val="381383544"/>
        <c:scaling>
          <c:orientation val="minMax"/>
          <c:max val="0.12000000000000002"/>
          <c:min val="-0.12000000000000002"/>
        </c:scaling>
        <c:delete val="0"/>
        <c:axPos val="l"/>
        <c:numFmt formatCode="0%" sourceLinked="1"/>
        <c:majorTickMark val="out"/>
        <c:minorTickMark val="none"/>
        <c:tickLblPos val="nextTo"/>
        <c:spPr>
          <a:ln>
            <a:solidFill>
              <a:schemeClr val="bg1"/>
            </a:solidFill>
          </a:ln>
        </c:spPr>
        <c:txPr>
          <a:bodyPr/>
          <a:lstStyle/>
          <a:p>
            <a:pPr>
              <a:defRPr>
                <a:solidFill>
                  <a:schemeClr val="bg1"/>
                </a:solidFill>
              </a:defRPr>
            </a:pPr>
            <a:endParaRPr lang="en-US"/>
          </a:p>
        </c:txPr>
        <c:crossAx val="381383152"/>
        <c:crosses val="autoZero"/>
        <c:crossBetween val="between"/>
        <c:majorUnit val="4.0000000000000022E-2"/>
      </c:valAx>
      <c:spPr>
        <a:ln>
          <a:noFill/>
        </a:ln>
      </c:spPr>
    </c:plotArea>
    <c:plotVisOnly val="1"/>
    <c:dispBlanksAs val="gap"/>
    <c:showDLblsOverMax val="0"/>
  </c:chart>
  <c:txPr>
    <a:bodyPr/>
    <a:lstStyle/>
    <a:p>
      <a:pPr>
        <a:defRPr sz="1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4456152430783881"/>
          <c:y val="0.11253403176297878"/>
          <c:w val="0.85543847569216114"/>
          <c:h val="0.81649139196583476"/>
        </c:manualLayout>
      </c:layout>
      <c:barChart>
        <c:barDir val="col"/>
        <c:grouping val="clustered"/>
        <c:varyColors val="0"/>
        <c:ser>
          <c:idx val="0"/>
          <c:order val="0"/>
          <c:tx>
            <c:strRef>
              <c:f>Sheet1!$B$1</c:f>
              <c:strCache>
                <c:ptCount val="1"/>
                <c:pt idx="0">
                  <c:v>Europe</c:v>
                </c:pt>
              </c:strCache>
            </c:strRef>
          </c:tx>
          <c:spPr>
            <a:solidFill>
              <a:srgbClr val="74AA50"/>
            </a:solidFill>
            <a:ln w="3175">
              <a:noFill/>
            </a:ln>
            <a:effectLst>
              <a:outerShdw blurRad="50800" dist="38100" dir="5400000" algn="t" rotWithShape="0">
                <a:prstClr val="black">
                  <a:alpha val="40000"/>
                </a:prstClr>
              </a:outerShdw>
            </a:effectLst>
            <a:scene3d>
              <a:camera prst="orthographicFront"/>
              <a:lightRig rig="threePt" dir="t">
                <a:rot lat="0" lon="0" rev="1200000"/>
              </a:lightRig>
            </a:scene3d>
            <a:sp3d/>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0"/>
              </c:ext>
            </c:extLst>
          </c:dLbls>
          <c:cat>
            <c:strRef>
              <c:f>Sheet1!$A$2</c:f>
              <c:strCache>
                <c:ptCount val="1"/>
                <c:pt idx="0">
                  <c:v>Return</c:v>
                </c:pt>
              </c:strCache>
            </c:strRef>
          </c:cat>
          <c:val>
            <c:numRef>
              <c:f>Sheet1!$B$2</c:f>
              <c:numCache>
                <c:formatCode>0%</c:formatCode>
                <c:ptCount val="1"/>
                <c:pt idx="0">
                  <c:v>-0.05</c:v>
                </c:pt>
              </c:numCache>
            </c:numRef>
          </c:val>
        </c:ser>
        <c:ser>
          <c:idx val="1"/>
          <c:order val="1"/>
          <c:tx>
            <c:strRef>
              <c:f>Sheet1!$C$1</c:f>
              <c:strCache>
                <c:ptCount val="1"/>
                <c:pt idx="0">
                  <c:v>US</c:v>
                </c:pt>
              </c:strCache>
            </c:strRef>
          </c:tx>
          <c:spPr>
            <a:solidFill>
              <a:schemeClr val="tx2"/>
            </a:solidFill>
            <a:ln w="3175">
              <a:noFill/>
            </a:ln>
            <a:effectLst>
              <a:outerShdw blurRad="50800" dist="38100" dir="5400000" algn="t" rotWithShape="0">
                <a:prstClr val="black">
                  <a:alpha val="40000"/>
                </a:prstClr>
              </a:outerShdw>
            </a:effectLst>
            <a:scene3d>
              <a:camera prst="orthographicFront"/>
              <a:lightRig rig="threePt" dir="t">
                <a:rot lat="0" lon="0" rev="1200000"/>
              </a:lightRig>
            </a:scene3d>
            <a:sp3d/>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0"/>
              </c:ext>
            </c:extLst>
          </c:dLbls>
          <c:cat>
            <c:strRef>
              <c:f>Sheet1!$A$2</c:f>
              <c:strCache>
                <c:ptCount val="1"/>
                <c:pt idx="0">
                  <c:v>Return</c:v>
                </c:pt>
              </c:strCache>
            </c:strRef>
          </c:cat>
          <c:val>
            <c:numRef>
              <c:f>Sheet1!$C$2</c:f>
              <c:numCache>
                <c:formatCode>0%</c:formatCode>
                <c:ptCount val="1"/>
                <c:pt idx="0">
                  <c:v>-0.1</c:v>
                </c:pt>
              </c:numCache>
            </c:numRef>
          </c:val>
        </c:ser>
        <c:ser>
          <c:idx val="2"/>
          <c:order val="2"/>
          <c:tx>
            <c:strRef>
              <c:f>Sheet1!$D$1</c:f>
              <c:strCache>
                <c:ptCount val="1"/>
                <c:pt idx="0">
                  <c:v>RV</c:v>
                </c:pt>
              </c:strCache>
            </c:strRef>
          </c:tx>
          <c:spPr>
            <a:solidFill>
              <a:srgbClr val="326295"/>
            </a:solidFill>
            <a:ln w="3175">
              <a:noFill/>
            </a:ln>
            <a:effectLst>
              <a:outerShdw blurRad="50800" dist="38100" dir="5400000" algn="t" rotWithShape="0">
                <a:prstClr val="black">
                  <a:alpha val="40000"/>
                </a:prstClr>
              </a:outerShdw>
            </a:effectLst>
            <a:scene3d>
              <a:camera prst="orthographicFront"/>
              <a:lightRig rig="threePt" dir="t">
                <a:rot lat="0" lon="0" rev="1200000"/>
              </a:lightRig>
            </a:scene3d>
            <a:sp3d/>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0"/>
              </c:ext>
            </c:extLst>
          </c:dLbls>
          <c:cat>
            <c:strRef>
              <c:f>Sheet1!$A$2</c:f>
              <c:strCache>
                <c:ptCount val="1"/>
                <c:pt idx="0">
                  <c:v>Return</c:v>
                </c:pt>
              </c:strCache>
            </c:strRef>
          </c:cat>
          <c:val>
            <c:numRef>
              <c:f>Sheet1!$D$2</c:f>
              <c:numCache>
                <c:formatCode>0%</c:formatCode>
                <c:ptCount val="1"/>
                <c:pt idx="0">
                  <c:v>0.05</c:v>
                </c:pt>
              </c:numCache>
            </c:numRef>
          </c:val>
        </c:ser>
        <c:dLbls>
          <c:showLegendKey val="0"/>
          <c:showVal val="1"/>
          <c:showCatName val="0"/>
          <c:showSerName val="0"/>
          <c:showPercent val="0"/>
          <c:showBubbleSize val="0"/>
        </c:dLbls>
        <c:gapWidth val="150"/>
        <c:axId val="381384328"/>
        <c:axId val="381384720"/>
      </c:barChart>
      <c:catAx>
        <c:axId val="381384328"/>
        <c:scaling>
          <c:orientation val="minMax"/>
        </c:scaling>
        <c:delete val="1"/>
        <c:axPos val="b"/>
        <c:numFmt formatCode="General" sourceLinked="0"/>
        <c:majorTickMark val="out"/>
        <c:minorTickMark val="none"/>
        <c:tickLblPos val="none"/>
        <c:crossAx val="381384720"/>
        <c:crosses val="autoZero"/>
        <c:auto val="1"/>
        <c:lblAlgn val="ctr"/>
        <c:lblOffset val="100"/>
        <c:noMultiLvlLbl val="0"/>
      </c:catAx>
      <c:valAx>
        <c:axId val="381384720"/>
        <c:scaling>
          <c:orientation val="minMax"/>
          <c:max val="0.12000000000000002"/>
          <c:min val="-0.12000000000000002"/>
        </c:scaling>
        <c:delete val="0"/>
        <c:axPos val="l"/>
        <c:numFmt formatCode="0%" sourceLinked="1"/>
        <c:majorTickMark val="out"/>
        <c:minorTickMark val="none"/>
        <c:tickLblPos val="nextTo"/>
        <c:spPr>
          <a:ln>
            <a:solidFill>
              <a:schemeClr val="bg1"/>
            </a:solidFill>
          </a:ln>
        </c:spPr>
        <c:txPr>
          <a:bodyPr/>
          <a:lstStyle/>
          <a:p>
            <a:pPr>
              <a:defRPr>
                <a:solidFill>
                  <a:schemeClr val="bg1"/>
                </a:solidFill>
              </a:defRPr>
            </a:pPr>
            <a:endParaRPr lang="en-US"/>
          </a:p>
        </c:txPr>
        <c:crossAx val="381384328"/>
        <c:crosses val="autoZero"/>
        <c:crossBetween val="between"/>
        <c:majorUnit val="4.0000000000000022E-2"/>
      </c:valAx>
    </c:plotArea>
    <c:plotVisOnly val="1"/>
    <c:dispBlanksAs val="gap"/>
    <c:showDLblsOverMax val="0"/>
  </c:chart>
  <c:txPr>
    <a:bodyPr/>
    <a:lstStyle/>
    <a:p>
      <a:pPr>
        <a:defRPr sz="1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22911639588253"/>
          <c:y val="5.5447267346719266E-2"/>
          <c:w val="0.55052233240820236"/>
          <c:h val="0.67680950787672689"/>
        </c:manualLayout>
      </c:layout>
      <c:barChart>
        <c:barDir val="col"/>
        <c:grouping val="stacked"/>
        <c:varyColors val="0"/>
        <c:ser>
          <c:idx val="0"/>
          <c:order val="0"/>
          <c:tx>
            <c:strRef>
              <c:f>Sheet1!$G$7</c:f>
              <c:strCache>
                <c:ptCount val="1"/>
                <c:pt idx="0">
                  <c:v>ETF Assets</c:v>
                </c:pt>
              </c:strCache>
            </c:strRef>
          </c:tx>
          <c:spPr>
            <a:solidFill>
              <a:schemeClr val="accent1"/>
            </a:solidFill>
            <a:ln>
              <a:noFill/>
            </a:ln>
            <a:effectLst/>
          </c:spPr>
          <c:invertIfNegative val="0"/>
          <c:cat>
            <c:strRef>
              <c:f>Sheet1!$F$8:$F$20</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 Jul 2017</c:v>
                </c:pt>
              </c:strCache>
            </c:strRef>
          </c:cat>
          <c:val>
            <c:numRef>
              <c:f>Sheet1!$G$8:$G$20</c:f>
              <c:numCache>
                <c:formatCode>General</c:formatCode>
                <c:ptCount val="13"/>
                <c:pt idx="0">
                  <c:v>417</c:v>
                </c:pt>
                <c:pt idx="1">
                  <c:v>580</c:v>
                </c:pt>
                <c:pt idx="2">
                  <c:v>807</c:v>
                </c:pt>
                <c:pt idx="3">
                  <c:v>716</c:v>
                </c:pt>
                <c:pt idx="4">
                  <c:v>1041</c:v>
                </c:pt>
                <c:pt idx="5">
                  <c:v>1313</c:v>
                </c:pt>
                <c:pt idx="6">
                  <c:v>1355</c:v>
                </c:pt>
                <c:pt idx="7">
                  <c:v>1754</c:v>
                </c:pt>
                <c:pt idx="8">
                  <c:v>2254</c:v>
                </c:pt>
                <c:pt idx="9">
                  <c:v>2649</c:v>
                </c:pt>
                <c:pt idx="10">
                  <c:v>2874</c:v>
                </c:pt>
                <c:pt idx="11">
                  <c:v>3396</c:v>
                </c:pt>
                <c:pt idx="12">
                  <c:v>4115</c:v>
                </c:pt>
              </c:numCache>
            </c:numRef>
          </c:val>
        </c:ser>
        <c:ser>
          <c:idx val="1"/>
          <c:order val="1"/>
          <c:tx>
            <c:strRef>
              <c:f>Sheet1!$H$7</c:f>
              <c:strCache>
                <c:ptCount val="1"/>
                <c:pt idx="0">
                  <c:v>ETP Assets </c:v>
                </c:pt>
              </c:strCache>
            </c:strRef>
          </c:tx>
          <c:spPr>
            <a:solidFill>
              <a:schemeClr val="accent2"/>
            </a:solidFill>
            <a:ln>
              <a:noFill/>
            </a:ln>
            <a:effectLst/>
          </c:spPr>
          <c:invertIfNegative val="0"/>
          <c:cat>
            <c:strRef>
              <c:f>Sheet1!$F$8:$F$20</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 Jul 2017</c:v>
                </c:pt>
              </c:strCache>
            </c:strRef>
          </c:cat>
          <c:val>
            <c:numRef>
              <c:f>Sheet1!$H$8:$H$20</c:f>
              <c:numCache>
                <c:formatCode>General</c:formatCode>
                <c:ptCount val="13"/>
                <c:pt idx="0">
                  <c:v>9</c:v>
                </c:pt>
                <c:pt idx="1">
                  <c:v>23</c:v>
                </c:pt>
                <c:pt idx="2">
                  <c:v>50</c:v>
                </c:pt>
                <c:pt idx="3">
                  <c:v>58</c:v>
                </c:pt>
                <c:pt idx="4">
                  <c:v>117</c:v>
                </c:pt>
                <c:pt idx="5">
                  <c:v>165</c:v>
                </c:pt>
                <c:pt idx="6">
                  <c:v>171</c:v>
                </c:pt>
                <c:pt idx="7">
                  <c:v>195</c:v>
                </c:pt>
                <c:pt idx="8">
                  <c:v>144</c:v>
                </c:pt>
                <c:pt idx="9">
                  <c:v>135</c:v>
                </c:pt>
                <c:pt idx="10">
                  <c:v>120</c:v>
                </c:pt>
                <c:pt idx="11">
                  <c:v>152</c:v>
                </c:pt>
                <c:pt idx="12">
                  <c:v>164</c:v>
                </c:pt>
              </c:numCache>
            </c:numRef>
          </c:val>
        </c:ser>
        <c:dLbls>
          <c:showLegendKey val="0"/>
          <c:showVal val="0"/>
          <c:showCatName val="0"/>
          <c:showSerName val="0"/>
          <c:showPercent val="0"/>
          <c:showBubbleSize val="0"/>
        </c:dLbls>
        <c:gapWidth val="55"/>
        <c:overlap val="100"/>
        <c:axId val="381387856"/>
        <c:axId val="381388248"/>
      </c:barChart>
      <c:lineChart>
        <c:grouping val="standard"/>
        <c:varyColors val="0"/>
        <c:ser>
          <c:idx val="2"/>
          <c:order val="2"/>
          <c:tx>
            <c:strRef>
              <c:f>Sheet1!$I$7</c:f>
              <c:strCache>
                <c:ptCount val="1"/>
                <c:pt idx="0">
                  <c:v>#ETF</c:v>
                </c:pt>
              </c:strCache>
            </c:strRef>
          </c:tx>
          <c:spPr>
            <a:ln w="38100" cap="rnd">
              <a:solidFill>
                <a:schemeClr val="accent3"/>
              </a:solidFill>
              <a:round/>
            </a:ln>
            <a:effectLst/>
          </c:spPr>
          <c:marker>
            <c:symbol val="none"/>
          </c:marker>
          <c:cat>
            <c:strRef>
              <c:f>Sheet1!$F$8:$F$20</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 Jul 2017</c:v>
                </c:pt>
              </c:strCache>
            </c:strRef>
          </c:cat>
          <c:val>
            <c:numRef>
              <c:f>Sheet1!$I$8:$I$20</c:f>
              <c:numCache>
                <c:formatCode>General</c:formatCode>
                <c:ptCount val="13"/>
                <c:pt idx="0">
                  <c:v>451</c:v>
                </c:pt>
                <c:pt idx="1">
                  <c:v>724</c:v>
                </c:pt>
                <c:pt idx="2">
                  <c:v>1184</c:v>
                </c:pt>
                <c:pt idx="3">
                  <c:v>1613</c:v>
                </c:pt>
                <c:pt idx="4">
                  <c:v>1961</c:v>
                </c:pt>
                <c:pt idx="5">
                  <c:v>2474</c:v>
                </c:pt>
                <c:pt idx="6">
                  <c:v>3023</c:v>
                </c:pt>
                <c:pt idx="7">
                  <c:v>3335</c:v>
                </c:pt>
                <c:pt idx="8">
                  <c:v>3590</c:v>
                </c:pt>
                <c:pt idx="9">
                  <c:v>3961</c:v>
                </c:pt>
                <c:pt idx="10">
                  <c:v>4427</c:v>
                </c:pt>
                <c:pt idx="11">
                  <c:v>4808</c:v>
                </c:pt>
                <c:pt idx="12">
                  <c:v>5104</c:v>
                </c:pt>
              </c:numCache>
            </c:numRef>
          </c:val>
          <c:smooth val="0"/>
        </c:ser>
        <c:ser>
          <c:idx val="3"/>
          <c:order val="3"/>
          <c:tx>
            <c:strRef>
              <c:f>Sheet1!$J$7</c:f>
              <c:strCache>
                <c:ptCount val="1"/>
                <c:pt idx="0">
                  <c:v>#ETP</c:v>
                </c:pt>
              </c:strCache>
            </c:strRef>
          </c:tx>
          <c:spPr>
            <a:ln w="38100" cap="rnd">
              <a:solidFill>
                <a:schemeClr val="accent4"/>
              </a:solidFill>
              <a:round/>
            </a:ln>
            <a:effectLst/>
          </c:spPr>
          <c:marker>
            <c:symbol val="none"/>
          </c:marker>
          <c:cat>
            <c:strRef>
              <c:f>Sheet1!$F$8:$F$20</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 Jul 2017</c:v>
                </c:pt>
              </c:strCache>
            </c:strRef>
          </c:cat>
          <c:val>
            <c:numRef>
              <c:f>Sheet1!$J$8:$J$20</c:f>
              <c:numCache>
                <c:formatCode>General</c:formatCode>
                <c:ptCount val="13"/>
                <c:pt idx="0">
                  <c:v>56</c:v>
                </c:pt>
                <c:pt idx="1">
                  <c:v>163</c:v>
                </c:pt>
                <c:pt idx="2">
                  <c:v>360</c:v>
                </c:pt>
                <c:pt idx="3">
                  <c:v>624</c:v>
                </c:pt>
                <c:pt idx="4">
                  <c:v>779</c:v>
                </c:pt>
                <c:pt idx="5">
                  <c:v>1143</c:v>
                </c:pt>
                <c:pt idx="6">
                  <c:v>1317</c:v>
                </c:pt>
                <c:pt idx="7">
                  <c:v>1388</c:v>
                </c:pt>
                <c:pt idx="8">
                  <c:v>1494</c:v>
                </c:pt>
                <c:pt idx="9">
                  <c:v>1589</c:v>
                </c:pt>
                <c:pt idx="10">
                  <c:v>1714</c:v>
                </c:pt>
                <c:pt idx="11">
                  <c:v>1822</c:v>
                </c:pt>
                <c:pt idx="12">
                  <c:v>1874</c:v>
                </c:pt>
              </c:numCache>
            </c:numRef>
          </c:val>
          <c:smooth val="0"/>
        </c:ser>
        <c:dLbls>
          <c:showLegendKey val="0"/>
          <c:showVal val="0"/>
          <c:showCatName val="0"/>
          <c:showSerName val="0"/>
          <c:showPercent val="0"/>
          <c:showBubbleSize val="0"/>
        </c:dLbls>
        <c:marker val="1"/>
        <c:smooth val="0"/>
        <c:axId val="717945576"/>
        <c:axId val="717945968"/>
      </c:lineChart>
      <c:catAx>
        <c:axId val="381387856"/>
        <c:scaling>
          <c:orientation val="minMax"/>
        </c:scaling>
        <c:delete val="0"/>
        <c:axPos val="b"/>
        <c:numFmt formatCode="General" sourceLinked="1"/>
        <c:majorTickMark val="none"/>
        <c:minorTickMark val="none"/>
        <c:tickLblPos val="nextTo"/>
        <c:spPr>
          <a:noFill/>
          <a:ln w="9525" cap="flat" cmpd="sng" algn="ctr">
            <a:solidFill>
              <a:srgbClr val="326295"/>
            </a:solidFill>
            <a:round/>
          </a:ln>
          <a:effectLst/>
        </c:spPr>
        <c:txPr>
          <a:bodyPr rot="-5400000" spcFirstLastPara="1" vertOverflow="ellipsis" wrap="square" anchor="ctr" anchorCtr="1"/>
          <a:lstStyle/>
          <a:p>
            <a:pPr>
              <a:defRPr sz="1000" b="0" i="0" u="none" strike="noStrike" kern="1200" cap="none" spc="0" normalizeH="0" baseline="0">
                <a:solidFill>
                  <a:schemeClr val="tx1"/>
                </a:solidFill>
                <a:latin typeface="Arial" panose="020B0604020202020204" pitchFamily="34" charset="0"/>
                <a:ea typeface="+mn-ea"/>
                <a:cs typeface="+mn-cs"/>
              </a:defRPr>
            </a:pPr>
            <a:endParaRPr lang="en-US"/>
          </a:p>
        </c:txPr>
        <c:crossAx val="381388248"/>
        <c:crosses val="autoZero"/>
        <c:auto val="1"/>
        <c:lblAlgn val="ctr"/>
        <c:lblOffset val="100"/>
        <c:noMultiLvlLbl val="0"/>
      </c:catAx>
      <c:valAx>
        <c:axId val="381388248"/>
        <c:scaling>
          <c:orientation val="minMax"/>
        </c:scaling>
        <c:delete val="0"/>
        <c:axPos val="l"/>
        <c:numFmt formatCode="General" sourceLinked="1"/>
        <c:majorTickMark val="none"/>
        <c:minorTickMark val="none"/>
        <c:tickLblPos val="nextTo"/>
        <c:spPr>
          <a:noFill/>
          <a:ln>
            <a:solidFill>
              <a:srgbClr val="326295"/>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381387856"/>
        <c:crosses val="autoZero"/>
        <c:crossBetween val="between"/>
      </c:valAx>
      <c:valAx>
        <c:axId val="717945968"/>
        <c:scaling>
          <c:orientation val="minMax"/>
        </c:scaling>
        <c:delete val="0"/>
        <c:axPos val="r"/>
        <c:numFmt formatCode="General" sourceLinked="1"/>
        <c:majorTickMark val="none"/>
        <c:minorTickMark val="none"/>
        <c:tickLblPos val="nextTo"/>
        <c:spPr>
          <a:noFill/>
          <a:ln>
            <a:solidFill>
              <a:srgbClr val="326295"/>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717945576"/>
        <c:crosses val="max"/>
        <c:crossBetween val="between"/>
      </c:valAx>
      <c:catAx>
        <c:axId val="717945576"/>
        <c:scaling>
          <c:orientation val="minMax"/>
        </c:scaling>
        <c:delete val="1"/>
        <c:axPos val="b"/>
        <c:numFmt formatCode="General" sourceLinked="1"/>
        <c:majorTickMark val="out"/>
        <c:minorTickMark val="none"/>
        <c:tickLblPos val="nextTo"/>
        <c:crossAx val="717945968"/>
        <c:crosses val="autoZero"/>
        <c:auto val="1"/>
        <c:lblAlgn val="ctr"/>
        <c:lblOffset val="100"/>
        <c:noMultiLvlLbl val="0"/>
      </c:catAx>
      <c:spPr>
        <a:noFill/>
        <a:ln>
          <a:noFill/>
        </a:ln>
        <a:effectLst/>
      </c:spPr>
    </c:plotArea>
    <c:legend>
      <c:legendPos val="r"/>
      <c:layout>
        <c:manualLayout>
          <c:xMode val="edge"/>
          <c:yMode val="edge"/>
          <c:x val="0.7761453860619999"/>
          <c:y val="0.31789859222682498"/>
          <c:w val="0.22385461393800013"/>
          <c:h val="0.3440397759724009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000" baseline="0">
          <a:solidFill>
            <a:schemeClr val="tx1"/>
          </a:solidFill>
          <a:latin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67349781051489"/>
          <c:y val="3.6604947458668116E-2"/>
          <c:w val="0.72465522526236203"/>
          <c:h val="0.62661905490584902"/>
        </c:manualLayout>
      </c:layout>
      <c:lineChart>
        <c:grouping val="standard"/>
        <c:varyColors val="0"/>
        <c:ser>
          <c:idx val="0"/>
          <c:order val="0"/>
          <c:tx>
            <c:strRef>
              <c:f>Sheet4!$H$4</c:f>
              <c:strCache>
                <c:ptCount val="1"/>
                <c:pt idx="0">
                  <c:v>Global foreign exchange reserves</c:v>
                </c:pt>
              </c:strCache>
            </c:strRef>
          </c:tx>
          <c:spPr>
            <a:ln w="28575" cap="rnd">
              <a:solidFill>
                <a:schemeClr val="accent1"/>
              </a:solidFill>
              <a:round/>
            </a:ln>
            <a:effectLst/>
          </c:spPr>
          <c:marker>
            <c:symbol val="none"/>
          </c:marker>
          <c:cat>
            <c:numRef>
              <c:f>Sheet4!$G$5:$G$62</c:f>
              <c:numCache>
                <c:formatCode>m/d/yyyy</c:formatCode>
                <c:ptCount val="58"/>
                <c:pt idx="0">
                  <c:v>42916</c:v>
                </c:pt>
                <c:pt idx="1">
                  <c:v>42825</c:v>
                </c:pt>
                <c:pt idx="2">
                  <c:v>42734</c:v>
                </c:pt>
                <c:pt idx="3">
                  <c:v>42643</c:v>
                </c:pt>
                <c:pt idx="4">
                  <c:v>42551</c:v>
                </c:pt>
                <c:pt idx="5">
                  <c:v>42460</c:v>
                </c:pt>
                <c:pt idx="6">
                  <c:v>42369</c:v>
                </c:pt>
                <c:pt idx="7">
                  <c:v>42277</c:v>
                </c:pt>
                <c:pt idx="8">
                  <c:v>42185</c:v>
                </c:pt>
                <c:pt idx="9">
                  <c:v>42094</c:v>
                </c:pt>
                <c:pt idx="10">
                  <c:v>42004</c:v>
                </c:pt>
                <c:pt idx="11">
                  <c:v>41912</c:v>
                </c:pt>
                <c:pt idx="12">
                  <c:v>41820</c:v>
                </c:pt>
                <c:pt idx="13">
                  <c:v>41729</c:v>
                </c:pt>
                <c:pt idx="14">
                  <c:v>41639</c:v>
                </c:pt>
                <c:pt idx="15">
                  <c:v>41547</c:v>
                </c:pt>
                <c:pt idx="16">
                  <c:v>41453</c:v>
                </c:pt>
                <c:pt idx="17">
                  <c:v>41362</c:v>
                </c:pt>
                <c:pt idx="18">
                  <c:v>41274</c:v>
                </c:pt>
                <c:pt idx="19">
                  <c:v>41180</c:v>
                </c:pt>
                <c:pt idx="20">
                  <c:v>41089</c:v>
                </c:pt>
                <c:pt idx="21">
                  <c:v>40998</c:v>
                </c:pt>
                <c:pt idx="22">
                  <c:v>40907</c:v>
                </c:pt>
                <c:pt idx="23">
                  <c:v>40816</c:v>
                </c:pt>
                <c:pt idx="24">
                  <c:v>40724</c:v>
                </c:pt>
                <c:pt idx="25">
                  <c:v>40633</c:v>
                </c:pt>
                <c:pt idx="26">
                  <c:v>40543</c:v>
                </c:pt>
                <c:pt idx="27">
                  <c:v>40451</c:v>
                </c:pt>
                <c:pt idx="28">
                  <c:v>40359</c:v>
                </c:pt>
                <c:pt idx="29">
                  <c:v>40268</c:v>
                </c:pt>
                <c:pt idx="30">
                  <c:v>40178</c:v>
                </c:pt>
                <c:pt idx="31">
                  <c:v>40086</c:v>
                </c:pt>
                <c:pt idx="32">
                  <c:v>39994</c:v>
                </c:pt>
                <c:pt idx="33">
                  <c:v>39903</c:v>
                </c:pt>
                <c:pt idx="34">
                  <c:v>39813</c:v>
                </c:pt>
                <c:pt idx="35">
                  <c:v>39721</c:v>
                </c:pt>
                <c:pt idx="36">
                  <c:v>39629</c:v>
                </c:pt>
                <c:pt idx="37">
                  <c:v>39538</c:v>
                </c:pt>
                <c:pt idx="38">
                  <c:v>39447</c:v>
                </c:pt>
                <c:pt idx="39">
                  <c:v>39353</c:v>
                </c:pt>
                <c:pt idx="40">
                  <c:v>39262</c:v>
                </c:pt>
                <c:pt idx="41">
                  <c:v>39171</c:v>
                </c:pt>
                <c:pt idx="42">
                  <c:v>39080</c:v>
                </c:pt>
                <c:pt idx="43">
                  <c:v>38989</c:v>
                </c:pt>
                <c:pt idx="44">
                  <c:v>38898</c:v>
                </c:pt>
                <c:pt idx="45">
                  <c:v>38807</c:v>
                </c:pt>
                <c:pt idx="46">
                  <c:v>38716</c:v>
                </c:pt>
                <c:pt idx="47">
                  <c:v>38625</c:v>
                </c:pt>
                <c:pt idx="48">
                  <c:v>38533</c:v>
                </c:pt>
                <c:pt idx="49">
                  <c:v>38442</c:v>
                </c:pt>
                <c:pt idx="50">
                  <c:v>38352</c:v>
                </c:pt>
                <c:pt idx="51">
                  <c:v>38260</c:v>
                </c:pt>
                <c:pt idx="52">
                  <c:v>38168</c:v>
                </c:pt>
                <c:pt idx="53">
                  <c:v>38077</c:v>
                </c:pt>
                <c:pt idx="54">
                  <c:v>37986</c:v>
                </c:pt>
                <c:pt idx="55">
                  <c:v>37894</c:v>
                </c:pt>
                <c:pt idx="56">
                  <c:v>37802</c:v>
                </c:pt>
                <c:pt idx="57">
                  <c:v>37711</c:v>
                </c:pt>
              </c:numCache>
            </c:numRef>
          </c:cat>
          <c:val>
            <c:numRef>
              <c:f>Sheet4!$H$5:$H$62</c:f>
              <c:numCache>
                <c:formatCode>General</c:formatCode>
                <c:ptCount val="58"/>
                <c:pt idx="0">
                  <c:v>11097919.5</c:v>
                </c:pt>
                <c:pt idx="1">
                  <c:v>10875590.91</c:v>
                </c:pt>
                <c:pt idx="2">
                  <c:v>10840896.24</c:v>
                </c:pt>
                <c:pt idx="3">
                  <c:v>11073740.15</c:v>
                </c:pt>
                <c:pt idx="4">
                  <c:v>11038069.300000001</c:v>
                </c:pt>
                <c:pt idx="5">
                  <c:v>10900311.68</c:v>
                </c:pt>
                <c:pt idx="6">
                  <c:v>11144070</c:v>
                </c:pt>
                <c:pt idx="7">
                  <c:v>11326854.300000001</c:v>
                </c:pt>
                <c:pt idx="8">
                  <c:v>11560651.199999999</c:v>
                </c:pt>
                <c:pt idx="9">
                  <c:v>11637605.5</c:v>
                </c:pt>
                <c:pt idx="10">
                  <c:v>11760621.880000001</c:v>
                </c:pt>
                <c:pt idx="11">
                  <c:v>12009749.91</c:v>
                </c:pt>
                <c:pt idx="12">
                  <c:v>11932605.460000001</c:v>
                </c:pt>
                <c:pt idx="13">
                  <c:v>11711790</c:v>
                </c:pt>
                <c:pt idx="14">
                  <c:v>11539935.210000001</c:v>
                </c:pt>
                <c:pt idx="15">
                  <c:v>11174342.300000001</c:v>
                </c:pt>
                <c:pt idx="16">
                  <c:v>11137608.1</c:v>
                </c:pt>
                <c:pt idx="17">
                  <c:v>10952447.1</c:v>
                </c:pt>
                <c:pt idx="18">
                  <c:v>10847661.470000001</c:v>
                </c:pt>
                <c:pt idx="19">
                  <c:v>10612543.619999999</c:v>
                </c:pt>
                <c:pt idx="20">
                  <c:v>10467848.15</c:v>
                </c:pt>
                <c:pt idx="21">
                  <c:v>10294706.67</c:v>
                </c:pt>
                <c:pt idx="22">
                  <c:v>10223951.470000001</c:v>
                </c:pt>
                <c:pt idx="23">
                  <c:v>10304104.880000001</c:v>
                </c:pt>
                <c:pt idx="24">
                  <c:v>9859126.2699999996</c:v>
                </c:pt>
                <c:pt idx="25">
                  <c:v>9381437.9499999993</c:v>
                </c:pt>
                <c:pt idx="26">
                  <c:v>9025900.9600000009</c:v>
                </c:pt>
                <c:pt idx="27">
                  <c:v>8578260.9900000002</c:v>
                </c:pt>
                <c:pt idx="28">
                  <c:v>8406256.6400000006</c:v>
                </c:pt>
                <c:pt idx="29">
                  <c:v>7834812.46</c:v>
                </c:pt>
                <c:pt idx="30">
                  <c:v>7625990.7800000003</c:v>
                </c:pt>
                <c:pt idx="31">
                  <c:v>7211043.1100000003</c:v>
                </c:pt>
                <c:pt idx="32">
                  <c:v>6797763.7400000002</c:v>
                </c:pt>
                <c:pt idx="33">
                  <c:v>6647510.7699999996</c:v>
                </c:pt>
                <c:pt idx="34">
                  <c:v>6772696.1900000004</c:v>
                </c:pt>
                <c:pt idx="35">
                  <c:v>6926324.9800000004</c:v>
                </c:pt>
                <c:pt idx="36">
                  <c:v>6825031.71</c:v>
                </c:pt>
                <c:pt idx="37">
                  <c:v>6452679.8399999999</c:v>
                </c:pt>
                <c:pt idx="38">
                  <c:v>6098776.8600000003</c:v>
                </c:pt>
                <c:pt idx="39">
                  <c:v>5715574.2599999998</c:v>
                </c:pt>
                <c:pt idx="40">
                  <c:v>5435882.5899999999</c:v>
                </c:pt>
                <c:pt idx="41">
                  <c:v>5065375.46</c:v>
                </c:pt>
                <c:pt idx="42">
                  <c:v>4810953</c:v>
                </c:pt>
                <c:pt idx="43">
                  <c:v>4595176.5</c:v>
                </c:pt>
                <c:pt idx="44">
                  <c:v>4499098.5</c:v>
                </c:pt>
                <c:pt idx="45">
                  <c:v>4254803</c:v>
                </c:pt>
                <c:pt idx="46">
                  <c:v>4046298.75</c:v>
                </c:pt>
                <c:pt idx="47">
                  <c:v>3969832.5</c:v>
                </c:pt>
                <c:pt idx="48">
                  <c:v>3814959.25</c:v>
                </c:pt>
                <c:pt idx="49">
                  <c:v>3735080</c:v>
                </c:pt>
                <c:pt idx="50">
                  <c:v>3523631.5</c:v>
                </c:pt>
                <c:pt idx="51">
                  <c:v>3335403.25</c:v>
                </c:pt>
                <c:pt idx="52">
                  <c:v>3249270</c:v>
                </c:pt>
                <c:pt idx="53">
                  <c:v>3106792.43</c:v>
                </c:pt>
                <c:pt idx="54">
                  <c:v>2848067.35</c:v>
                </c:pt>
                <c:pt idx="55">
                  <c:v>2652207.77</c:v>
                </c:pt>
                <c:pt idx="56">
                  <c:v>2558740</c:v>
                </c:pt>
                <c:pt idx="57">
                  <c:v>2362064.41</c:v>
                </c:pt>
              </c:numCache>
            </c:numRef>
          </c:val>
          <c:smooth val="0"/>
        </c:ser>
        <c:dLbls>
          <c:showLegendKey val="0"/>
          <c:showVal val="0"/>
          <c:showCatName val="0"/>
          <c:showSerName val="0"/>
          <c:showPercent val="0"/>
          <c:showBubbleSize val="0"/>
        </c:dLbls>
        <c:marker val="1"/>
        <c:smooth val="0"/>
        <c:axId val="718571896"/>
        <c:axId val="718566800"/>
      </c:lineChart>
      <c:lineChart>
        <c:grouping val="standard"/>
        <c:varyColors val="0"/>
        <c:ser>
          <c:idx val="1"/>
          <c:order val="1"/>
          <c:tx>
            <c:strRef>
              <c:f>Sheet4!$I$4</c:f>
              <c:strCache>
                <c:ptCount val="1"/>
                <c:pt idx="0">
                  <c:v>China foreign exchange reserves</c:v>
                </c:pt>
              </c:strCache>
            </c:strRef>
          </c:tx>
          <c:spPr>
            <a:ln w="28575" cap="rnd">
              <a:solidFill>
                <a:schemeClr val="accent2"/>
              </a:solidFill>
              <a:round/>
            </a:ln>
            <a:effectLst/>
          </c:spPr>
          <c:marker>
            <c:symbol val="none"/>
          </c:marker>
          <c:cat>
            <c:numRef>
              <c:f>Sheet4!$G$5:$G$62</c:f>
              <c:numCache>
                <c:formatCode>m/d/yyyy</c:formatCode>
                <c:ptCount val="58"/>
                <c:pt idx="0">
                  <c:v>42916</c:v>
                </c:pt>
                <c:pt idx="1">
                  <c:v>42825</c:v>
                </c:pt>
                <c:pt idx="2">
                  <c:v>42734</c:v>
                </c:pt>
                <c:pt idx="3">
                  <c:v>42643</c:v>
                </c:pt>
                <c:pt idx="4">
                  <c:v>42551</c:v>
                </c:pt>
                <c:pt idx="5">
                  <c:v>42460</c:v>
                </c:pt>
                <c:pt idx="6">
                  <c:v>42369</c:v>
                </c:pt>
                <c:pt idx="7">
                  <c:v>42277</c:v>
                </c:pt>
                <c:pt idx="8">
                  <c:v>42185</c:v>
                </c:pt>
                <c:pt idx="9">
                  <c:v>42094</c:v>
                </c:pt>
                <c:pt idx="10">
                  <c:v>42004</c:v>
                </c:pt>
                <c:pt idx="11">
                  <c:v>41912</c:v>
                </c:pt>
                <c:pt idx="12">
                  <c:v>41820</c:v>
                </c:pt>
                <c:pt idx="13">
                  <c:v>41729</c:v>
                </c:pt>
                <c:pt idx="14">
                  <c:v>41639</c:v>
                </c:pt>
                <c:pt idx="15">
                  <c:v>41547</c:v>
                </c:pt>
                <c:pt idx="16">
                  <c:v>41453</c:v>
                </c:pt>
                <c:pt idx="17">
                  <c:v>41362</c:v>
                </c:pt>
                <c:pt idx="18">
                  <c:v>41274</c:v>
                </c:pt>
                <c:pt idx="19">
                  <c:v>41180</c:v>
                </c:pt>
                <c:pt idx="20">
                  <c:v>41089</c:v>
                </c:pt>
                <c:pt idx="21">
                  <c:v>40998</c:v>
                </c:pt>
                <c:pt idx="22">
                  <c:v>40907</c:v>
                </c:pt>
                <c:pt idx="23">
                  <c:v>40816</c:v>
                </c:pt>
                <c:pt idx="24">
                  <c:v>40724</c:v>
                </c:pt>
                <c:pt idx="25">
                  <c:v>40633</c:v>
                </c:pt>
                <c:pt idx="26">
                  <c:v>40543</c:v>
                </c:pt>
                <c:pt idx="27">
                  <c:v>40451</c:v>
                </c:pt>
                <c:pt idx="28">
                  <c:v>40359</c:v>
                </c:pt>
                <c:pt idx="29">
                  <c:v>40268</c:v>
                </c:pt>
                <c:pt idx="30">
                  <c:v>40178</c:v>
                </c:pt>
                <c:pt idx="31">
                  <c:v>40086</c:v>
                </c:pt>
                <c:pt idx="32">
                  <c:v>39994</c:v>
                </c:pt>
                <c:pt idx="33">
                  <c:v>39903</c:v>
                </c:pt>
                <c:pt idx="34">
                  <c:v>39813</c:v>
                </c:pt>
                <c:pt idx="35">
                  <c:v>39721</c:v>
                </c:pt>
                <c:pt idx="36">
                  <c:v>39629</c:v>
                </c:pt>
                <c:pt idx="37">
                  <c:v>39538</c:v>
                </c:pt>
                <c:pt idx="38">
                  <c:v>39447</c:v>
                </c:pt>
                <c:pt idx="39">
                  <c:v>39353</c:v>
                </c:pt>
                <c:pt idx="40">
                  <c:v>39262</c:v>
                </c:pt>
                <c:pt idx="41">
                  <c:v>39171</c:v>
                </c:pt>
                <c:pt idx="42">
                  <c:v>39080</c:v>
                </c:pt>
                <c:pt idx="43">
                  <c:v>38989</c:v>
                </c:pt>
                <c:pt idx="44">
                  <c:v>38898</c:v>
                </c:pt>
                <c:pt idx="45">
                  <c:v>38807</c:v>
                </c:pt>
                <c:pt idx="46">
                  <c:v>38716</c:v>
                </c:pt>
                <c:pt idx="47">
                  <c:v>38625</c:v>
                </c:pt>
                <c:pt idx="48">
                  <c:v>38533</c:v>
                </c:pt>
                <c:pt idx="49">
                  <c:v>38442</c:v>
                </c:pt>
                <c:pt idx="50">
                  <c:v>38352</c:v>
                </c:pt>
                <c:pt idx="51">
                  <c:v>38260</c:v>
                </c:pt>
                <c:pt idx="52">
                  <c:v>38168</c:v>
                </c:pt>
                <c:pt idx="53">
                  <c:v>38077</c:v>
                </c:pt>
                <c:pt idx="54">
                  <c:v>37986</c:v>
                </c:pt>
                <c:pt idx="55">
                  <c:v>37894</c:v>
                </c:pt>
                <c:pt idx="56">
                  <c:v>37802</c:v>
                </c:pt>
                <c:pt idx="57">
                  <c:v>37711</c:v>
                </c:pt>
              </c:numCache>
            </c:numRef>
          </c:cat>
          <c:val>
            <c:numRef>
              <c:f>Sheet4!$I$5:$I$62</c:f>
              <c:numCache>
                <c:formatCode>General</c:formatCode>
                <c:ptCount val="58"/>
                <c:pt idx="0">
                  <c:v>3056800</c:v>
                </c:pt>
                <c:pt idx="1">
                  <c:v>3009100</c:v>
                </c:pt>
                <c:pt idx="2">
                  <c:v>3010517</c:v>
                </c:pt>
                <c:pt idx="3">
                  <c:v>3166400</c:v>
                </c:pt>
                <c:pt idx="4">
                  <c:v>3205200</c:v>
                </c:pt>
                <c:pt idx="5">
                  <c:v>3212579</c:v>
                </c:pt>
                <c:pt idx="6">
                  <c:v>3330362</c:v>
                </c:pt>
                <c:pt idx="7">
                  <c:v>3514120</c:v>
                </c:pt>
                <c:pt idx="8">
                  <c:v>3690000</c:v>
                </c:pt>
                <c:pt idx="9">
                  <c:v>3730000</c:v>
                </c:pt>
                <c:pt idx="10">
                  <c:v>3840000</c:v>
                </c:pt>
                <c:pt idx="11">
                  <c:v>3890000</c:v>
                </c:pt>
                <c:pt idx="12">
                  <c:v>3990000</c:v>
                </c:pt>
                <c:pt idx="13">
                  <c:v>3950000</c:v>
                </c:pt>
                <c:pt idx="14">
                  <c:v>3820000</c:v>
                </c:pt>
                <c:pt idx="15">
                  <c:v>3660000</c:v>
                </c:pt>
                <c:pt idx="16">
                  <c:v>3500000</c:v>
                </c:pt>
                <c:pt idx="17">
                  <c:v>3440000</c:v>
                </c:pt>
                <c:pt idx="18">
                  <c:v>3310000</c:v>
                </c:pt>
                <c:pt idx="19">
                  <c:v>3290000</c:v>
                </c:pt>
                <c:pt idx="20">
                  <c:v>3240000</c:v>
                </c:pt>
                <c:pt idx="21">
                  <c:v>3305000</c:v>
                </c:pt>
                <c:pt idx="22">
                  <c:v>3181100</c:v>
                </c:pt>
                <c:pt idx="23">
                  <c:v>3201700</c:v>
                </c:pt>
                <c:pt idx="24">
                  <c:v>3197500</c:v>
                </c:pt>
                <c:pt idx="25">
                  <c:v>3044700</c:v>
                </c:pt>
                <c:pt idx="26">
                  <c:v>2847300</c:v>
                </c:pt>
                <c:pt idx="27">
                  <c:v>2648000</c:v>
                </c:pt>
                <c:pt idx="28">
                  <c:v>2454000</c:v>
                </c:pt>
                <c:pt idx="29">
                  <c:v>2447000</c:v>
                </c:pt>
                <c:pt idx="30">
                  <c:v>2399200</c:v>
                </c:pt>
                <c:pt idx="31">
                  <c:v>2272600</c:v>
                </c:pt>
                <c:pt idx="32">
                  <c:v>2131610</c:v>
                </c:pt>
                <c:pt idx="33">
                  <c:v>1953700</c:v>
                </c:pt>
                <c:pt idx="34">
                  <c:v>1946030</c:v>
                </c:pt>
                <c:pt idx="35">
                  <c:v>1906000</c:v>
                </c:pt>
                <c:pt idx="36">
                  <c:v>1808830</c:v>
                </c:pt>
                <c:pt idx="37">
                  <c:v>1682200</c:v>
                </c:pt>
                <c:pt idx="38">
                  <c:v>1528250</c:v>
                </c:pt>
                <c:pt idx="39">
                  <c:v>1433600</c:v>
                </c:pt>
                <c:pt idx="40">
                  <c:v>1332600</c:v>
                </c:pt>
                <c:pt idx="41">
                  <c:v>1202030</c:v>
                </c:pt>
                <c:pt idx="42">
                  <c:v>1066340</c:v>
                </c:pt>
                <c:pt idx="43">
                  <c:v>987930</c:v>
                </c:pt>
                <c:pt idx="44">
                  <c:v>941120</c:v>
                </c:pt>
                <c:pt idx="45">
                  <c:v>875070</c:v>
                </c:pt>
                <c:pt idx="46">
                  <c:v>818870</c:v>
                </c:pt>
                <c:pt idx="47">
                  <c:v>769000</c:v>
                </c:pt>
                <c:pt idx="48">
                  <c:v>710970</c:v>
                </c:pt>
                <c:pt idx="49">
                  <c:v>659140</c:v>
                </c:pt>
                <c:pt idx="50">
                  <c:v>609930</c:v>
                </c:pt>
                <c:pt idx="51">
                  <c:v>514540</c:v>
                </c:pt>
                <c:pt idx="52">
                  <c:v>470640</c:v>
                </c:pt>
                <c:pt idx="53">
                  <c:v>439820</c:v>
                </c:pt>
                <c:pt idx="54">
                  <c:v>403250</c:v>
                </c:pt>
                <c:pt idx="55">
                  <c:v>383860</c:v>
                </c:pt>
                <c:pt idx="56">
                  <c:v>346480</c:v>
                </c:pt>
                <c:pt idx="57">
                  <c:v>316010</c:v>
                </c:pt>
              </c:numCache>
            </c:numRef>
          </c:val>
          <c:smooth val="0"/>
        </c:ser>
        <c:dLbls>
          <c:showLegendKey val="0"/>
          <c:showVal val="0"/>
          <c:showCatName val="0"/>
          <c:showSerName val="0"/>
          <c:showPercent val="0"/>
          <c:showBubbleSize val="0"/>
        </c:dLbls>
        <c:marker val="1"/>
        <c:smooth val="0"/>
        <c:axId val="453198960"/>
        <c:axId val="718573464"/>
      </c:lineChart>
      <c:dateAx>
        <c:axId val="718571896"/>
        <c:scaling>
          <c:orientation val="minMax"/>
        </c:scaling>
        <c:delete val="0"/>
        <c:axPos val="b"/>
        <c:numFmt formatCode="m/d/yyyy"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718566800"/>
        <c:crosses val="autoZero"/>
        <c:auto val="1"/>
        <c:lblOffset val="100"/>
        <c:baseTimeUnit val="months"/>
      </c:dateAx>
      <c:valAx>
        <c:axId val="718566800"/>
        <c:scaling>
          <c:orientation val="minMax"/>
          <c:max val="13000000"/>
          <c:min val="0"/>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718571896"/>
        <c:crosses val="autoZero"/>
        <c:crossBetween val="between"/>
      </c:valAx>
      <c:valAx>
        <c:axId val="718573464"/>
        <c:scaling>
          <c:orientation val="minMax"/>
          <c:max val="4000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453198960"/>
        <c:crosses val="max"/>
        <c:crossBetween val="between"/>
      </c:valAx>
      <c:dateAx>
        <c:axId val="453198960"/>
        <c:scaling>
          <c:orientation val="minMax"/>
        </c:scaling>
        <c:delete val="1"/>
        <c:axPos val="b"/>
        <c:numFmt formatCode="m/d/yyyy" sourceLinked="1"/>
        <c:majorTickMark val="out"/>
        <c:minorTickMark val="none"/>
        <c:tickLblPos val="nextTo"/>
        <c:crossAx val="718573464"/>
        <c:crosses val="autoZero"/>
        <c:auto val="1"/>
        <c:lblOffset val="100"/>
        <c:baseTimeUnit val="months"/>
      </c:dateAx>
      <c:spPr>
        <a:noFill/>
        <a:ln>
          <a:noFill/>
        </a:ln>
        <a:effectLst/>
      </c:spPr>
    </c:plotArea>
    <c:legend>
      <c:legendPos val="b"/>
      <c:layout>
        <c:manualLayout>
          <c:xMode val="edge"/>
          <c:yMode val="edge"/>
          <c:x val="0.26902304964428769"/>
          <c:y val="0.89142820609030859"/>
          <c:w val="0.4566897687450247"/>
          <c:h val="0.1085717939096913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000" baseline="0">
          <a:solidFill>
            <a:schemeClr val="tx1"/>
          </a:solidFill>
          <a:latin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2"/>
          <c:order val="2"/>
          <c:tx>
            <c:strRef>
              <c:f>Sheet1!$A$10:$B$10</c:f>
              <c:strCache>
                <c:ptCount val="2"/>
                <c:pt idx="0">
                  <c:v>Claims in U.S. dollars</c:v>
                </c:pt>
              </c:strCache>
            </c:strRef>
          </c:tx>
          <c:spPr>
            <a:solidFill>
              <a:schemeClr val="accent3"/>
            </a:solidFill>
            <a:ln>
              <a:noFill/>
            </a:ln>
            <a:effectLst/>
          </c:spPr>
          <c:cat>
            <c:strRef>
              <c:f>Sheet1!$C$7:$BW$7</c:f>
              <c:strCache>
                <c:ptCount val="73"/>
                <c:pt idx="0">
                  <c:v>1999Q1</c:v>
                </c:pt>
                <c:pt idx="1">
                  <c:v>1999Q2</c:v>
                </c:pt>
                <c:pt idx="2">
                  <c:v>1999Q3</c:v>
                </c:pt>
                <c:pt idx="3">
                  <c:v>1999Q4</c:v>
                </c:pt>
                <c:pt idx="4">
                  <c:v>2000Q1</c:v>
                </c:pt>
                <c:pt idx="5">
                  <c:v>2000Q2</c:v>
                </c:pt>
                <c:pt idx="6">
                  <c:v>2000Q3</c:v>
                </c:pt>
                <c:pt idx="7">
                  <c:v>2000Q4</c:v>
                </c:pt>
                <c:pt idx="8">
                  <c:v>2001Q1</c:v>
                </c:pt>
                <c:pt idx="9">
                  <c:v>2001Q2</c:v>
                </c:pt>
                <c:pt idx="10">
                  <c:v>2001Q3</c:v>
                </c:pt>
                <c:pt idx="11">
                  <c:v>2001Q4</c:v>
                </c:pt>
                <c:pt idx="12">
                  <c:v>2002Q1</c:v>
                </c:pt>
                <c:pt idx="13">
                  <c:v>2002Q2</c:v>
                </c:pt>
                <c:pt idx="14">
                  <c:v>2002Q3</c:v>
                </c:pt>
                <c:pt idx="15">
                  <c:v>2002Q4</c:v>
                </c:pt>
                <c:pt idx="16">
                  <c:v>2003Q1</c:v>
                </c:pt>
                <c:pt idx="17">
                  <c:v>2003Q2</c:v>
                </c:pt>
                <c:pt idx="18">
                  <c:v>2003Q3</c:v>
                </c:pt>
                <c:pt idx="19">
                  <c:v>2003Q4</c:v>
                </c:pt>
                <c:pt idx="20">
                  <c:v>2004Q1</c:v>
                </c:pt>
                <c:pt idx="21">
                  <c:v>2004Q2</c:v>
                </c:pt>
                <c:pt idx="22">
                  <c:v>2004Q3</c:v>
                </c:pt>
                <c:pt idx="23">
                  <c:v>2004Q4</c:v>
                </c:pt>
                <c:pt idx="24">
                  <c:v>2005Q1</c:v>
                </c:pt>
                <c:pt idx="25">
                  <c:v>2005Q2</c:v>
                </c:pt>
                <c:pt idx="26">
                  <c:v>2005Q3</c:v>
                </c:pt>
                <c:pt idx="27">
                  <c:v>2005Q4</c:v>
                </c:pt>
                <c:pt idx="28">
                  <c:v>2006Q1</c:v>
                </c:pt>
                <c:pt idx="29">
                  <c:v>2006Q2</c:v>
                </c:pt>
                <c:pt idx="30">
                  <c:v>2006Q3</c:v>
                </c:pt>
                <c:pt idx="31">
                  <c:v>2006Q4</c:v>
                </c:pt>
                <c:pt idx="32">
                  <c:v>2007Q1</c:v>
                </c:pt>
                <c:pt idx="33">
                  <c:v>2007Q2</c:v>
                </c:pt>
                <c:pt idx="34">
                  <c:v>2007Q3</c:v>
                </c:pt>
                <c:pt idx="35">
                  <c:v>2007Q4</c:v>
                </c:pt>
                <c:pt idx="36">
                  <c:v>2008Q1</c:v>
                </c:pt>
                <c:pt idx="37">
                  <c:v>2008Q2</c:v>
                </c:pt>
                <c:pt idx="38">
                  <c:v>2008Q3</c:v>
                </c:pt>
                <c:pt idx="39">
                  <c:v>2008Q4</c:v>
                </c:pt>
                <c:pt idx="40">
                  <c:v>2009Q1</c:v>
                </c:pt>
                <c:pt idx="41">
                  <c:v>2009Q2</c:v>
                </c:pt>
                <c:pt idx="42">
                  <c:v>2009Q3</c:v>
                </c:pt>
                <c:pt idx="43">
                  <c:v>2009Q4</c:v>
                </c:pt>
                <c:pt idx="44">
                  <c:v>2010Q1</c:v>
                </c:pt>
                <c:pt idx="45">
                  <c:v>2010Q2</c:v>
                </c:pt>
                <c:pt idx="46">
                  <c:v>2010Q3</c:v>
                </c:pt>
                <c:pt idx="47">
                  <c:v>2010Q4</c:v>
                </c:pt>
                <c:pt idx="48">
                  <c:v>2011Q1</c:v>
                </c:pt>
                <c:pt idx="49">
                  <c:v>2011Q2</c:v>
                </c:pt>
                <c:pt idx="50">
                  <c:v>2011Q3</c:v>
                </c:pt>
                <c:pt idx="51">
                  <c:v>2011Q4</c:v>
                </c:pt>
                <c:pt idx="52">
                  <c:v>2012Q1</c:v>
                </c:pt>
                <c:pt idx="53">
                  <c:v>2012Q2</c:v>
                </c:pt>
                <c:pt idx="54">
                  <c:v>2012Q3</c:v>
                </c:pt>
                <c:pt idx="55">
                  <c:v>2012Q4</c:v>
                </c:pt>
                <c:pt idx="56">
                  <c:v>2013Q1</c:v>
                </c:pt>
                <c:pt idx="57">
                  <c:v>2013Q2</c:v>
                </c:pt>
                <c:pt idx="58">
                  <c:v>2013Q3</c:v>
                </c:pt>
                <c:pt idx="59">
                  <c:v>2013Q4</c:v>
                </c:pt>
                <c:pt idx="60">
                  <c:v>2014Q1</c:v>
                </c:pt>
                <c:pt idx="61">
                  <c:v>2014Q2</c:v>
                </c:pt>
                <c:pt idx="62">
                  <c:v>2014Q3</c:v>
                </c:pt>
                <c:pt idx="63">
                  <c:v>2014Q4</c:v>
                </c:pt>
                <c:pt idx="64">
                  <c:v>2015Q1</c:v>
                </c:pt>
                <c:pt idx="65">
                  <c:v>2015Q2</c:v>
                </c:pt>
                <c:pt idx="66">
                  <c:v>2015Q3</c:v>
                </c:pt>
                <c:pt idx="67">
                  <c:v>2015Q4</c:v>
                </c:pt>
                <c:pt idx="68">
                  <c:v>2016Q1</c:v>
                </c:pt>
                <c:pt idx="69">
                  <c:v>2016Q2</c:v>
                </c:pt>
                <c:pt idx="70">
                  <c:v>2016Q3</c:v>
                </c:pt>
                <c:pt idx="71">
                  <c:v>2016Q4</c:v>
                </c:pt>
                <c:pt idx="72">
                  <c:v>2017Q1</c:v>
                </c:pt>
              </c:strCache>
            </c:strRef>
          </c:cat>
          <c:val>
            <c:numRef>
              <c:f>Sheet1!$C$10:$BW$10</c:f>
              <c:numCache>
                <c:formatCode>#,##0</c:formatCode>
                <c:ptCount val="73"/>
                <c:pt idx="0">
                  <c:v>882325</c:v>
                </c:pt>
                <c:pt idx="1">
                  <c:v>918685</c:v>
                </c:pt>
                <c:pt idx="2">
                  <c:v>936039</c:v>
                </c:pt>
                <c:pt idx="3">
                  <c:v>979783</c:v>
                </c:pt>
                <c:pt idx="4">
                  <c:v>1000859</c:v>
                </c:pt>
                <c:pt idx="5">
                  <c:v>1038479</c:v>
                </c:pt>
                <c:pt idx="6">
                  <c:v>1059574</c:v>
                </c:pt>
                <c:pt idx="7">
                  <c:v>1079916</c:v>
                </c:pt>
                <c:pt idx="8">
                  <c:v>1090119</c:v>
                </c:pt>
                <c:pt idx="9">
                  <c:v>1098235</c:v>
                </c:pt>
                <c:pt idx="10">
                  <c:v>1129299</c:v>
                </c:pt>
                <c:pt idx="11">
                  <c:v>1122431</c:v>
                </c:pt>
                <c:pt idx="12">
                  <c:v>1129099</c:v>
                </c:pt>
                <c:pt idx="13">
                  <c:v>1157784</c:v>
                </c:pt>
                <c:pt idx="14">
                  <c:v>1175403</c:v>
                </c:pt>
                <c:pt idx="15">
                  <c:v>1194246</c:v>
                </c:pt>
                <c:pt idx="16">
                  <c:v>1224958</c:v>
                </c:pt>
                <c:pt idx="17">
                  <c:v>1299889</c:v>
                </c:pt>
                <c:pt idx="18">
                  <c:v>1373239</c:v>
                </c:pt>
                <c:pt idx="19">
                  <c:v>1454944</c:v>
                </c:pt>
                <c:pt idx="20">
                  <c:v>1629493</c:v>
                </c:pt>
                <c:pt idx="21">
                  <c:v>1636316</c:v>
                </c:pt>
                <c:pt idx="22">
                  <c:v>1656932</c:v>
                </c:pt>
                <c:pt idx="23">
                  <c:v>1739222</c:v>
                </c:pt>
                <c:pt idx="24">
                  <c:v>1753954</c:v>
                </c:pt>
                <c:pt idx="25">
                  <c:v>1794849</c:v>
                </c:pt>
                <c:pt idx="26">
                  <c:v>1824398</c:v>
                </c:pt>
                <c:pt idx="27">
                  <c:v>1891393</c:v>
                </c:pt>
                <c:pt idx="28">
                  <c:v>1943011</c:v>
                </c:pt>
                <c:pt idx="29">
                  <c:v>1994594</c:v>
                </c:pt>
                <c:pt idx="30">
                  <c:v>2075292</c:v>
                </c:pt>
                <c:pt idx="31">
                  <c:v>2157572</c:v>
                </c:pt>
                <c:pt idx="32">
                  <c:v>2285398</c:v>
                </c:pt>
                <c:pt idx="33">
                  <c:v>2412119</c:v>
                </c:pt>
                <c:pt idx="34">
                  <c:v>2489376</c:v>
                </c:pt>
                <c:pt idx="35">
                  <c:v>2631280</c:v>
                </c:pt>
                <c:pt idx="36">
                  <c:v>2758889</c:v>
                </c:pt>
                <c:pt idx="37">
                  <c:v>2772391</c:v>
                </c:pt>
                <c:pt idx="38">
                  <c:v>2798543</c:v>
                </c:pt>
                <c:pt idx="39">
                  <c:v>2684859</c:v>
                </c:pt>
                <c:pt idx="40">
                  <c:v>2660626</c:v>
                </c:pt>
                <c:pt idx="41">
                  <c:v>2697095</c:v>
                </c:pt>
                <c:pt idx="42">
                  <c:v>2744318</c:v>
                </c:pt>
                <c:pt idx="43">
                  <c:v>2847924</c:v>
                </c:pt>
                <c:pt idx="44">
                  <c:v>2883834</c:v>
                </c:pt>
                <c:pt idx="45">
                  <c:v>2996283</c:v>
                </c:pt>
                <c:pt idx="46">
                  <c:v>3149056</c:v>
                </c:pt>
                <c:pt idx="47">
                  <c:v>3192898</c:v>
                </c:pt>
                <c:pt idx="48">
                  <c:v>3262322</c:v>
                </c:pt>
                <c:pt idx="49">
                  <c:v>3332116</c:v>
                </c:pt>
                <c:pt idx="50">
                  <c:v>3452699</c:v>
                </c:pt>
                <c:pt idx="51">
                  <c:v>3524931</c:v>
                </c:pt>
                <c:pt idx="52">
                  <c:v>3516150</c:v>
                </c:pt>
                <c:pt idx="53">
                  <c:v>3594819</c:v>
                </c:pt>
                <c:pt idx="54">
                  <c:v>3682569</c:v>
                </c:pt>
                <c:pt idx="55">
                  <c:v>3731276</c:v>
                </c:pt>
                <c:pt idx="56">
                  <c:v>3772395</c:v>
                </c:pt>
                <c:pt idx="57">
                  <c:v>3768362</c:v>
                </c:pt>
                <c:pt idx="58">
                  <c:v>3819363</c:v>
                </c:pt>
                <c:pt idx="59">
                  <c:v>3805744</c:v>
                </c:pt>
                <c:pt idx="60" formatCode="General">
                  <c:v>4393013.0097770505</c:v>
                </c:pt>
                <c:pt idx="61" formatCode="General">
                  <c:v>4448707.5964262653</c:v>
                </c:pt>
                <c:pt idx="62" formatCode="General">
                  <c:v>4476937.8876817375</c:v>
                </c:pt>
                <c:pt idx="63" formatCode="General">
                  <c:v>4439812.2769801235</c:v>
                </c:pt>
                <c:pt idx="64" formatCode="General">
                  <c:v>4464463.0712779062</c:v>
                </c:pt>
                <c:pt idx="65" formatCode="General">
                  <c:v>4797065.5687401416</c:v>
                </c:pt>
                <c:pt idx="66" formatCode="General">
                  <c:v>4773591.9478744976</c:v>
                </c:pt>
                <c:pt idx="67" formatCode="General">
                  <c:v>4888153.7774443356</c:v>
                </c:pt>
                <c:pt idx="68" formatCode="General">
                  <c:v>5095690.4010220934</c:v>
                </c:pt>
                <c:pt idx="69" formatCode="General">
                  <c:v>5269207.3362579457</c:v>
                </c:pt>
                <c:pt idx="70" formatCode="General">
                  <c:v>5417212.8158782301</c:v>
                </c:pt>
                <c:pt idx="71" formatCode="General">
                  <c:v>5504543.7393714646</c:v>
                </c:pt>
                <c:pt idx="72" formatCode="General">
                  <c:v>5709502.7281981781</c:v>
                </c:pt>
              </c:numCache>
            </c:numRef>
          </c:val>
        </c:ser>
        <c:ser>
          <c:idx val="3"/>
          <c:order val="3"/>
          <c:tx>
            <c:strRef>
              <c:f>Sheet1!$A$11:$B$11</c:f>
              <c:strCache>
                <c:ptCount val="2"/>
                <c:pt idx="0">
                  <c:v>Claims in euros</c:v>
                </c:pt>
              </c:strCache>
            </c:strRef>
          </c:tx>
          <c:spPr>
            <a:solidFill>
              <a:schemeClr val="accent4"/>
            </a:solidFill>
            <a:ln>
              <a:noFill/>
            </a:ln>
            <a:effectLst/>
          </c:spPr>
          <c:cat>
            <c:strRef>
              <c:f>Sheet1!$C$7:$BW$7</c:f>
              <c:strCache>
                <c:ptCount val="73"/>
                <c:pt idx="0">
                  <c:v>1999Q1</c:v>
                </c:pt>
                <c:pt idx="1">
                  <c:v>1999Q2</c:v>
                </c:pt>
                <c:pt idx="2">
                  <c:v>1999Q3</c:v>
                </c:pt>
                <c:pt idx="3">
                  <c:v>1999Q4</c:v>
                </c:pt>
                <c:pt idx="4">
                  <c:v>2000Q1</c:v>
                </c:pt>
                <c:pt idx="5">
                  <c:v>2000Q2</c:v>
                </c:pt>
                <c:pt idx="6">
                  <c:v>2000Q3</c:v>
                </c:pt>
                <c:pt idx="7">
                  <c:v>2000Q4</c:v>
                </c:pt>
                <c:pt idx="8">
                  <c:v>2001Q1</c:v>
                </c:pt>
                <c:pt idx="9">
                  <c:v>2001Q2</c:v>
                </c:pt>
                <c:pt idx="10">
                  <c:v>2001Q3</c:v>
                </c:pt>
                <c:pt idx="11">
                  <c:v>2001Q4</c:v>
                </c:pt>
                <c:pt idx="12">
                  <c:v>2002Q1</c:v>
                </c:pt>
                <c:pt idx="13">
                  <c:v>2002Q2</c:v>
                </c:pt>
                <c:pt idx="14">
                  <c:v>2002Q3</c:v>
                </c:pt>
                <c:pt idx="15">
                  <c:v>2002Q4</c:v>
                </c:pt>
                <c:pt idx="16">
                  <c:v>2003Q1</c:v>
                </c:pt>
                <c:pt idx="17">
                  <c:v>2003Q2</c:v>
                </c:pt>
                <c:pt idx="18">
                  <c:v>2003Q3</c:v>
                </c:pt>
                <c:pt idx="19">
                  <c:v>2003Q4</c:v>
                </c:pt>
                <c:pt idx="20">
                  <c:v>2004Q1</c:v>
                </c:pt>
                <c:pt idx="21">
                  <c:v>2004Q2</c:v>
                </c:pt>
                <c:pt idx="22">
                  <c:v>2004Q3</c:v>
                </c:pt>
                <c:pt idx="23">
                  <c:v>2004Q4</c:v>
                </c:pt>
                <c:pt idx="24">
                  <c:v>2005Q1</c:v>
                </c:pt>
                <c:pt idx="25">
                  <c:v>2005Q2</c:v>
                </c:pt>
                <c:pt idx="26">
                  <c:v>2005Q3</c:v>
                </c:pt>
                <c:pt idx="27">
                  <c:v>2005Q4</c:v>
                </c:pt>
                <c:pt idx="28">
                  <c:v>2006Q1</c:v>
                </c:pt>
                <c:pt idx="29">
                  <c:v>2006Q2</c:v>
                </c:pt>
                <c:pt idx="30">
                  <c:v>2006Q3</c:v>
                </c:pt>
                <c:pt idx="31">
                  <c:v>2006Q4</c:v>
                </c:pt>
                <c:pt idx="32">
                  <c:v>2007Q1</c:v>
                </c:pt>
                <c:pt idx="33">
                  <c:v>2007Q2</c:v>
                </c:pt>
                <c:pt idx="34">
                  <c:v>2007Q3</c:v>
                </c:pt>
                <c:pt idx="35">
                  <c:v>2007Q4</c:v>
                </c:pt>
                <c:pt idx="36">
                  <c:v>2008Q1</c:v>
                </c:pt>
                <c:pt idx="37">
                  <c:v>2008Q2</c:v>
                </c:pt>
                <c:pt idx="38">
                  <c:v>2008Q3</c:v>
                </c:pt>
                <c:pt idx="39">
                  <c:v>2008Q4</c:v>
                </c:pt>
                <c:pt idx="40">
                  <c:v>2009Q1</c:v>
                </c:pt>
                <c:pt idx="41">
                  <c:v>2009Q2</c:v>
                </c:pt>
                <c:pt idx="42">
                  <c:v>2009Q3</c:v>
                </c:pt>
                <c:pt idx="43">
                  <c:v>2009Q4</c:v>
                </c:pt>
                <c:pt idx="44">
                  <c:v>2010Q1</c:v>
                </c:pt>
                <c:pt idx="45">
                  <c:v>2010Q2</c:v>
                </c:pt>
                <c:pt idx="46">
                  <c:v>2010Q3</c:v>
                </c:pt>
                <c:pt idx="47">
                  <c:v>2010Q4</c:v>
                </c:pt>
                <c:pt idx="48">
                  <c:v>2011Q1</c:v>
                </c:pt>
                <c:pt idx="49">
                  <c:v>2011Q2</c:v>
                </c:pt>
                <c:pt idx="50">
                  <c:v>2011Q3</c:v>
                </c:pt>
                <c:pt idx="51">
                  <c:v>2011Q4</c:v>
                </c:pt>
                <c:pt idx="52">
                  <c:v>2012Q1</c:v>
                </c:pt>
                <c:pt idx="53">
                  <c:v>2012Q2</c:v>
                </c:pt>
                <c:pt idx="54">
                  <c:v>2012Q3</c:v>
                </c:pt>
                <c:pt idx="55">
                  <c:v>2012Q4</c:v>
                </c:pt>
                <c:pt idx="56">
                  <c:v>2013Q1</c:v>
                </c:pt>
                <c:pt idx="57">
                  <c:v>2013Q2</c:v>
                </c:pt>
                <c:pt idx="58">
                  <c:v>2013Q3</c:v>
                </c:pt>
                <c:pt idx="59">
                  <c:v>2013Q4</c:v>
                </c:pt>
                <c:pt idx="60">
                  <c:v>2014Q1</c:v>
                </c:pt>
                <c:pt idx="61">
                  <c:v>2014Q2</c:v>
                </c:pt>
                <c:pt idx="62">
                  <c:v>2014Q3</c:v>
                </c:pt>
                <c:pt idx="63">
                  <c:v>2014Q4</c:v>
                </c:pt>
                <c:pt idx="64">
                  <c:v>2015Q1</c:v>
                </c:pt>
                <c:pt idx="65">
                  <c:v>2015Q2</c:v>
                </c:pt>
                <c:pt idx="66">
                  <c:v>2015Q3</c:v>
                </c:pt>
                <c:pt idx="67">
                  <c:v>2015Q4</c:v>
                </c:pt>
                <c:pt idx="68">
                  <c:v>2016Q1</c:v>
                </c:pt>
                <c:pt idx="69">
                  <c:v>2016Q2</c:v>
                </c:pt>
                <c:pt idx="70">
                  <c:v>2016Q3</c:v>
                </c:pt>
                <c:pt idx="71">
                  <c:v>2016Q4</c:v>
                </c:pt>
                <c:pt idx="72">
                  <c:v>2017Q1</c:v>
                </c:pt>
              </c:strCache>
            </c:strRef>
          </c:cat>
          <c:val>
            <c:numRef>
              <c:f>Sheet1!$C$11:$BW$11</c:f>
              <c:numCache>
                <c:formatCode>#,##0</c:formatCode>
                <c:ptCount val="73"/>
                <c:pt idx="0">
                  <c:v>224609</c:v>
                </c:pt>
                <c:pt idx="1">
                  <c:v>223854</c:v>
                </c:pt>
                <c:pt idx="2">
                  <c:v>242702</c:v>
                </c:pt>
                <c:pt idx="3">
                  <c:v>246950</c:v>
                </c:pt>
                <c:pt idx="4">
                  <c:v>245173</c:v>
                </c:pt>
                <c:pt idx="5">
                  <c:v>252549</c:v>
                </c:pt>
                <c:pt idx="6">
                  <c:v>248757</c:v>
                </c:pt>
                <c:pt idx="7">
                  <c:v>277693</c:v>
                </c:pt>
                <c:pt idx="8">
                  <c:v>266965</c:v>
                </c:pt>
                <c:pt idx="9">
                  <c:v>266335</c:v>
                </c:pt>
                <c:pt idx="10">
                  <c:v>298986</c:v>
                </c:pt>
                <c:pt idx="11">
                  <c:v>301089</c:v>
                </c:pt>
                <c:pt idx="12">
                  <c:v>310128</c:v>
                </c:pt>
                <c:pt idx="13">
                  <c:v>361674</c:v>
                </c:pt>
                <c:pt idx="14">
                  <c:v>390611</c:v>
                </c:pt>
                <c:pt idx="15">
                  <c:v>424715</c:v>
                </c:pt>
                <c:pt idx="16">
                  <c:v>452431</c:v>
                </c:pt>
                <c:pt idx="17">
                  <c:v>490157</c:v>
                </c:pt>
                <c:pt idx="18">
                  <c:v>503724</c:v>
                </c:pt>
                <c:pt idx="19">
                  <c:v>556479</c:v>
                </c:pt>
                <c:pt idx="20">
                  <c:v>569203</c:v>
                </c:pt>
                <c:pt idx="21">
                  <c:v>565925</c:v>
                </c:pt>
                <c:pt idx="22">
                  <c:v>588745</c:v>
                </c:pt>
                <c:pt idx="23">
                  <c:v>655230</c:v>
                </c:pt>
                <c:pt idx="24">
                  <c:v>670429</c:v>
                </c:pt>
                <c:pt idx="25">
                  <c:v>669523</c:v>
                </c:pt>
                <c:pt idx="26">
                  <c:v>666069</c:v>
                </c:pt>
                <c:pt idx="27">
                  <c:v>679299</c:v>
                </c:pt>
                <c:pt idx="28">
                  <c:v>715735</c:v>
                </c:pt>
                <c:pt idx="29">
                  <c:v>745900</c:v>
                </c:pt>
                <c:pt idx="30">
                  <c:v>761052</c:v>
                </c:pt>
                <c:pt idx="31">
                  <c:v>827228</c:v>
                </c:pt>
                <c:pt idx="32">
                  <c:v>878913</c:v>
                </c:pt>
                <c:pt idx="33">
                  <c:v>935846</c:v>
                </c:pt>
                <c:pt idx="34">
                  <c:v>1012910</c:v>
                </c:pt>
                <c:pt idx="35">
                  <c:v>1076164</c:v>
                </c:pt>
                <c:pt idx="36">
                  <c:v>1162750</c:v>
                </c:pt>
                <c:pt idx="37">
                  <c:v>1177939</c:v>
                </c:pt>
                <c:pt idx="38">
                  <c:v>1103989</c:v>
                </c:pt>
                <c:pt idx="39">
                  <c:v>1103520</c:v>
                </c:pt>
                <c:pt idx="40">
                  <c:v>1053766</c:v>
                </c:pt>
                <c:pt idx="41">
                  <c:v>1183780</c:v>
                </c:pt>
                <c:pt idx="42">
                  <c:v>1249280</c:v>
                </c:pt>
                <c:pt idx="43">
                  <c:v>1269590</c:v>
                </c:pt>
                <c:pt idx="44">
                  <c:v>1273492</c:v>
                </c:pt>
                <c:pt idx="45">
                  <c:v>1257272</c:v>
                </c:pt>
                <c:pt idx="46">
                  <c:v>1362338</c:v>
                </c:pt>
                <c:pt idx="47">
                  <c:v>1342649</c:v>
                </c:pt>
                <c:pt idx="48">
                  <c:v>1415329</c:v>
                </c:pt>
                <c:pt idx="49">
                  <c:v>1473682</c:v>
                </c:pt>
                <c:pt idx="50">
                  <c:v>1432629</c:v>
                </c:pt>
                <c:pt idx="51">
                  <c:v>1394054</c:v>
                </c:pt>
                <c:pt idx="52">
                  <c:v>1417108</c:v>
                </c:pt>
                <c:pt idx="53">
                  <c:v>1460348</c:v>
                </c:pt>
                <c:pt idx="54">
                  <c:v>1456681</c:v>
                </c:pt>
                <c:pt idx="55">
                  <c:v>1474397</c:v>
                </c:pt>
                <c:pt idx="56">
                  <c:v>1435117</c:v>
                </c:pt>
                <c:pt idx="57">
                  <c:v>1450987</c:v>
                </c:pt>
                <c:pt idx="58">
                  <c:v>1491583</c:v>
                </c:pt>
                <c:pt idx="59">
                  <c:v>1520969</c:v>
                </c:pt>
                <c:pt idx="60" formatCode="General">
                  <c:v>1617893.9127535762</c:v>
                </c:pt>
                <c:pt idx="61" formatCode="General">
                  <c:v>1616214.9753656962</c:v>
                </c:pt>
                <c:pt idx="62" formatCode="General">
                  <c:v>1491493.2603581981</c:v>
                </c:pt>
                <c:pt idx="63" formatCode="General">
                  <c:v>1441944.6891649819</c:v>
                </c:pt>
                <c:pt idx="64" formatCode="General">
                  <c:v>1350653.9926150879</c:v>
                </c:pt>
                <c:pt idx="65" formatCode="General">
                  <c:v>1458714.5392906498</c:v>
                </c:pt>
                <c:pt idx="66" formatCode="General">
                  <c:v>1421172.7572895414</c:v>
                </c:pt>
                <c:pt idx="67" formatCode="General">
                  <c:v>1418104.9726456648</c:v>
                </c:pt>
                <c:pt idx="68" formatCode="General">
                  <c:v>1517926.1429283677</c:v>
                </c:pt>
                <c:pt idx="69" formatCode="General">
                  <c:v>1560676.6579682331</c:v>
                </c:pt>
                <c:pt idx="70" formatCode="General">
                  <c:v>1640832.9441691164</c:v>
                </c:pt>
                <c:pt idx="71" formatCode="General">
                  <c:v>1614436.4285320581</c:v>
                </c:pt>
                <c:pt idx="72" formatCode="General">
                  <c:v>1706442.5973363023</c:v>
                </c:pt>
              </c:numCache>
            </c:numRef>
          </c:val>
        </c:ser>
        <c:ser>
          <c:idx val="4"/>
          <c:order val="4"/>
          <c:tx>
            <c:strRef>
              <c:f>Sheet1!$A$12:$B$12</c:f>
              <c:strCache>
                <c:ptCount val="2"/>
                <c:pt idx="0">
                  <c:v>Claims in Chinese renminbi</c:v>
                </c:pt>
              </c:strCache>
            </c:strRef>
          </c:tx>
          <c:spPr>
            <a:solidFill>
              <a:schemeClr val="accent5"/>
            </a:solidFill>
            <a:ln>
              <a:noFill/>
            </a:ln>
            <a:effectLst/>
          </c:spPr>
          <c:cat>
            <c:strRef>
              <c:f>Sheet1!$C$7:$BW$7</c:f>
              <c:strCache>
                <c:ptCount val="73"/>
                <c:pt idx="0">
                  <c:v>1999Q1</c:v>
                </c:pt>
                <c:pt idx="1">
                  <c:v>1999Q2</c:v>
                </c:pt>
                <c:pt idx="2">
                  <c:v>1999Q3</c:v>
                </c:pt>
                <c:pt idx="3">
                  <c:v>1999Q4</c:v>
                </c:pt>
                <c:pt idx="4">
                  <c:v>2000Q1</c:v>
                </c:pt>
                <c:pt idx="5">
                  <c:v>2000Q2</c:v>
                </c:pt>
                <c:pt idx="6">
                  <c:v>2000Q3</c:v>
                </c:pt>
                <c:pt idx="7">
                  <c:v>2000Q4</c:v>
                </c:pt>
                <c:pt idx="8">
                  <c:v>2001Q1</c:v>
                </c:pt>
                <c:pt idx="9">
                  <c:v>2001Q2</c:v>
                </c:pt>
                <c:pt idx="10">
                  <c:v>2001Q3</c:v>
                </c:pt>
                <c:pt idx="11">
                  <c:v>2001Q4</c:v>
                </c:pt>
                <c:pt idx="12">
                  <c:v>2002Q1</c:v>
                </c:pt>
                <c:pt idx="13">
                  <c:v>2002Q2</c:v>
                </c:pt>
                <c:pt idx="14">
                  <c:v>2002Q3</c:v>
                </c:pt>
                <c:pt idx="15">
                  <c:v>2002Q4</c:v>
                </c:pt>
                <c:pt idx="16">
                  <c:v>2003Q1</c:v>
                </c:pt>
                <c:pt idx="17">
                  <c:v>2003Q2</c:v>
                </c:pt>
                <c:pt idx="18">
                  <c:v>2003Q3</c:v>
                </c:pt>
                <c:pt idx="19">
                  <c:v>2003Q4</c:v>
                </c:pt>
                <c:pt idx="20">
                  <c:v>2004Q1</c:v>
                </c:pt>
                <c:pt idx="21">
                  <c:v>2004Q2</c:v>
                </c:pt>
                <c:pt idx="22">
                  <c:v>2004Q3</c:v>
                </c:pt>
                <c:pt idx="23">
                  <c:v>2004Q4</c:v>
                </c:pt>
                <c:pt idx="24">
                  <c:v>2005Q1</c:v>
                </c:pt>
                <c:pt idx="25">
                  <c:v>2005Q2</c:v>
                </c:pt>
                <c:pt idx="26">
                  <c:v>2005Q3</c:v>
                </c:pt>
                <c:pt idx="27">
                  <c:v>2005Q4</c:v>
                </c:pt>
                <c:pt idx="28">
                  <c:v>2006Q1</c:v>
                </c:pt>
                <c:pt idx="29">
                  <c:v>2006Q2</c:v>
                </c:pt>
                <c:pt idx="30">
                  <c:v>2006Q3</c:v>
                </c:pt>
                <c:pt idx="31">
                  <c:v>2006Q4</c:v>
                </c:pt>
                <c:pt idx="32">
                  <c:v>2007Q1</c:v>
                </c:pt>
                <c:pt idx="33">
                  <c:v>2007Q2</c:v>
                </c:pt>
                <c:pt idx="34">
                  <c:v>2007Q3</c:v>
                </c:pt>
                <c:pt idx="35">
                  <c:v>2007Q4</c:v>
                </c:pt>
                <c:pt idx="36">
                  <c:v>2008Q1</c:v>
                </c:pt>
                <c:pt idx="37">
                  <c:v>2008Q2</c:v>
                </c:pt>
                <c:pt idx="38">
                  <c:v>2008Q3</c:v>
                </c:pt>
                <c:pt idx="39">
                  <c:v>2008Q4</c:v>
                </c:pt>
                <c:pt idx="40">
                  <c:v>2009Q1</c:v>
                </c:pt>
                <c:pt idx="41">
                  <c:v>2009Q2</c:v>
                </c:pt>
                <c:pt idx="42">
                  <c:v>2009Q3</c:v>
                </c:pt>
                <c:pt idx="43">
                  <c:v>2009Q4</c:v>
                </c:pt>
                <c:pt idx="44">
                  <c:v>2010Q1</c:v>
                </c:pt>
                <c:pt idx="45">
                  <c:v>2010Q2</c:v>
                </c:pt>
                <c:pt idx="46">
                  <c:v>2010Q3</c:v>
                </c:pt>
                <c:pt idx="47">
                  <c:v>2010Q4</c:v>
                </c:pt>
                <c:pt idx="48">
                  <c:v>2011Q1</c:v>
                </c:pt>
                <c:pt idx="49">
                  <c:v>2011Q2</c:v>
                </c:pt>
                <c:pt idx="50">
                  <c:v>2011Q3</c:v>
                </c:pt>
                <c:pt idx="51">
                  <c:v>2011Q4</c:v>
                </c:pt>
                <c:pt idx="52">
                  <c:v>2012Q1</c:v>
                </c:pt>
                <c:pt idx="53">
                  <c:v>2012Q2</c:v>
                </c:pt>
                <c:pt idx="54">
                  <c:v>2012Q3</c:v>
                </c:pt>
                <c:pt idx="55">
                  <c:v>2012Q4</c:v>
                </c:pt>
                <c:pt idx="56">
                  <c:v>2013Q1</c:v>
                </c:pt>
                <c:pt idx="57">
                  <c:v>2013Q2</c:v>
                </c:pt>
                <c:pt idx="58">
                  <c:v>2013Q3</c:v>
                </c:pt>
                <c:pt idx="59">
                  <c:v>2013Q4</c:v>
                </c:pt>
                <c:pt idx="60">
                  <c:v>2014Q1</c:v>
                </c:pt>
                <c:pt idx="61">
                  <c:v>2014Q2</c:v>
                </c:pt>
                <c:pt idx="62">
                  <c:v>2014Q3</c:v>
                </c:pt>
                <c:pt idx="63">
                  <c:v>2014Q4</c:v>
                </c:pt>
                <c:pt idx="64">
                  <c:v>2015Q1</c:v>
                </c:pt>
                <c:pt idx="65">
                  <c:v>2015Q2</c:v>
                </c:pt>
                <c:pt idx="66">
                  <c:v>2015Q3</c:v>
                </c:pt>
                <c:pt idx="67">
                  <c:v>2015Q4</c:v>
                </c:pt>
                <c:pt idx="68">
                  <c:v>2016Q1</c:v>
                </c:pt>
                <c:pt idx="69">
                  <c:v>2016Q2</c:v>
                </c:pt>
                <c:pt idx="70">
                  <c:v>2016Q3</c:v>
                </c:pt>
                <c:pt idx="71">
                  <c:v>2016Q4</c:v>
                </c:pt>
                <c:pt idx="72">
                  <c:v>2017Q1</c:v>
                </c:pt>
              </c:strCache>
            </c:strRef>
          </c:cat>
          <c:val>
            <c:numRef>
              <c:f>Sheet1!$C$12:$BW$12</c:f>
              <c:numCache>
                <c:formatCode>General</c:formatCode>
                <c:ptCount val="73"/>
                <c:pt idx="71">
                  <c:v>84453.76227516809</c:v>
                </c:pt>
                <c:pt idx="72">
                  <c:v>88535.934607386123</c:v>
                </c:pt>
              </c:numCache>
            </c:numRef>
          </c:val>
        </c:ser>
        <c:ser>
          <c:idx val="5"/>
          <c:order val="5"/>
          <c:tx>
            <c:strRef>
              <c:f>Sheet1!$A$13:$B$13</c:f>
              <c:strCache>
                <c:ptCount val="2"/>
                <c:pt idx="0">
                  <c:v>Claims in Japanese yen</c:v>
                </c:pt>
              </c:strCache>
            </c:strRef>
          </c:tx>
          <c:spPr>
            <a:solidFill>
              <a:schemeClr val="accent6"/>
            </a:solidFill>
            <a:ln>
              <a:noFill/>
            </a:ln>
            <a:effectLst/>
          </c:spPr>
          <c:cat>
            <c:strRef>
              <c:f>Sheet1!$C$7:$BW$7</c:f>
              <c:strCache>
                <c:ptCount val="73"/>
                <c:pt idx="0">
                  <c:v>1999Q1</c:v>
                </c:pt>
                <c:pt idx="1">
                  <c:v>1999Q2</c:v>
                </c:pt>
                <c:pt idx="2">
                  <c:v>1999Q3</c:v>
                </c:pt>
                <c:pt idx="3">
                  <c:v>1999Q4</c:v>
                </c:pt>
                <c:pt idx="4">
                  <c:v>2000Q1</c:v>
                </c:pt>
                <c:pt idx="5">
                  <c:v>2000Q2</c:v>
                </c:pt>
                <c:pt idx="6">
                  <c:v>2000Q3</c:v>
                </c:pt>
                <c:pt idx="7">
                  <c:v>2000Q4</c:v>
                </c:pt>
                <c:pt idx="8">
                  <c:v>2001Q1</c:v>
                </c:pt>
                <c:pt idx="9">
                  <c:v>2001Q2</c:v>
                </c:pt>
                <c:pt idx="10">
                  <c:v>2001Q3</c:v>
                </c:pt>
                <c:pt idx="11">
                  <c:v>2001Q4</c:v>
                </c:pt>
                <c:pt idx="12">
                  <c:v>2002Q1</c:v>
                </c:pt>
                <c:pt idx="13">
                  <c:v>2002Q2</c:v>
                </c:pt>
                <c:pt idx="14">
                  <c:v>2002Q3</c:v>
                </c:pt>
                <c:pt idx="15">
                  <c:v>2002Q4</c:v>
                </c:pt>
                <c:pt idx="16">
                  <c:v>2003Q1</c:v>
                </c:pt>
                <c:pt idx="17">
                  <c:v>2003Q2</c:v>
                </c:pt>
                <c:pt idx="18">
                  <c:v>2003Q3</c:v>
                </c:pt>
                <c:pt idx="19">
                  <c:v>2003Q4</c:v>
                </c:pt>
                <c:pt idx="20">
                  <c:v>2004Q1</c:v>
                </c:pt>
                <c:pt idx="21">
                  <c:v>2004Q2</c:v>
                </c:pt>
                <c:pt idx="22">
                  <c:v>2004Q3</c:v>
                </c:pt>
                <c:pt idx="23">
                  <c:v>2004Q4</c:v>
                </c:pt>
                <c:pt idx="24">
                  <c:v>2005Q1</c:v>
                </c:pt>
                <c:pt idx="25">
                  <c:v>2005Q2</c:v>
                </c:pt>
                <c:pt idx="26">
                  <c:v>2005Q3</c:v>
                </c:pt>
                <c:pt idx="27">
                  <c:v>2005Q4</c:v>
                </c:pt>
                <c:pt idx="28">
                  <c:v>2006Q1</c:v>
                </c:pt>
                <c:pt idx="29">
                  <c:v>2006Q2</c:v>
                </c:pt>
                <c:pt idx="30">
                  <c:v>2006Q3</c:v>
                </c:pt>
                <c:pt idx="31">
                  <c:v>2006Q4</c:v>
                </c:pt>
                <c:pt idx="32">
                  <c:v>2007Q1</c:v>
                </c:pt>
                <c:pt idx="33">
                  <c:v>2007Q2</c:v>
                </c:pt>
                <c:pt idx="34">
                  <c:v>2007Q3</c:v>
                </c:pt>
                <c:pt idx="35">
                  <c:v>2007Q4</c:v>
                </c:pt>
                <c:pt idx="36">
                  <c:v>2008Q1</c:v>
                </c:pt>
                <c:pt idx="37">
                  <c:v>2008Q2</c:v>
                </c:pt>
                <c:pt idx="38">
                  <c:v>2008Q3</c:v>
                </c:pt>
                <c:pt idx="39">
                  <c:v>2008Q4</c:v>
                </c:pt>
                <c:pt idx="40">
                  <c:v>2009Q1</c:v>
                </c:pt>
                <c:pt idx="41">
                  <c:v>2009Q2</c:v>
                </c:pt>
                <c:pt idx="42">
                  <c:v>2009Q3</c:v>
                </c:pt>
                <c:pt idx="43">
                  <c:v>2009Q4</c:v>
                </c:pt>
                <c:pt idx="44">
                  <c:v>2010Q1</c:v>
                </c:pt>
                <c:pt idx="45">
                  <c:v>2010Q2</c:v>
                </c:pt>
                <c:pt idx="46">
                  <c:v>2010Q3</c:v>
                </c:pt>
                <c:pt idx="47">
                  <c:v>2010Q4</c:v>
                </c:pt>
                <c:pt idx="48">
                  <c:v>2011Q1</c:v>
                </c:pt>
                <c:pt idx="49">
                  <c:v>2011Q2</c:v>
                </c:pt>
                <c:pt idx="50">
                  <c:v>2011Q3</c:v>
                </c:pt>
                <c:pt idx="51">
                  <c:v>2011Q4</c:v>
                </c:pt>
                <c:pt idx="52">
                  <c:v>2012Q1</c:v>
                </c:pt>
                <c:pt idx="53">
                  <c:v>2012Q2</c:v>
                </c:pt>
                <c:pt idx="54">
                  <c:v>2012Q3</c:v>
                </c:pt>
                <c:pt idx="55">
                  <c:v>2012Q4</c:v>
                </c:pt>
                <c:pt idx="56">
                  <c:v>2013Q1</c:v>
                </c:pt>
                <c:pt idx="57">
                  <c:v>2013Q2</c:v>
                </c:pt>
                <c:pt idx="58">
                  <c:v>2013Q3</c:v>
                </c:pt>
                <c:pt idx="59">
                  <c:v>2013Q4</c:v>
                </c:pt>
                <c:pt idx="60">
                  <c:v>2014Q1</c:v>
                </c:pt>
                <c:pt idx="61">
                  <c:v>2014Q2</c:v>
                </c:pt>
                <c:pt idx="62">
                  <c:v>2014Q3</c:v>
                </c:pt>
                <c:pt idx="63">
                  <c:v>2014Q4</c:v>
                </c:pt>
                <c:pt idx="64">
                  <c:v>2015Q1</c:v>
                </c:pt>
                <c:pt idx="65">
                  <c:v>2015Q2</c:v>
                </c:pt>
                <c:pt idx="66">
                  <c:v>2015Q3</c:v>
                </c:pt>
                <c:pt idx="67">
                  <c:v>2015Q4</c:v>
                </c:pt>
                <c:pt idx="68">
                  <c:v>2016Q1</c:v>
                </c:pt>
                <c:pt idx="69">
                  <c:v>2016Q2</c:v>
                </c:pt>
                <c:pt idx="70">
                  <c:v>2016Q3</c:v>
                </c:pt>
                <c:pt idx="71">
                  <c:v>2016Q4</c:v>
                </c:pt>
                <c:pt idx="72">
                  <c:v>2017Q1</c:v>
                </c:pt>
              </c:strCache>
            </c:strRef>
          </c:cat>
          <c:val>
            <c:numRef>
              <c:f>Sheet1!$C$13:$BW$13</c:f>
              <c:numCache>
                <c:formatCode>#,##0</c:formatCode>
                <c:ptCount val="73"/>
                <c:pt idx="0">
                  <c:v>74773</c:v>
                </c:pt>
                <c:pt idx="1">
                  <c:v>71674</c:v>
                </c:pt>
                <c:pt idx="2">
                  <c:v>82726</c:v>
                </c:pt>
                <c:pt idx="3">
                  <c:v>87939</c:v>
                </c:pt>
                <c:pt idx="4">
                  <c:v>88759</c:v>
                </c:pt>
                <c:pt idx="5">
                  <c:v>86467</c:v>
                </c:pt>
                <c:pt idx="6">
                  <c:v>94180</c:v>
                </c:pt>
                <c:pt idx="7">
                  <c:v>92078</c:v>
                </c:pt>
                <c:pt idx="8">
                  <c:v>83110</c:v>
                </c:pt>
                <c:pt idx="9">
                  <c:v>80913</c:v>
                </c:pt>
                <c:pt idx="10">
                  <c:v>85447</c:v>
                </c:pt>
                <c:pt idx="11">
                  <c:v>79190</c:v>
                </c:pt>
                <c:pt idx="12">
                  <c:v>69125</c:v>
                </c:pt>
                <c:pt idx="13">
                  <c:v>90227</c:v>
                </c:pt>
                <c:pt idx="14">
                  <c:v>89427</c:v>
                </c:pt>
                <c:pt idx="15">
                  <c:v>88734</c:v>
                </c:pt>
                <c:pt idx="16">
                  <c:v>83195</c:v>
                </c:pt>
                <c:pt idx="17">
                  <c:v>81051</c:v>
                </c:pt>
                <c:pt idx="18">
                  <c:v>89458</c:v>
                </c:pt>
                <c:pt idx="19">
                  <c:v>98338</c:v>
                </c:pt>
                <c:pt idx="20">
                  <c:v>108417</c:v>
                </c:pt>
                <c:pt idx="21">
                  <c:v>105106</c:v>
                </c:pt>
                <c:pt idx="22">
                  <c:v>100532</c:v>
                </c:pt>
                <c:pt idx="23">
                  <c:v>113741</c:v>
                </c:pt>
                <c:pt idx="24">
                  <c:v>114514</c:v>
                </c:pt>
                <c:pt idx="25">
                  <c:v>112648</c:v>
                </c:pt>
                <c:pt idx="26">
                  <c:v>113754</c:v>
                </c:pt>
                <c:pt idx="27">
                  <c:v>112606</c:v>
                </c:pt>
                <c:pt idx="28">
                  <c:v>106867</c:v>
                </c:pt>
                <c:pt idx="29">
                  <c:v>105350</c:v>
                </c:pt>
                <c:pt idx="30">
                  <c:v>104973</c:v>
                </c:pt>
                <c:pt idx="31">
                  <c:v>114951</c:v>
                </c:pt>
                <c:pt idx="32">
                  <c:v>110402</c:v>
                </c:pt>
                <c:pt idx="33">
                  <c:v>113787</c:v>
                </c:pt>
                <c:pt idx="34">
                  <c:v>114920</c:v>
                </c:pt>
                <c:pt idx="35">
                  <c:v>131018</c:v>
                </c:pt>
                <c:pt idx="36">
                  <c:v>147579</c:v>
                </c:pt>
                <c:pt idx="37">
                  <c:v>157938</c:v>
                </c:pt>
                <c:pt idx="38">
                  <c:v>153944</c:v>
                </c:pt>
                <c:pt idx="39">
                  <c:v>145966</c:v>
                </c:pt>
                <c:pt idx="40">
                  <c:v>113764</c:v>
                </c:pt>
                <c:pt idx="41">
                  <c:v>129511</c:v>
                </c:pt>
                <c:pt idx="42">
                  <c:v>140779</c:v>
                </c:pt>
                <c:pt idx="43">
                  <c:v>132994</c:v>
                </c:pt>
                <c:pt idx="44">
                  <c:v>139292</c:v>
                </c:pt>
                <c:pt idx="45">
                  <c:v>152773</c:v>
                </c:pt>
                <c:pt idx="46">
                  <c:v>178613</c:v>
                </c:pt>
                <c:pt idx="47">
                  <c:v>188772</c:v>
                </c:pt>
                <c:pt idx="48">
                  <c:v>193512</c:v>
                </c:pt>
                <c:pt idx="49">
                  <c:v>205003</c:v>
                </c:pt>
                <c:pt idx="50">
                  <c:v>206574</c:v>
                </c:pt>
                <c:pt idx="51">
                  <c:v>203876</c:v>
                </c:pt>
                <c:pt idx="52">
                  <c:v>219980</c:v>
                </c:pt>
                <c:pt idx="53">
                  <c:v>230873</c:v>
                </c:pt>
                <c:pt idx="54">
                  <c:v>256849</c:v>
                </c:pt>
                <c:pt idx="55">
                  <c:v>248780</c:v>
                </c:pt>
                <c:pt idx="56">
                  <c:v>239914</c:v>
                </c:pt>
                <c:pt idx="57">
                  <c:v>237098</c:v>
                </c:pt>
                <c:pt idx="58">
                  <c:v>239933</c:v>
                </c:pt>
                <c:pt idx="59">
                  <c:v>244804</c:v>
                </c:pt>
                <c:pt idx="60" formatCode="General">
                  <c:v>249076.11845739538</c:v>
                </c:pt>
                <c:pt idx="61" formatCode="General">
                  <c:v>257707.99804656321</c:v>
                </c:pt>
                <c:pt idx="62" formatCode="General">
                  <c:v>246797.36960783039</c:v>
                </c:pt>
                <c:pt idx="63" formatCode="General">
                  <c:v>240801.60890272731</c:v>
                </c:pt>
                <c:pt idx="64" formatCode="General">
                  <c:v>258329.53283843552</c:v>
                </c:pt>
                <c:pt idx="65" formatCode="General">
                  <c:v>262204.28693393967</c:v>
                </c:pt>
                <c:pt idx="66" formatCode="General">
                  <c:v>252303.10576936806</c:v>
                </c:pt>
                <c:pt idx="67" formatCode="General">
                  <c:v>277930.73941921326</c:v>
                </c:pt>
                <c:pt idx="68" formatCode="General">
                  <c:v>283833.75867736968</c:v>
                </c:pt>
                <c:pt idx="69" formatCode="General">
                  <c:v>329219.31739899475</c:v>
                </c:pt>
                <c:pt idx="70" formatCode="General">
                  <c:v>349889.65101824468</c:v>
                </c:pt>
                <c:pt idx="71" formatCode="General">
                  <c:v>335119.54024867847</c:v>
                </c:pt>
                <c:pt idx="72" formatCode="General">
                  <c:v>403022.15198963118</c:v>
                </c:pt>
              </c:numCache>
            </c:numRef>
          </c:val>
        </c:ser>
        <c:ser>
          <c:idx val="6"/>
          <c:order val="6"/>
          <c:tx>
            <c:strRef>
              <c:f>Sheet1!$A$14:$B$14</c:f>
              <c:strCache>
                <c:ptCount val="2"/>
                <c:pt idx="0">
                  <c:v>Claims in pounds sterling</c:v>
                </c:pt>
              </c:strCache>
            </c:strRef>
          </c:tx>
          <c:spPr>
            <a:solidFill>
              <a:schemeClr val="accent1">
                <a:lumMod val="60000"/>
              </a:schemeClr>
            </a:solidFill>
            <a:ln>
              <a:noFill/>
            </a:ln>
            <a:effectLst/>
          </c:spPr>
          <c:cat>
            <c:strRef>
              <c:f>Sheet1!$C$7:$BW$7</c:f>
              <c:strCache>
                <c:ptCount val="73"/>
                <c:pt idx="0">
                  <c:v>1999Q1</c:v>
                </c:pt>
                <c:pt idx="1">
                  <c:v>1999Q2</c:v>
                </c:pt>
                <c:pt idx="2">
                  <c:v>1999Q3</c:v>
                </c:pt>
                <c:pt idx="3">
                  <c:v>1999Q4</c:v>
                </c:pt>
                <c:pt idx="4">
                  <c:v>2000Q1</c:v>
                </c:pt>
                <c:pt idx="5">
                  <c:v>2000Q2</c:v>
                </c:pt>
                <c:pt idx="6">
                  <c:v>2000Q3</c:v>
                </c:pt>
                <c:pt idx="7">
                  <c:v>2000Q4</c:v>
                </c:pt>
                <c:pt idx="8">
                  <c:v>2001Q1</c:v>
                </c:pt>
                <c:pt idx="9">
                  <c:v>2001Q2</c:v>
                </c:pt>
                <c:pt idx="10">
                  <c:v>2001Q3</c:v>
                </c:pt>
                <c:pt idx="11">
                  <c:v>2001Q4</c:v>
                </c:pt>
                <c:pt idx="12">
                  <c:v>2002Q1</c:v>
                </c:pt>
                <c:pt idx="13">
                  <c:v>2002Q2</c:v>
                </c:pt>
                <c:pt idx="14">
                  <c:v>2002Q3</c:v>
                </c:pt>
                <c:pt idx="15">
                  <c:v>2002Q4</c:v>
                </c:pt>
                <c:pt idx="16">
                  <c:v>2003Q1</c:v>
                </c:pt>
                <c:pt idx="17">
                  <c:v>2003Q2</c:v>
                </c:pt>
                <c:pt idx="18">
                  <c:v>2003Q3</c:v>
                </c:pt>
                <c:pt idx="19">
                  <c:v>2003Q4</c:v>
                </c:pt>
                <c:pt idx="20">
                  <c:v>2004Q1</c:v>
                </c:pt>
                <c:pt idx="21">
                  <c:v>2004Q2</c:v>
                </c:pt>
                <c:pt idx="22">
                  <c:v>2004Q3</c:v>
                </c:pt>
                <c:pt idx="23">
                  <c:v>2004Q4</c:v>
                </c:pt>
                <c:pt idx="24">
                  <c:v>2005Q1</c:v>
                </c:pt>
                <c:pt idx="25">
                  <c:v>2005Q2</c:v>
                </c:pt>
                <c:pt idx="26">
                  <c:v>2005Q3</c:v>
                </c:pt>
                <c:pt idx="27">
                  <c:v>2005Q4</c:v>
                </c:pt>
                <c:pt idx="28">
                  <c:v>2006Q1</c:v>
                </c:pt>
                <c:pt idx="29">
                  <c:v>2006Q2</c:v>
                </c:pt>
                <c:pt idx="30">
                  <c:v>2006Q3</c:v>
                </c:pt>
                <c:pt idx="31">
                  <c:v>2006Q4</c:v>
                </c:pt>
                <c:pt idx="32">
                  <c:v>2007Q1</c:v>
                </c:pt>
                <c:pt idx="33">
                  <c:v>2007Q2</c:v>
                </c:pt>
                <c:pt idx="34">
                  <c:v>2007Q3</c:v>
                </c:pt>
                <c:pt idx="35">
                  <c:v>2007Q4</c:v>
                </c:pt>
                <c:pt idx="36">
                  <c:v>2008Q1</c:v>
                </c:pt>
                <c:pt idx="37">
                  <c:v>2008Q2</c:v>
                </c:pt>
                <c:pt idx="38">
                  <c:v>2008Q3</c:v>
                </c:pt>
                <c:pt idx="39">
                  <c:v>2008Q4</c:v>
                </c:pt>
                <c:pt idx="40">
                  <c:v>2009Q1</c:v>
                </c:pt>
                <c:pt idx="41">
                  <c:v>2009Q2</c:v>
                </c:pt>
                <c:pt idx="42">
                  <c:v>2009Q3</c:v>
                </c:pt>
                <c:pt idx="43">
                  <c:v>2009Q4</c:v>
                </c:pt>
                <c:pt idx="44">
                  <c:v>2010Q1</c:v>
                </c:pt>
                <c:pt idx="45">
                  <c:v>2010Q2</c:v>
                </c:pt>
                <c:pt idx="46">
                  <c:v>2010Q3</c:v>
                </c:pt>
                <c:pt idx="47">
                  <c:v>2010Q4</c:v>
                </c:pt>
                <c:pt idx="48">
                  <c:v>2011Q1</c:v>
                </c:pt>
                <c:pt idx="49">
                  <c:v>2011Q2</c:v>
                </c:pt>
                <c:pt idx="50">
                  <c:v>2011Q3</c:v>
                </c:pt>
                <c:pt idx="51">
                  <c:v>2011Q4</c:v>
                </c:pt>
                <c:pt idx="52">
                  <c:v>2012Q1</c:v>
                </c:pt>
                <c:pt idx="53">
                  <c:v>2012Q2</c:v>
                </c:pt>
                <c:pt idx="54">
                  <c:v>2012Q3</c:v>
                </c:pt>
                <c:pt idx="55">
                  <c:v>2012Q4</c:v>
                </c:pt>
                <c:pt idx="56">
                  <c:v>2013Q1</c:v>
                </c:pt>
                <c:pt idx="57">
                  <c:v>2013Q2</c:v>
                </c:pt>
                <c:pt idx="58">
                  <c:v>2013Q3</c:v>
                </c:pt>
                <c:pt idx="59">
                  <c:v>2013Q4</c:v>
                </c:pt>
                <c:pt idx="60">
                  <c:v>2014Q1</c:v>
                </c:pt>
                <c:pt idx="61">
                  <c:v>2014Q2</c:v>
                </c:pt>
                <c:pt idx="62">
                  <c:v>2014Q3</c:v>
                </c:pt>
                <c:pt idx="63">
                  <c:v>2014Q4</c:v>
                </c:pt>
                <c:pt idx="64">
                  <c:v>2015Q1</c:v>
                </c:pt>
                <c:pt idx="65">
                  <c:v>2015Q2</c:v>
                </c:pt>
                <c:pt idx="66">
                  <c:v>2015Q3</c:v>
                </c:pt>
                <c:pt idx="67">
                  <c:v>2015Q4</c:v>
                </c:pt>
                <c:pt idx="68">
                  <c:v>2016Q1</c:v>
                </c:pt>
                <c:pt idx="69">
                  <c:v>2016Q2</c:v>
                </c:pt>
                <c:pt idx="70">
                  <c:v>2016Q3</c:v>
                </c:pt>
                <c:pt idx="71">
                  <c:v>2016Q4</c:v>
                </c:pt>
                <c:pt idx="72">
                  <c:v>2017Q1</c:v>
                </c:pt>
              </c:strCache>
            </c:strRef>
          </c:cat>
          <c:val>
            <c:numRef>
              <c:f>Sheet1!$C$14:$BW$14</c:f>
              <c:numCache>
                <c:formatCode>#,##0</c:formatCode>
                <c:ptCount val="73"/>
                <c:pt idx="0">
                  <c:v>34015</c:v>
                </c:pt>
                <c:pt idx="1">
                  <c:v>35574</c:v>
                </c:pt>
                <c:pt idx="2">
                  <c:v>37029</c:v>
                </c:pt>
                <c:pt idx="3">
                  <c:v>39827</c:v>
                </c:pt>
                <c:pt idx="4">
                  <c:v>40923</c:v>
                </c:pt>
                <c:pt idx="5">
                  <c:v>39789</c:v>
                </c:pt>
                <c:pt idx="6">
                  <c:v>39999</c:v>
                </c:pt>
                <c:pt idx="7">
                  <c:v>41798</c:v>
                </c:pt>
                <c:pt idx="8">
                  <c:v>41849</c:v>
                </c:pt>
                <c:pt idx="9">
                  <c:v>40013</c:v>
                </c:pt>
                <c:pt idx="10">
                  <c:v>41590</c:v>
                </c:pt>
                <c:pt idx="11">
                  <c:v>42401</c:v>
                </c:pt>
                <c:pt idx="12">
                  <c:v>42133</c:v>
                </c:pt>
                <c:pt idx="13">
                  <c:v>47976</c:v>
                </c:pt>
                <c:pt idx="14">
                  <c:v>50482</c:v>
                </c:pt>
                <c:pt idx="15">
                  <c:v>52466</c:v>
                </c:pt>
                <c:pt idx="16">
                  <c:v>48711</c:v>
                </c:pt>
                <c:pt idx="17">
                  <c:v>51671</c:v>
                </c:pt>
                <c:pt idx="18">
                  <c:v>51747</c:v>
                </c:pt>
                <c:pt idx="19">
                  <c:v>63607</c:v>
                </c:pt>
                <c:pt idx="20">
                  <c:v>68817</c:v>
                </c:pt>
                <c:pt idx="21">
                  <c:v>69042</c:v>
                </c:pt>
                <c:pt idx="22">
                  <c:v>79266</c:v>
                </c:pt>
                <c:pt idx="23">
                  <c:v>92735</c:v>
                </c:pt>
                <c:pt idx="24">
                  <c:v>100704</c:v>
                </c:pt>
                <c:pt idx="25">
                  <c:v>99987</c:v>
                </c:pt>
                <c:pt idx="26">
                  <c:v>103773</c:v>
                </c:pt>
                <c:pt idx="27">
                  <c:v>106558</c:v>
                </c:pt>
                <c:pt idx="28">
                  <c:v>120057</c:v>
                </c:pt>
                <c:pt idx="29">
                  <c:v>131218</c:v>
                </c:pt>
                <c:pt idx="30">
                  <c:v>136867</c:v>
                </c:pt>
                <c:pt idx="31">
                  <c:v>149994</c:v>
                </c:pt>
                <c:pt idx="32">
                  <c:v>161476</c:v>
                </c:pt>
                <c:pt idx="33">
                  <c:v>176421</c:v>
                </c:pt>
                <c:pt idx="34">
                  <c:v>188595</c:v>
                </c:pt>
                <c:pt idx="35">
                  <c:v>198881</c:v>
                </c:pt>
                <c:pt idx="36">
                  <c:v>210749</c:v>
                </c:pt>
                <c:pt idx="37">
                  <c:v>215957</c:v>
                </c:pt>
                <c:pt idx="38">
                  <c:v>206289</c:v>
                </c:pt>
                <c:pt idx="39">
                  <c:v>177546</c:v>
                </c:pt>
                <c:pt idx="40">
                  <c:v>161421</c:v>
                </c:pt>
                <c:pt idx="41">
                  <c:v>183881</c:v>
                </c:pt>
                <c:pt idx="42">
                  <c:v>192270</c:v>
                </c:pt>
                <c:pt idx="43">
                  <c:v>194904</c:v>
                </c:pt>
                <c:pt idx="44">
                  <c:v>200565</c:v>
                </c:pt>
                <c:pt idx="45">
                  <c:v>199644</c:v>
                </c:pt>
                <c:pt idx="46">
                  <c:v>207284</c:v>
                </c:pt>
                <c:pt idx="47">
                  <c:v>203181</c:v>
                </c:pt>
                <c:pt idx="48">
                  <c:v>217686</c:v>
                </c:pt>
                <c:pt idx="49">
                  <c:v>223558</c:v>
                </c:pt>
                <c:pt idx="50">
                  <c:v>218501</c:v>
                </c:pt>
                <c:pt idx="51">
                  <c:v>216769</c:v>
                </c:pt>
                <c:pt idx="52">
                  <c:v>229486</c:v>
                </c:pt>
                <c:pt idx="53">
                  <c:v>224507</c:v>
                </c:pt>
                <c:pt idx="54">
                  <c:v>247905</c:v>
                </c:pt>
                <c:pt idx="55">
                  <c:v>245952</c:v>
                </c:pt>
                <c:pt idx="56">
                  <c:v>236862</c:v>
                </c:pt>
                <c:pt idx="57">
                  <c:v>233091</c:v>
                </c:pt>
                <c:pt idx="58">
                  <c:v>243555</c:v>
                </c:pt>
                <c:pt idx="59">
                  <c:v>249354</c:v>
                </c:pt>
                <c:pt idx="60" formatCode="General">
                  <c:v>262598.57492271834</c:v>
                </c:pt>
                <c:pt idx="61" formatCode="General">
                  <c:v>265803.19471848698</c:v>
                </c:pt>
                <c:pt idx="62" formatCode="General">
                  <c:v>259201.41873029922</c:v>
                </c:pt>
                <c:pt idx="63" formatCode="General">
                  <c:v>251813.67324618471</c:v>
                </c:pt>
                <c:pt idx="64" formatCode="General">
                  <c:v>258379.29731766551</c:v>
                </c:pt>
                <c:pt idx="65" formatCode="General">
                  <c:v>335664.70488551911</c:v>
                </c:pt>
                <c:pt idx="66" formatCode="General">
                  <c:v>333957.76497138891</c:v>
                </c:pt>
                <c:pt idx="67" formatCode="General">
                  <c:v>349852.83160033898</c:v>
                </c:pt>
                <c:pt idx="68" formatCode="General">
                  <c:v>361164.45969763753</c:v>
                </c:pt>
                <c:pt idx="69" formatCode="General">
                  <c:v>367224.7591018352</c:v>
                </c:pt>
                <c:pt idx="70" formatCode="General">
                  <c:v>367819.93883280433</c:v>
                </c:pt>
                <c:pt idx="71" formatCode="General">
                  <c:v>365518.40937204252</c:v>
                </c:pt>
                <c:pt idx="72" formatCode="General">
                  <c:v>378707.31771354115</c:v>
                </c:pt>
              </c:numCache>
            </c:numRef>
          </c:val>
        </c:ser>
        <c:ser>
          <c:idx val="7"/>
          <c:order val="7"/>
          <c:tx>
            <c:strRef>
              <c:f>Sheet1!$A$15:$B$15</c:f>
              <c:strCache>
                <c:ptCount val="2"/>
                <c:pt idx="0">
                  <c:v>Claims in Australian dollars</c:v>
                </c:pt>
              </c:strCache>
            </c:strRef>
          </c:tx>
          <c:spPr>
            <a:solidFill>
              <a:schemeClr val="accent2">
                <a:lumMod val="60000"/>
              </a:schemeClr>
            </a:solidFill>
            <a:ln>
              <a:noFill/>
            </a:ln>
            <a:effectLst/>
          </c:spPr>
          <c:cat>
            <c:strRef>
              <c:f>Sheet1!$C$7:$BW$7</c:f>
              <c:strCache>
                <c:ptCount val="73"/>
                <c:pt idx="0">
                  <c:v>1999Q1</c:v>
                </c:pt>
                <c:pt idx="1">
                  <c:v>1999Q2</c:v>
                </c:pt>
                <c:pt idx="2">
                  <c:v>1999Q3</c:v>
                </c:pt>
                <c:pt idx="3">
                  <c:v>1999Q4</c:v>
                </c:pt>
                <c:pt idx="4">
                  <c:v>2000Q1</c:v>
                </c:pt>
                <c:pt idx="5">
                  <c:v>2000Q2</c:v>
                </c:pt>
                <c:pt idx="6">
                  <c:v>2000Q3</c:v>
                </c:pt>
                <c:pt idx="7">
                  <c:v>2000Q4</c:v>
                </c:pt>
                <c:pt idx="8">
                  <c:v>2001Q1</c:v>
                </c:pt>
                <c:pt idx="9">
                  <c:v>2001Q2</c:v>
                </c:pt>
                <c:pt idx="10">
                  <c:v>2001Q3</c:v>
                </c:pt>
                <c:pt idx="11">
                  <c:v>2001Q4</c:v>
                </c:pt>
                <c:pt idx="12">
                  <c:v>2002Q1</c:v>
                </c:pt>
                <c:pt idx="13">
                  <c:v>2002Q2</c:v>
                </c:pt>
                <c:pt idx="14">
                  <c:v>2002Q3</c:v>
                </c:pt>
                <c:pt idx="15">
                  <c:v>2002Q4</c:v>
                </c:pt>
                <c:pt idx="16">
                  <c:v>2003Q1</c:v>
                </c:pt>
                <c:pt idx="17">
                  <c:v>2003Q2</c:v>
                </c:pt>
                <c:pt idx="18">
                  <c:v>2003Q3</c:v>
                </c:pt>
                <c:pt idx="19">
                  <c:v>2003Q4</c:v>
                </c:pt>
                <c:pt idx="20">
                  <c:v>2004Q1</c:v>
                </c:pt>
                <c:pt idx="21">
                  <c:v>2004Q2</c:v>
                </c:pt>
                <c:pt idx="22">
                  <c:v>2004Q3</c:v>
                </c:pt>
                <c:pt idx="23">
                  <c:v>2004Q4</c:v>
                </c:pt>
                <c:pt idx="24">
                  <c:v>2005Q1</c:v>
                </c:pt>
                <c:pt idx="25">
                  <c:v>2005Q2</c:v>
                </c:pt>
                <c:pt idx="26">
                  <c:v>2005Q3</c:v>
                </c:pt>
                <c:pt idx="27">
                  <c:v>2005Q4</c:v>
                </c:pt>
                <c:pt idx="28">
                  <c:v>2006Q1</c:v>
                </c:pt>
                <c:pt idx="29">
                  <c:v>2006Q2</c:v>
                </c:pt>
                <c:pt idx="30">
                  <c:v>2006Q3</c:v>
                </c:pt>
                <c:pt idx="31">
                  <c:v>2006Q4</c:v>
                </c:pt>
                <c:pt idx="32">
                  <c:v>2007Q1</c:v>
                </c:pt>
                <c:pt idx="33">
                  <c:v>2007Q2</c:v>
                </c:pt>
                <c:pt idx="34">
                  <c:v>2007Q3</c:v>
                </c:pt>
                <c:pt idx="35">
                  <c:v>2007Q4</c:v>
                </c:pt>
                <c:pt idx="36">
                  <c:v>2008Q1</c:v>
                </c:pt>
                <c:pt idx="37">
                  <c:v>2008Q2</c:v>
                </c:pt>
                <c:pt idx="38">
                  <c:v>2008Q3</c:v>
                </c:pt>
                <c:pt idx="39">
                  <c:v>2008Q4</c:v>
                </c:pt>
                <c:pt idx="40">
                  <c:v>2009Q1</c:v>
                </c:pt>
                <c:pt idx="41">
                  <c:v>2009Q2</c:v>
                </c:pt>
                <c:pt idx="42">
                  <c:v>2009Q3</c:v>
                </c:pt>
                <c:pt idx="43">
                  <c:v>2009Q4</c:v>
                </c:pt>
                <c:pt idx="44">
                  <c:v>2010Q1</c:v>
                </c:pt>
                <c:pt idx="45">
                  <c:v>2010Q2</c:v>
                </c:pt>
                <c:pt idx="46">
                  <c:v>2010Q3</c:v>
                </c:pt>
                <c:pt idx="47">
                  <c:v>2010Q4</c:v>
                </c:pt>
                <c:pt idx="48">
                  <c:v>2011Q1</c:v>
                </c:pt>
                <c:pt idx="49">
                  <c:v>2011Q2</c:v>
                </c:pt>
                <c:pt idx="50">
                  <c:v>2011Q3</c:v>
                </c:pt>
                <c:pt idx="51">
                  <c:v>2011Q4</c:v>
                </c:pt>
                <c:pt idx="52">
                  <c:v>2012Q1</c:v>
                </c:pt>
                <c:pt idx="53">
                  <c:v>2012Q2</c:v>
                </c:pt>
                <c:pt idx="54">
                  <c:v>2012Q3</c:v>
                </c:pt>
                <c:pt idx="55">
                  <c:v>2012Q4</c:v>
                </c:pt>
                <c:pt idx="56">
                  <c:v>2013Q1</c:v>
                </c:pt>
                <c:pt idx="57">
                  <c:v>2013Q2</c:v>
                </c:pt>
                <c:pt idx="58">
                  <c:v>2013Q3</c:v>
                </c:pt>
                <c:pt idx="59">
                  <c:v>2013Q4</c:v>
                </c:pt>
                <c:pt idx="60">
                  <c:v>2014Q1</c:v>
                </c:pt>
                <c:pt idx="61">
                  <c:v>2014Q2</c:v>
                </c:pt>
                <c:pt idx="62">
                  <c:v>2014Q3</c:v>
                </c:pt>
                <c:pt idx="63">
                  <c:v>2014Q4</c:v>
                </c:pt>
                <c:pt idx="64">
                  <c:v>2015Q1</c:v>
                </c:pt>
                <c:pt idx="65">
                  <c:v>2015Q2</c:v>
                </c:pt>
                <c:pt idx="66">
                  <c:v>2015Q3</c:v>
                </c:pt>
                <c:pt idx="67">
                  <c:v>2015Q4</c:v>
                </c:pt>
                <c:pt idx="68">
                  <c:v>2016Q1</c:v>
                </c:pt>
                <c:pt idx="69">
                  <c:v>2016Q2</c:v>
                </c:pt>
                <c:pt idx="70">
                  <c:v>2016Q3</c:v>
                </c:pt>
                <c:pt idx="71">
                  <c:v>2016Q4</c:v>
                </c:pt>
                <c:pt idx="72">
                  <c:v>2017Q1</c:v>
                </c:pt>
              </c:strCache>
            </c:strRef>
          </c:cat>
          <c:val>
            <c:numRef>
              <c:f>Sheet1!$C$15:$BW$15</c:f>
              <c:numCache>
                <c:formatCode>General</c:formatCode>
                <c:ptCount val="73"/>
                <c:pt idx="55" formatCode="#,##0">
                  <c:v>88511</c:v>
                </c:pt>
                <c:pt idx="56" formatCode="#,##0">
                  <c:v>97955</c:v>
                </c:pt>
                <c:pt idx="57" formatCode="#,##0">
                  <c:v>100499</c:v>
                </c:pt>
                <c:pt idx="58" formatCode="#,##0">
                  <c:v>101123</c:v>
                </c:pt>
                <c:pt idx="59" formatCode="#,##0">
                  <c:v>100141</c:v>
                </c:pt>
                <c:pt idx="60">
                  <c:v>118566.66244521884</c:v>
                </c:pt>
                <c:pt idx="61">
                  <c:v>121412.26990092707</c:v>
                </c:pt>
                <c:pt idx="62">
                  <c:v>116289.95182159888</c:v>
                </c:pt>
                <c:pt idx="63">
                  <c:v>108532.88550248844</c:v>
                </c:pt>
                <c:pt idx="64">
                  <c:v>105039.29531120957</c:v>
                </c:pt>
                <c:pt idx="65">
                  <c:v>127090.27088279728</c:v>
                </c:pt>
                <c:pt idx="66">
                  <c:v>119994.64134715906</c:v>
                </c:pt>
                <c:pt idx="67">
                  <c:v>130999.28436411769</c:v>
                </c:pt>
                <c:pt idx="68">
                  <c:v>133674.42167018488</c:v>
                </c:pt>
                <c:pt idx="69">
                  <c:v>136970.06804244543</c:v>
                </c:pt>
                <c:pt idx="70">
                  <c:v>150187.31906980631</c:v>
                </c:pt>
                <c:pt idx="71">
                  <c:v>145596.70000191472</c:v>
                </c:pt>
                <c:pt idx="72">
                  <c:v>162425.55083010433</c:v>
                </c:pt>
              </c:numCache>
            </c:numRef>
          </c:val>
        </c:ser>
        <c:ser>
          <c:idx val="8"/>
          <c:order val="8"/>
          <c:tx>
            <c:strRef>
              <c:f>Sheet1!$A$16:$B$16</c:f>
              <c:strCache>
                <c:ptCount val="2"/>
                <c:pt idx="0">
                  <c:v>Claims in Canadian dollars</c:v>
                </c:pt>
              </c:strCache>
            </c:strRef>
          </c:tx>
          <c:spPr>
            <a:solidFill>
              <a:schemeClr val="accent3">
                <a:lumMod val="60000"/>
              </a:schemeClr>
            </a:solidFill>
            <a:ln>
              <a:noFill/>
            </a:ln>
            <a:effectLst/>
          </c:spPr>
          <c:cat>
            <c:strRef>
              <c:f>Sheet1!$C$7:$BW$7</c:f>
              <c:strCache>
                <c:ptCount val="73"/>
                <c:pt idx="0">
                  <c:v>1999Q1</c:v>
                </c:pt>
                <c:pt idx="1">
                  <c:v>1999Q2</c:v>
                </c:pt>
                <c:pt idx="2">
                  <c:v>1999Q3</c:v>
                </c:pt>
                <c:pt idx="3">
                  <c:v>1999Q4</c:v>
                </c:pt>
                <c:pt idx="4">
                  <c:v>2000Q1</c:v>
                </c:pt>
                <c:pt idx="5">
                  <c:v>2000Q2</c:v>
                </c:pt>
                <c:pt idx="6">
                  <c:v>2000Q3</c:v>
                </c:pt>
                <c:pt idx="7">
                  <c:v>2000Q4</c:v>
                </c:pt>
                <c:pt idx="8">
                  <c:v>2001Q1</c:v>
                </c:pt>
                <c:pt idx="9">
                  <c:v>2001Q2</c:v>
                </c:pt>
                <c:pt idx="10">
                  <c:v>2001Q3</c:v>
                </c:pt>
                <c:pt idx="11">
                  <c:v>2001Q4</c:v>
                </c:pt>
                <c:pt idx="12">
                  <c:v>2002Q1</c:v>
                </c:pt>
                <c:pt idx="13">
                  <c:v>2002Q2</c:v>
                </c:pt>
                <c:pt idx="14">
                  <c:v>2002Q3</c:v>
                </c:pt>
                <c:pt idx="15">
                  <c:v>2002Q4</c:v>
                </c:pt>
                <c:pt idx="16">
                  <c:v>2003Q1</c:v>
                </c:pt>
                <c:pt idx="17">
                  <c:v>2003Q2</c:v>
                </c:pt>
                <c:pt idx="18">
                  <c:v>2003Q3</c:v>
                </c:pt>
                <c:pt idx="19">
                  <c:v>2003Q4</c:v>
                </c:pt>
                <c:pt idx="20">
                  <c:v>2004Q1</c:v>
                </c:pt>
                <c:pt idx="21">
                  <c:v>2004Q2</c:v>
                </c:pt>
                <c:pt idx="22">
                  <c:v>2004Q3</c:v>
                </c:pt>
                <c:pt idx="23">
                  <c:v>2004Q4</c:v>
                </c:pt>
                <c:pt idx="24">
                  <c:v>2005Q1</c:v>
                </c:pt>
                <c:pt idx="25">
                  <c:v>2005Q2</c:v>
                </c:pt>
                <c:pt idx="26">
                  <c:v>2005Q3</c:v>
                </c:pt>
                <c:pt idx="27">
                  <c:v>2005Q4</c:v>
                </c:pt>
                <c:pt idx="28">
                  <c:v>2006Q1</c:v>
                </c:pt>
                <c:pt idx="29">
                  <c:v>2006Q2</c:v>
                </c:pt>
                <c:pt idx="30">
                  <c:v>2006Q3</c:v>
                </c:pt>
                <c:pt idx="31">
                  <c:v>2006Q4</c:v>
                </c:pt>
                <c:pt idx="32">
                  <c:v>2007Q1</c:v>
                </c:pt>
                <c:pt idx="33">
                  <c:v>2007Q2</c:v>
                </c:pt>
                <c:pt idx="34">
                  <c:v>2007Q3</c:v>
                </c:pt>
                <c:pt idx="35">
                  <c:v>2007Q4</c:v>
                </c:pt>
                <c:pt idx="36">
                  <c:v>2008Q1</c:v>
                </c:pt>
                <c:pt idx="37">
                  <c:v>2008Q2</c:v>
                </c:pt>
                <c:pt idx="38">
                  <c:v>2008Q3</c:v>
                </c:pt>
                <c:pt idx="39">
                  <c:v>2008Q4</c:v>
                </c:pt>
                <c:pt idx="40">
                  <c:v>2009Q1</c:v>
                </c:pt>
                <c:pt idx="41">
                  <c:v>2009Q2</c:v>
                </c:pt>
                <c:pt idx="42">
                  <c:v>2009Q3</c:v>
                </c:pt>
                <c:pt idx="43">
                  <c:v>2009Q4</c:v>
                </c:pt>
                <c:pt idx="44">
                  <c:v>2010Q1</c:v>
                </c:pt>
                <c:pt idx="45">
                  <c:v>2010Q2</c:v>
                </c:pt>
                <c:pt idx="46">
                  <c:v>2010Q3</c:v>
                </c:pt>
                <c:pt idx="47">
                  <c:v>2010Q4</c:v>
                </c:pt>
                <c:pt idx="48">
                  <c:v>2011Q1</c:v>
                </c:pt>
                <c:pt idx="49">
                  <c:v>2011Q2</c:v>
                </c:pt>
                <c:pt idx="50">
                  <c:v>2011Q3</c:v>
                </c:pt>
                <c:pt idx="51">
                  <c:v>2011Q4</c:v>
                </c:pt>
                <c:pt idx="52">
                  <c:v>2012Q1</c:v>
                </c:pt>
                <c:pt idx="53">
                  <c:v>2012Q2</c:v>
                </c:pt>
                <c:pt idx="54">
                  <c:v>2012Q3</c:v>
                </c:pt>
                <c:pt idx="55">
                  <c:v>2012Q4</c:v>
                </c:pt>
                <c:pt idx="56">
                  <c:v>2013Q1</c:v>
                </c:pt>
                <c:pt idx="57">
                  <c:v>2013Q2</c:v>
                </c:pt>
                <c:pt idx="58">
                  <c:v>2013Q3</c:v>
                </c:pt>
                <c:pt idx="59">
                  <c:v>2013Q4</c:v>
                </c:pt>
                <c:pt idx="60">
                  <c:v>2014Q1</c:v>
                </c:pt>
                <c:pt idx="61">
                  <c:v>2014Q2</c:v>
                </c:pt>
                <c:pt idx="62">
                  <c:v>2014Q3</c:v>
                </c:pt>
                <c:pt idx="63">
                  <c:v>2014Q4</c:v>
                </c:pt>
                <c:pt idx="64">
                  <c:v>2015Q1</c:v>
                </c:pt>
                <c:pt idx="65">
                  <c:v>2015Q2</c:v>
                </c:pt>
                <c:pt idx="66">
                  <c:v>2015Q3</c:v>
                </c:pt>
                <c:pt idx="67">
                  <c:v>2015Q4</c:v>
                </c:pt>
                <c:pt idx="68">
                  <c:v>2016Q1</c:v>
                </c:pt>
                <c:pt idx="69">
                  <c:v>2016Q2</c:v>
                </c:pt>
                <c:pt idx="70">
                  <c:v>2016Q3</c:v>
                </c:pt>
                <c:pt idx="71">
                  <c:v>2016Q4</c:v>
                </c:pt>
                <c:pt idx="72">
                  <c:v>2017Q1</c:v>
                </c:pt>
              </c:strCache>
            </c:strRef>
          </c:cat>
          <c:val>
            <c:numRef>
              <c:f>Sheet1!$C$16:$BW$16</c:f>
              <c:numCache>
                <c:formatCode>General</c:formatCode>
                <c:ptCount val="73"/>
                <c:pt idx="55" formatCode="#,##0">
                  <c:v>86757</c:v>
                </c:pt>
                <c:pt idx="56" formatCode="#,##0">
                  <c:v>91597</c:v>
                </c:pt>
                <c:pt idx="57" formatCode="#,##0">
                  <c:v>105564</c:v>
                </c:pt>
                <c:pt idx="58" formatCode="#,##0">
                  <c:v>108118</c:v>
                </c:pt>
                <c:pt idx="59" formatCode="#,##0">
                  <c:v>108533</c:v>
                </c:pt>
                <c:pt idx="60">
                  <c:v>121035.20026222948</c:v>
                </c:pt>
                <c:pt idx="61">
                  <c:v>129807.52708473599</c:v>
                </c:pt>
                <c:pt idx="62">
                  <c:v>123970.01058364098</c:v>
                </c:pt>
                <c:pt idx="63">
                  <c:v>119062.78068846332</c:v>
                </c:pt>
                <c:pt idx="64">
                  <c:v>115381.28385142396</c:v>
                </c:pt>
                <c:pt idx="65">
                  <c:v>130287.76441690938</c:v>
                </c:pt>
                <c:pt idx="66">
                  <c:v>126446.25490059261</c:v>
                </c:pt>
                <c:pt idx="67">
                  <c:v>131713.36299812538</c:v>
                </c:pt>
                <c:pt idx="68">
                  <c:v>140362.90109839337</c:v>
                </c:pt>
                <c:pt idx="69">
                  <c:v>147760.04532846319</c:v>
                </c:pt>
                <c:pt idx="70">
                  <c:v>159910.2189331078</c:v>
                </c:pt>
                <c:pt idx="71">
                  <c:v>165145.39805209538</c:v>
                </c:pt>
                <c:pt idx="72">
                  <c:v>171061.58594169782</c:v>
                </c:pt>
              </c:numCache>
            </c:numRef>
          </c:val>
        </c:ser>
        <c:ser>
          <c:idx val="9"/>
          <c:order val="9"/>
          <c:tx>
            <c:strRef>
              <c:f>Sheet1!$A$17:$B$17</c:f>
              <c:strCache>
                <c:ptCount val="2"/>
                <c:pt idx="0">
                  <c:v>Claims in Swiss francs</c:v>
                </c:pt>
              </c:strCache>
            </c:strRef>
          </c:tx>
          <c:spPr>
            <a:solidFill>
              <a:schemeClr val="accent4">
                <a:lumMod val="60000"/>
              </a:schemeClr>
            </a:solidFill>
            <a:ln>
              <a:noFill/>
            </a:ln>
            <a:effectLst/>
          </c:spPr>
          <c:cat>
            <c:strRef>
              <c:f>Sheet1!$C$7:$BW$7</c:f>
              <c:strCache>
                <c:ptCount val="73"/>
                <c:pt idx="0">
                  <c:v>1999Q1</c:v>
                </c:pt>
                <c:pt idx="1">
                  <c:v>1999Q2</c:v>
                </c:pt>
                <c:pt idx="2">
                  <c:v>1999Q3</c:v>
                </c:pt>
                <c:pt idx="3">
                  <c:v>1999Q4</c:v>
                </c:pt>
                <c:pt idx="4">
                  <c:v>2000Q1</c:v>
                </c:pt>
                <c:pt idx="5">
                  <c:v>2000Q2</c:v>
                </c:pt>
                <c:pt idx="6">
                  <c:v>2000Q3</c:v>
                </c:pt>
                <c:pt idx="7">
                  <c:v>2000Q4</c:v>
                </c:pt>
                <c:pt idx="8">
                  <c:v>2001Q1</c:v>
                </c:pt>
                <c:pt idx="9">
                  <c:v>2001Q2</c:v>
                </c:pt>
                <c:pt idx="10">
                  <c:v>2001Q3</c:v>
                </c:pt>
                <c:pt idx="11">
                  <c:v>2001Q4</c:v>
                </c:pt>
                <c:pt idx="12">
                  <c:v>2002Q1</c:v>
                </c:pt>
                <c:pt idx="13">
                  <c:v>2002Q2</c:v>
                </c:pt>
                <c:pt idx="14">
                  <c:v>2002Q3</c:v>
                </c:pt>
                <c:pt idx="15">
                  <c:v>2002Q4</c:v>
                </c:pt>
                <c:pt idx="16">
                  <c:v>2003Q1</c:v>
                </c:pt>
                <c:pt idx="17">
                  <c:v>2003Q2</c:v>
                </c:pt>
                <c:pt idx="18">
                  <c:v>2003Q3</c:v>
                </c:pt>
                <c:pt idx="19">
                  <c:v>2003Q4</c:v>
                </c:pt>
                <c:pt idx="20">
                  <c:v>2004Q1</c:v>
                </c:pt>
                <c:pt idx="21">
                  <c:v>2004Q2</c:v>
                </c:pt>
                <c:pt idx="22">
                  <c:v>2004Q3</c:v>
                </c:pt>
                <c:pt idx="23">
                  <c:v>2004Q4</c:v>
                </c:pt>
                <c:pt idx="24">
                  <c:v>2005Q1</c:v>
                </c:pt>
                <c:pt idx="25">
                  <c:v>2005Q2</c:v>
                </c:pt>
                <c:pt idx="26">
                  <c:v>2005Q3</c:v>
                </c:pt>
                <c:pt idx="27">
                  <c:v>2005Q4</c:v>
                </c:pt>
                <c:pt idx="28">
                  <c:v>2006Q1</c:v>
                </c:pt>
                <c:pt idx="29">
                  <c:v>2006Q2</c:v>
                </c:pt>
                <c:pt idx="30">
                  <c:v>2006Q3</c:v>
                </c:pt>
                <c:pt idx="31">
                  <c:v>2006Q4</c:v>
                </c:pt>
                <c:pt idx="32">
                  <c:v>2007Q1</c:v>
                </c:pt>
                <c:pt idx="33">
                  <c:v>2007Q2</c:v>
                </c:pt>
                <c:pt idx="34">
                  <c:v>2007Q3</c:v>
                </c:pt>
                <c:pt idx="35">
                  <c:v>2007Q4</c:v>
                </c:pt>
                <c:pt idx="36">
                  <c:v>2008Q1</c:v>
                </c:pt>
                <c:pt idx="37">
                  <c:v>2008Q2</c:v>
                </c:pt>
                <c:pt idx="38">
                  <c:v>2008Q3</c:v>
                </c:pt>
                <c:pt idx="39">
                  <c:v>2008Q4</c:v>
                </c:pt>
                <c:pt idx="40">
                  <c:v>2009Q1</c:v>
                </c:pt>
                <c:pt idx="41">
                  <c:v>2009Q2</c:v>
                </c:pt>
                <c:pt idx="42">
                  <c:v>2009Q3</c:v>
                </c:pt>
                <c:pt idx="43">
                  <c:v>2009Q4</c:v>
                </c:pt>
                <c:pt idx="44">
                  <c:v>2010Q1</c:v>
                </c:pt>
                <c:pt idx="45">
                  <c:v>2010Q2</c:v>
                </c:pt>
                <c:pt idx="46">
                  <c:v>2010Q3</c:v>
                </c:pt>
                <c:pt idx="47">
                  <c:v>2010Q4</c:v>
                </c:pt>
                <c:pt idx="48">
                  <c:v>2011Q1</c:v>
                </c:pt>
                <c:pt idx="49">
                  <c:v>2011Q2</c:v>
                </c:pt>
                <c:pt idx="50">
                  <c:v>2011Q3</c:v>
                </c:pt>
                <c:pt idx="51">
                  <c:v>2011Q4</c:v>
                </c:pt>
                <c:pt idx="52">
                  <c:v>2012Q1</c:v>
                </c:pt>
                <c:pt idx="53">
                  <c:v>2012Q2</c:v>
                </c:pt>
                <c:pt idx="54">
                  <c:v>2012Q3</c:v>
                </c:pt>
                <c:pt idx="55">
                  <c:v>2012Q4</c:v>
                </c:pt>
                <c:pt idx="56">
                  <c:v>2013Q1</c:v>
                </c:pt>
                <c:pt idx="57">
                  <c:v>2013Q2</c:v>
                </c:pt>
                <c:pt idx="58">
                  <c:v>2013Q3</c:v>
                </c:pt>
                <c:pt idx="59">
                  <c:v>2013Q4</c:v>
                </c:pt>
                <c:pt idx="60">
                  <c:v>2014Q1</c:v>
                </c:pt>
                <c:pt idx="61">
                  <c:v>2014Q2</c:v>
                </c:pt>
                <c:pt idx="62">
                  <c:v>2014Q3</c:v>
                </c:pt>
                <c:pt idx="63">
                  <c:v>2014Q4</c:v>
                </c:pt>
                <c:pt idx="64">
                  <c:v>2015Q1</c:v>
                </c:pt>
                <c:pt idx="65">
                  <c:v>2015Q2</c:v>
                </c:pt>
                <c:pt idx="66">
                  <c:v>2015Q3</c:v>
                </c:pt>
                <c:pt idx="67">
                  <c:v>2015Q4</c:v>
                </c:pt>
                <c:pt idx="68">
                  <c:v>2016Q1</c:v>
                </c:pt>
                <c:pt idx="69">
                  <c:v>2016Q2</c:v>
                </c:pt>
                <c:pt idx="70">
                  <c:v>2016Q3</c:v>
                </c:pt>
                <c:pt idx="71">
                  <c:v>2016Q4</c:v>
                </c:pt>
                <c:pt idx="72">
                  <c:v>2017Q1</c:v>
                </c:pt>
              </c:strCache>
            </c:strRef>
          </c:cat>
          <c:val>
            <c:numRef>
              <c:f>Sheet1!$C$17:$BW$17</c:f>
              <c:numCache>
                <c:formatCode>#,##0</c:formatCode>
                <c:ptCount val="73"/>
                <c:pt idx="0">
                  <c:v>3571</c:v>
                </c:pt>
                <c:pt idx="1">
                  <c:v>3092</c:v>
                </c:pt>
                <c:pt idx="2">
                  <c:v>3193</c:v>
                </c:pt>
                <c:pt idx="3">
                  <c:v>3172</c:v>
                </c:pt>
                <c:pt idx="4">
                  <c:v>3590</c:v>
                </c:pt>
                <c:pt idx="5">
                  <c:v>2925</c:v>
                </c:pt>
                <c:pt idx="6">
                  <c:v>3279</c:v>
                </c:pt>
                <c:pt idx="7">
                  <c:v>4087</c:v>
                </c:pt>
                <c:pt idx="8">
                  <c:v>4131</c:v>
                </c:pt>
                <c:pt idx="9">
                  <c:v>3967</c:v>
                </c:pt>
                <c:pt idx="10">
                  <c:v>4150</c:v>
                </c:pt>
                <c:pt idx="11">
                  <c:v>3850</c:v>
                </c:pt>
                <c:pt idx="12">
                  <c:v>4903</c:v>
                </c:pt>
                <c:pt idx="13">
                  <c:v>5212</c:v>
                </c:pt>
                <c:pt idx="14">
                  <c:v>5576</c:v>
                </c:pt>
                <c:pt idx="15">
                  <c:v>7314</c:v>
                </c:pt>
                <c:pt idx="16">
                  <c:v>4437</c:v>
                </c:pt>
                <c:pt idx="17">
                  <c:v>4080</c:v>
                </c:pt>
                <c:pt idx="18">
                  <c:v>4669</c:v>
                </c:pt>
                <c:pt idx="19">
                  <c:v>5016</c:v>
                </c:pt>
                <c:pt idx="20">
                  <c:v>5464</c:v>
                </c:pt>
                <c:pt idx="21">
                  <c:v>5711</c:v>
                </c:pt>
                <c:pt idx="22">
                  <c:v>4178</c:v>
                </c:pt>
                <c:pt idx="23">
                  <c:v>4419</c:v>
                </c:pt>
                <c:pt idx="24">
                  <c:v>4578</c:v>
                </c:pt>
                <c:pt idx="25">
                  <c:v>3633</c:v>
                </c:pt>
                <c:pt idx="26">
                  <c:v>3988</c:v>
                </c:pt>
                <c:pt idx="27">
                  <c:v>4143</c:v>
                </c:pt>
                <c:pt idx="28">
                  <c:v>4710</c:v>
                </c:pt>
                <c:pt idx="29">
                  <c:v>4456</c:v>
                </c:pt>
                <c:pt idx="30">
                  <c:v>4932</c:v>
                </c:pt>
                <c:pt idx="31">
                  <c:v>5685</c:v>
                </c:pt>
                <c:pt idx="32">
                  <c:v>6008</c:v>
                </c:pt>
                <c:pt idx="33">
                  <c:v>5714</c:v>
                </c:pt>
                <c:pt idx="34">
                  <c:v>6253</c:v>
                </c:pt>
                <c:pt idx="35">
                  <c:v>6395</c:v>
                </c:pt>
                <c:pt idx="36">
                  <c:v>6601</c:v>
                </c:pt>
                <c:pt idx="37">
                  <c:v>7068</c:v>
                </c:pt>
                <c:pt idx="38">
                  <c:v>6462</c:v>
                </c:pt>
                <c:pt idx="39">
                  <c:v>5799</c:v>
                </c:pt>
                <c:pt idx="40">
                  <c:v>5648</c:v>
                </c:pt>
                <c:pt idx="41">
                  <c:v>5273</c:v>
                </c:pt>
                <c:pt idx="42">
                  <c:v>5309</c:v>
                </c:pt>
                <c:pt idx="43">
                  <c:v>5300</c:v>
                </c:pt>
                <c:pt idx="44">
                  <c:v>5543</c:v>
                </c:pt>
                <c:pt idx="45">
                  <c:v>5282</c:v>
                </c:pt>
                <c:pt idx="46">
                  <c:v>5212</c:v>
                </c:pt>
                <c:pt idx="47">
                  <c:v>6628</c:v>
                </c:pt>
                <c:pt idx="48">
                  <c:v>6311</c:v>
                </c:pt>
                <c:pt idx="49">
                  <c:v>6450</c:v>
                </c:pt>
                <c:pt idx="50">
                  <c:v>17025</c:v>
                </c:pt>
                <c:pt idx="51">
                  <c:v>4369</c:v>
                </c:pt>
                <c:pt idx="52">
                  <c:v>13956</c:v>
                </c:pt>
                <c:pt idx="53">
                  <c:v>13692</c:v>
                </c:pt>
                <c:pt idx="54">
                  <c:v>17806</c:v>
                </c:pt>
                <c:pt idx="55">
                  <c:v>12943</c:v>
                </c:pt>
                <c:pt idx="56">
                  <c:v>11803</c:v>
                </c:pt>
                <c:pt idx="57">
                  <c:v>11714</c:v>
                </c:pt>
                <c:pt idx="58">
                  <c:v>12214</c:v>
                </c:pt>
                <c:pt idx="59">
                  <c:v>12575</c:v>
                </c:pt>
                <c:pt idx="60" formatCode="General">
                  <c:v>16529.849525260288</c:v>
                </c:pt>
                <c:pt idx="61" formatCode="General">
                  <c:v>17012.772180947592</c:v>
                </c:pt>
                <c:pt idx="62" formatCode="General">
                  <c:v>15956.234799409842</c:v>
                </c:pt>
                <c:pt idx="63" formatCode="General">
                  <c:v>16373.353264635334</c:v>
                </c:pt>
                <c:pt idx="64" formatCode="General">
                  <c:v>17774.823311164841</c:v>
                </c:pt>
                <c:pt idx="65" formatCode="General">
                  <c:v>21386.298489986821</c:v>
                </c:pt>
                <c:pt idx="66" formatCode="General">
                  <c:v>18272.041152672729</c:v>
                </c:pt>
                <c:pt idx="67" formatCode="General">
                  <c:v>19770.7504265891</c:v>
                </c:pt>
                <c:pt idx="68" formatCode="General">
                  <c:v>14808.691193865714</c:v>
                </c:pt>
                <c:pt idx="69" formatCode="General">
                  <c:v>14284.107512619785</c:v>
                </c:pt>
                <c:pt idx="70" formatCode="General">
                  <c:v>14737.640099528742</c:v>
                </c:pt>
                <c:pt idx="71" formatCode="General">
                  <c:v>13756.807699912151</c:v>
                </c:pt>
                <c:pt idx="72" formatCode="General">
                  <c:v>14543.04596437574</c:v>
                </c:pt>
              </c:numCache>
            </c:numRef>
          </c:val>
        </c:ser>
        <c:ser>
          <c:idx val="10"/>
          <c:order val="10"/>
          <c:tx>
            <c:strRef>
              <c:f>Sheet1!$A$18:$B$18</c:f>
              <c:strCache>
                <c:ptCount val="2"/>
                <c:pt idx="0">
                  <c:v>Claims in other currencies</c:v>
                </c:pt>
              </c:strCache>
            </c:strRef>
          </c:tx>
          <c:spPr>
            <a:solidFill>
              <a:schemeClr val="accent5">
                <a:lumMod val="60000"/>
              </a:schemeClr>
            </a:solidFill>
            <a:ln>
              <a:noFill/>
            </a:ln>
            <a:effectLst/>
          </c:spPr>
          <c:cat>
            <c:strRef>
              <c:f>Sheet1!$C$7:$BW$7</c:f>
              <c:strCache>
                <c:ptCount val="73"/>
                <c:pt idx="0">
                  <c:v>1999Q1</c:v>
                </c:pt>
                <c:pt idx="1">
                  <c:v>1999Q2</c:v>
                </c:pt>
                <c:pt idx="2">
                  <c:v>1999Q3</c:v>
                </c:pt>
                <c:pt idx="3">
                  <c:v>1999Q4</c:v>
                </c:pt>
                <c:pt idx="4">
                  <c:v>2000Q1</c:v>
                </c:pt>
                <c:pt idx="5">
                  <c:v>2000Q2</c:v>
                </c:pt>
                <c:pt idx="6">
                  <c:v>2000Q3</c:v>
                </c:pt>
                <c:pt idx="7">
                  <c:v>2000Q4</c:v>
                </c:pt>
                <c:pt idx="8">
                  <c:v>2001Q1</c:v>
                </c:pt>
                <c:pt idx="9">
                  <c:v>2001Q2</c:v>
                </c:pt>
                <c:pt idx="10">
                  <c:v>2001Q3</c:v>
                </c:pt>
                <c:pt idx="11">
                  <c:v>2001Q4</c:v>
                </c:pt>
                <c:pt idx="12">
                  <c:v>2002Q1</c:v>
                </c:pt>
                <c:pt idx="13">
                  <c:v>2002Q2</c:v>
                </c:pt>
                <c:pt idx="14">
                  <c:v>2002Q3</c:v>
                </c:pt>
                <c:pt idx="15">
                  <c:v>2002Q4</c:v>
                </c:pt>
                <c:pt idx="16">
                  <c:v>2003Q1</c:v>
                </c:pt>
                <c:pt idx="17">
                  <c:v>2003Q2</c:v>
                </c:pt>
                <c:pt idx="18">
                  <c:v>2003Q3</c:v>
                </c:pt>
                <c:pt idx="19">
                  <c:v>2003Q4</c:v>
                </c:pt>
                <c:pt idx="20">
                  <c:v>2004Q1</c:v>
                </c:pt>
                <c:pt idx="21">
                  <c:v>2004Q2</c:v>
                </c:pt>
                <c:pt idx="22">
                  <c:v>2004Q3</c:v>
                </c:pt>
                <c:pt idx="23">
                  <c:v>2004Q4</c:v>
                </c:pt>
                <c:pt idx="24">
                  <c:v>2005Q1</c:v>
                </c:pt>
                <c:pt idx="25">
                  <c:v>2005Q2</c:v>
                </c:pt>
                <c:pt idx="26">
                  <c:v>2005Q3</c:v>
                </c:pt>
                <c:pt idx="27">
                  <c:v>2005Q4</c:v>
                </c:pt>
                <c:pt idx="28">
                  <c:v>2006Q1</c:v>
                </c:pt>
                <c:pt idx="29">
                  <c:v>2006Q2</c:v>
                </c:pt>
                <c:pt idx="30">
                  <c:v>2006Q3</c:v>
                </c:pt>
                <c:pt idx="31">
                  <c:v>2006Q4</c:v>
                </c:pt>
                <c:pt idx="32">
                  <c:v>2007Q1</c:v>
                </c:pt>
                <c:pt idx="33">
                  <c:v>2007Q2</c:v>
                </c:pt>
                <c:pt idx="34">
                  <c:v>2007Q3</c:v>
                </c:pt>
                <c:pt idx="35">
                  <c:v>2007Q4</c:v>
                </c:pt>
                <c:pt idx="36">
                  <c:v>2008Q1</c:v>
                </c:pt>
                <c:pt idx="37">
                  <c:v>2008Q2</c:v>
                </c:pt>
                <c:pt idx="38">
                  <c:v>2008Q3</c:v>
                </c:pt>
                <c:pt idx="39">
                  <c:v>2008Q4</c:v>
                </c:pt>
                <c:pt idx="40">
                  <c:v>2009Q1</c:v>
                </c:pt>
                <c:pt idx="41">
                  <c:v>2009Q2</c:v>
                </c:pt>
                <c:pt idx="42">
                  <c:v>2009Q3</c:v>
                </c:pt>
                <c:pt idx="43">
                  <c:v>2009Q4</c:v>
                </c:pt>
                <c:pt idx="44">
                  <c:v>2010Q1</c:v>
                </c:pt>
                <c:pt idx="45">
                  <c:v>2010Q2</c:v>
                </c:pt>
                <c:pt idx="46">
                  <c:v>2010Q3</c:v>
                </c:pt>
                <c:pt idx="47">
                  <c:v>2010Q4</c:v>
                </c:pt>
                <c:pt idx="48">
                  <c:v>2011Q1</c:v>
                </c:pt>
                <c:pt idx="49">
                  <c:v>2011Q2</c:v>
                </c:pt>
                <c:pt idx="50">
                  <c:v>2011Q3</c:v>
                </c:pt>
                <c:pt idx="51">
                  <c:v>2011Q4</c:v>
                </c:pt>
                <c:pt idx="52">
                  <c:v>2012Q1</c:v>
                </c:pt>
                <c:pt idx="53">
                  <c:v>2012Q2</c:v>
                </c:pt>
                <c:pt idx="54">
                  <c:v>2012Q3</c:v>
                </c:pt>
                <c:pt idx="55">
                  <c:v>2012Q4</c:v>
                </c:pt>
                <c:pt idx="56">
                  <c:v>2013Q1</c:v>
                </c:pt>
                <c:pt idx="57">
                  <c:v>2013Q2</c:v>
                </c:pt>
                <c:pt idx="58">
                  <c:v>2013Q3</c:v>
                </c:pt>
                <c:pt idx="59">
                  <c:v>2013Q4</c:v>
                </c:pt>
                <c:pt idx="60">
                  <c:v>2014Q1</c:v>
                </c:pt>
                <c:pt idx="61">
                  <c:v>2014Q2</c:v>
                </c:pt>
                <c:pt idx="62">
                  <c:v>2014Q3</c:v>
                </c:pt>
                <c:pt idx="63">
                  <c:v>2014Q4</c:v>
                </c:pt>
                <c:pt idx="64">
                  <c:v>2015Q1</c:v>
                </c:pt>
                <c:pt idx="65">
                  <c:v>2015Q2</c:v>
                </c:pt>
                <c:pt idx="66">
                  <c:v>2015Q3</c:v>
                </c:pt>
                <c:pt idx="67">
                  <c:v>2015Q4</c:v>
                </c:pt>
                <c:pt idx="68">
                  <c:v>2016Q1</c:v>
                </c:pt>
                <c:pt idx="69">
                  <c:v>2016Q2</c:v>
                </c:pt>
                <c:pt idx="70">
                  <c:v>2016Q3</c:v>
                </c:pt>
                <c:pt idx="71">
                  <c:v>2016Q4</c:v>
                </c:pt>
                <c:pt idx="72">
                  <c:v>2017Q1</c:v>
                </c:pt>
              </c:strCache>
            </c:strRef>
          </c:cat>
          <c:val>
            <c:numRef>
              <c:f>Sheet1!$C$18:$BW$18</c:f>
              <c:numCache>
                <c:formatCode>#,##0</c:formatCode>
                <c:ptCount val="73"/>
                <c:pt idx="0">
                  <c:v>20121</c:v>
                </c:pt>
                <c:pt idx="1">
                  <c:v>20846</c:v>
                </c:pt>
                <c:pt idx="2">
                  <c:v>22555</c:v>
                </c:pt>
                <c:pt idx="3">
                  <c:v>22034</c:v>
                </c:pt>
                <c:pt idx="4">
                  <c:v>21286</c:v>
                </c:pt>
                <c:pt idx="5">
                  <c:v>21705</c:v>
                </c:pt>
                <c:pt idx="6">
                  <c:v>19760</c:v>
                </c:pt>
                <c:pt idx="7">
                  <c:v>22672</c:v>
                </c:pt>
                <c:pt idx="8">
                  <c:v>21461</c:v>
                </c:pt>
                <c:pt idx="9">
                  <c:v>21165</c:v>
                </c:pt>
                <c:pt idx="10">
                  <c:v>22239</c:v>
                </c:pt>
                <c:pt idx="11">
                  <c:v>20591</c:v>
                </c:pt>
                <c:pt idx="12">
                  <c:v>21087</c:v>
                </c:pt>
                <c:pt idx="13">
                  <c:v>27605</c:v>
                </c:pt>
                <c:pt idx="14">
                  <c:v>30155</c:v>
                </c:pt>
                <c:pt idx="15">
                  <c:v>28350</c:v>
                </c:pt>
                <c:pt idx="16">
                  <c:v>31661</c:v>
                </c:pt>
                <c:pt idx="17">
                  <c:v>36055</c:v>
                </c:pt>
                <c:pt idx="18">
                  <c:v>37455</c:v>
                </c:pt>
                <c:pt idx="19">
                  <c:v>44608</c:v>
                </c:pt>
                <c:pt idx="20">
                  <c:v>47441</c:v>
                </c:pt>
                <c:pt idx="21">
                  <c:v>45902</c:v>
                </c:pt>
                <c:pt idx="22">
                  <c:v>47511</c:v>
                </c:pt>
                <c:pt idx="23">
                  <c:v>49660</c:v>
                </c:pt>
                <c:pt idx="24">
                  <c:v>48289</c:v>
                </c:pt>
                <c:pt idx="25">
                  <c:v>46742</c:v>
                </c:pt>
                <c:pt idx="26">
                  <c:v>49049</c:v>
                </c:pt>
                <c:pt idx="27">
                  <c:v>49546</c:v>
                </c:pt>
                <c:pt idx="28">
                  <c:v>46548</c:v>
                </c:pt>
                <c:pt idx="29">
                  <c:v>52341</c:v>
                </c:pt>
                <c:pt idx="30">
                  <c:v>54306</c:v>
                </c:pt>
                <c:pt idx="31">
                  <c:v>60049</c:v>
                </c:pt>
                <c:pt idx="32">
                  <c:v>69507</c:v>
                </c:pt>
                <c:pt idx="33">
                  <c:v>74185</c:v>
                </c:pt>
                <c:pt idx="34">
                  <c:v>83333</c:v>
                </c:pt>
                <c:pt idx="35">
                  <c:v>75580</c:v>
                </c:pt>
                <c:pt idx="36">
                  <c:v>96270</c:v>
                </c:pt>
                <c:pt idx="37">
                  <c:v>97430</c:v>
                </c:pt>
                <c:pt idx="38">
                  <c:v>91640</c:v>
                </c:pt>
                <c:pt idx="39">
                  <c:v>92510</c:v>
                </c:pt>
                <c:pt idx="40">
                  <c:v>86623</c:v>
                </c:pt>
                <c:pt idx="41">
                  <c:v>94565</c:v>
                </c:pt>
                <c:pt idx="42">
                  <c:v>132821</c:v>
                </c:pt>
                <c:pt idx="43">
                  <c:v>139242</c:v>
                </c:pt>
                <c:pt idx="44">
                  <c:v>167555</c:v>
                </c:pt>
                <c:pt idx="45">
                  <c:v>179900</c:v>
                </c:pt>
                <c:pt idx="46">
                  <c:v>213285</c:v>
                </c:pt>
                <c:pt idx="47">
                  <c:v>229076</c:v>
                </c:pt>
                <c:pt idx="48">
                  <c:v>252779</c:v>
                </c:pt>
                <c:pt idx="49">
                  <c:v>269228</c:v>
                </c:pt>
                <c:pt idx="50">
                  <c:v>274019</c:v>
                </c:pt>
                <c:pt idx="51">
                  <c:v>308431</c:v>
                </c:pt>
                <c:pt idx="52">
                  <c:v>316897</c:v>
                </c:pt>
                <c:pt idx="53">
                  <c:v>323045</c:v>
                </c:pt>
                <c:pt idx="54">
                  <c:v>354498</c:v>
                </c:pt>
                <c:pt idx="55">
                  <c:v>197060</c:v>
                </c:pt>
                <c:pt idx="56">
                  <c:v>196886</c:v>
                </c:pt>
                <c:pt idx="57">
                  <c:v>168482</c:v>
                </c:pt>
                <c:pt idx="58">
                  <c:v>172929</c:v>
                </c:pt>
                <c:pt idx="59">
                  <c:v>178675</c:v>
                </c:pt>
                <c:pt idx="60" formatCode="General">
                  <c:v>187839.60772866925</c:v>
                </c:pt>
                <c:pt idx="61" formatCode="General">
                  <c:v>193459.29356725825</c:v>
                </c:pt>
                <c:pt idx="62" formatCode="General">
                  <c:v>194112.74782623191</c:v>
                </c:pt>
                <c:pt idx="63" formatCode="General">
                  <c:v>190345.98281774725</c:v>
                </c:pt>
                <c:pt idx="64" formatCode="General">
                  <c:v>190792.3810833297</c:v>
                </c:pt>
                <c:pt idx="65" formatCode="General">
                  <c:v>212278.18006516405</c:v>
                </c:pt>
                <c:pt idx="66" formatCode="General">
                  <c:v>214819.93809481338</c:v>
                </c:pt>
                <c:pt idx="67" formatCode="General">
                  <c:v>213093.82622765968</c:v>
                </c:pt>
                <c:pt idx="68" formatCode="General">
                  <c:v>232270.66457755279</c:v>
                </c:pt>
                <c:pt idx="69" formatCode="General">
                  <c:v>246538.21860678226</c:v>
                </c:pt>
                <c:pt idx="70" formatCode="General">
                  <c:v>266256.89787890622</c:v>
                </c:pt>
                <c:pt idx="71" formatCode="General">
                  <c:v>201298.08546081433</c:v>
                </c:pt>
                <c:pt idx="72" formatCode="General">
                  <c:v>214712.38750521457</c:v>
                </c:pt>
              </c:numCache>
            </c:numRef>
          </c:val>
        </c:ser>
        <c:ser>
          <c:idx val="11"/>
          <c:order val="11"/>
          <c:tx>
            <c:strRef>
              <c:f>Sheet1!$A$19:$B$19</c:f>
              <c:strCache>
                <c:ptCount val="2"/>
                <c:pt idx="0">
                  <c:v> Unallocated reserves</c:v>
                </c:pt>
              </c:strCache>
            </c:strRef>
          </c:tx>
          <c:spPr>
            <a:solidFill>
              <a:schemeClr val="accent6">
                <a:lumMod val="60000"/>
              </a:schemeClr>
            </a:solidFill>
            <a:ln>
              <a:noFill/>
            </a:ln>
            <a:effectLst/>
          </c:spPr>
          <c:cat>
            <c:strRef>
              <c:f>Sheet1!$C$7:$BW$7</c:f>
              <c:strCache>
                <c:ptCount val="73"/>
                <c:pt idx="0">
                  <c:v>1999Q1</c:v>
                </c:pt>
                <c:pt idx="1">
                  <c:v>1999Q2</c:v>
                </c:pt>
                <c:pt idx="2">
                  <c:v>1999Q3</c:v>
                </c:pt>
                <c:pt idx="3">
                  <c:v>1999Q4</c:v>
                </c:pt>
                <c:pt idx="4">
                  <c:v>2000Q1</c:v>
                </c:pt>
                <c:pt idx="5">
                  <c:v>2000Q2</c:v>
                </c:pt>
                <c:pt idx="6">
                  <c:v>2000Q3</c:v>
                </c:pt>
                <c:pt idx="7">
                  <c:v>2000Q4</c:v>
                </c:pt>
                <c:pt idx="8">
                  <c:v>2001Q1</c:v>
                </c:pt>
                <c:pt idx="9">
                  <c:v>2001Q2</c:v>
                </c:pt>
                <c:pt idx="10">
                  <c:v>2001Q3</c:v>
                </c:pt>
                <c:pt idx="11">
                  <c:v>2001Q4</c:v>
                </c:pt>
                <c:pt idx="12">
                  <c:v>2002Q1</c:v>
                </c:pt>
                <c:pt idx="13">
                  <c:v>2002Q2</c:v>
                </c:pt>
                <c:pt idx="14">
                  <c:v>2002Q3</c:v>
                </c:pt>
                <c:pt idx="15">
                  <c:v>2002Q4</c:v>
                </c:pt>
                <c:pt idx="16">
                  <c:v>2003Q1</c:v>
                </c:pt>
                <c:pt idx="17">
                  <c:v>2003Q2</c:v>
                </c:pt>
                <c:pt idx="18">
                  <c:v>2003Q3</c:v>
                </c:pt>
                <c:pt idx="19">
                  <c:v>2003Q4</c:v>
                </c:pt>
                <c:pt idx="20">
                  <c:v>2004Q1</c:v>
                </c:pt>
                <c:pt idx="21">
                  <c:v>2004Q2</c:v>
                </c:pt>
                <c:pt idx="22">
                  <c:v>2004Q3</c:v>
                </c:pt>
                <c:pt idx="23">
                  <c:v>2004Q4</c:v>
                </c:pt>
                <c:pt idx="24">
                  <c:v>2005Q1</c:v>
                </c:pt>
                <c:pt idx="25">
                  <c:v>2005Q2</c:v>
                </c:pt>
                <c:pt idx="26">
                  <c:v>2005Q3</c:v>
                </c:pt>
                <c:pt idx="27">
                  <c:v>2005Q4</c:v>
                </c:pt>
                <c:pt idx="28">
                  <c:v>2006Q1</c:v>
                </c:pt>
                <c:pt idx="29">
                  <c:v>2006Q2</c:v>
                </c:pt>
                <c:pt idx="30">
                  <c:v>2006Q3</c:v>
                </c:pt>
                <c:pt idx="31">
                  <c:v>2006Q4</c:v>
                </c:pt>
                <c:pt idx="32">
                  <c:v>2007Q1</c:v>
                </c:pt>
                <c:pt idx="33">
                  <c:v>2007Q2</c:v>
                </c:pt>
                <c:pt idx="34">
                  <c:v>2007Q3</c:v>
                </c:pt>
                <c:pt idx="35">
                  <c:v>2007Q4</c:v>
                </c:pt>
                <c:pt idx="36">
                  <c:v>2008Q1</c:v>
                </c:pt>
                <c:pt idx="37">
                  <c:v>2008Q2</c:v>
                </c:pt>
                <c:pt idx="38">
                  <c:v>2008Q3</c:v>
                </c:pt>
                <c:pt idx="39">
                  <c:v>2008Q4</c:v>
                </c:pt>
                <c:pt idx="40">
                  <c:v>2009Q1</c:v>
                </c:pt>
                <c:pt idx="41">
                  <c:v>2009Q2</c:v>
                </c:pt>
                <c:pt idx="42">
                  <c:v>2009Q3</c:v>
                </c:pt>
                <c:pt idx="43">
                  <c:v>2009Q4</c:v>
                </c:pt>
                <c:pt idx="44">
                  <c:v>2010Q1</c:v>
                </c:pt>
                <c:pt idx="45">
                  <c:v>2010Q2</c:v>
                </c:pt>
                <c:pt idx="46">
                  <c:v>2010Q3</c:v>
                </c:pt>
                <c:pt idx="47">
                  <c:v>2010Q4</c:v>
                </c:pt>
                <c:pt idx="48">
                  <c:v>2011Q1</c:v>
                </c:pt>
                <c:pt idx="49">
                  <c:v>2011Q2</c:v>
                </c:pt>
                <c:pt idx="50">
                  <c:v>2011Q3</c:v>
                </c:pt>
                <c:pt idx="51">
                  <c:v>2011Q4</c:v>
                </c:pt>
                <c:pt idx="52">
                  <c:v>2012Q1</c:v>
                </c:pt>
                <c:pt idx="53">
                  <c:v>2012Q2</c:v>
                </c:pt>
                <c:pt idx="54">
                  <c:v>2012Q3</c:v>
                </c:pt>
                <c:pt idx="55">
                  <c:v>2012Q4</c:v>
                </c:pt>
                <c:pt idx="56">
                  <c:v>2013Q1</c:v>
                </c:pt>
                <c:pt idx="57">
                  <c:v>2013Q2</c:v>
                </c:pt>
                <c:pt idx="58">
                  <c:v>2013Q3</c:v>
                </c:pt>
                <c:pt idx="59">
                  <c:v>2013Q4</c:v>
                </c:pt>
                <c:pt idx="60">
                  <c:v>2014Q1</c:v>
                </c:pt>
                <c:pt idx="61">
                  <c:v>2014Q2</c:v>
                </c:pt>
                <c:pt idx="62">
                  <c:v>2014Q3</c:v>
                </c:pt>
                <c:pt idx="63">
                  <c:v>2014Q4</c:v>
                </c:pt>
                <c:pt idx="64">
                  <c:v>2015Q1</c:v>
                </c:pt>
                <c:pt idx="65">
                  <c:v>2015Q2</c:v>
                </c:pt>
                <c:pt idx="66">
                  <c:v>2015Q3</c:v>
                </c:pt>
                <c:pt idx="67">
                  <c:v>2015Q4</c:v>
                </c:pt>
                <c:pt idx="68">
                  <c:v>2016Q1</c:v>
                </c:pt>
                <c:pt idx="69">
                  <c:v>2016Q2</c:v>
                </c:pt>
                <c:pt idx="70">
                  <c:v>2016Q3</c:v>
                </c:pt>
                <c:pt idx="71">
                  <c:v>2016Q4</c:v>
                </c:pt>
                <c:pt idx="72">
                  <c:v>2017Q1</c:v>
                </c:pt>
              </c:strCache>
            </c:strRef>
          </c:cat>
          <c:val>
            <c:numRef>
              <c:f>Sheet1!$C$19:$BW$19</c:f>
              <c:numCache>
                <c:formatCode>#,##0</c:formatCode>
                <c:ptCount val="73"/>
                <c:pt idx="0">
                  <c:v>366284</c:v>
                </c:pt>
                <c:pt idx="1">
                  <c:v>372253</c:v>
                </c:pt>
                <c:pt idx="2">
                  <c:v>389117</c:v>
                </c:pt>
                <c:pt idx="3">
                  <c:v>402028</c:v>
                </c:pt>
                <c:pt idx="4">
                  <c:v>407901</c:v>
                </c:pt>
                <c:pt idx="5">
                  <c:v>410769</c:v>
                </c:pt>
                <c:pt idx="6">
                  <c:v>408116</c:v>
                </c:pt>
                <c:pt idx="7">
                  <c:v>417615</c:v>
                </c:pt>
                <c:pt idx="8">
                  <c:v>423738</c:v>
                </c:pt>
                <c:pt idx="9">
                  <c:v>423125</c:v>
                </c:pt>
                <c:pt idx="10">
                  <c:v>445691</c:v>
                </c:pt>
                <c:pt idx="11">
                  <c:v>479688</c:v>
                </c:pt>
                <c:pt idx="12">
                  <c:v>504828</c:v>
                </c:pt>
                <c:pt idx="13">
                  <c:v>546115</c:v>
                </c:pt>
                <c:pt idx="14">
                  <c:v>565335</c:v>
                </c:pt>
                <c:pt idx="15">
                  <c:v>611749</c:v>
                </c:pt>
                <c:pt idx="16">
                  <c:v>655699</c:v>
                </c:pt>
                <c:pt idx="17">
                  <c:v>705323</c:v>
                </c:pt>
                <c:pt idx="18">
                  <c:v>771190</c:v>
                </c:pt>
                <c:pt idx="19">
                  <c:v>801692</c:v>
                </c:pt>
                <c:pt idx="20">
                  <c:v>866719</c:v>
                </c:pt>
                <c:pt idx="21">
                  <c:v>912363</c:v>
                </c:pt>
                <c:pt idx="22">
                  <c:v>962559</c:v>
                </c:pt>
                <c:pt idx="23">
                  <c:v>1093110</c:v>
                </c:pt>
                <c:pt idx="24">
                  <c:v>1241397</c:v>
                </c:pt>
                <c:pt idx="25">
                  <c:v>1309608</c:v>
                </c:pt>
                <c:pt idx="26">
                  <c:v>1399668</c:v>
                </c:pt>
                <c:pt idx="27">
                  <c:v>1476415</c:v>
                </c:pt>
                <c:pt idx="28">
                  <c:v>1586815</c:v>
                </c:pt>
                <c:pt idx="29">
                  <c:v>1727150</c:v>
                </c:pt>
                <c:pt idx="30">
                  <c:v>1814931</c:v>
                </c:pt>
                <c:pt idx="31">
                  <c:v>1937501</c:v>
                </c:pt>
                <c:pt idx="32">
                  <c:v>2077645</c:v>
                </c:pt>
                <c:pt idx="33">
                  <c:v>2238351</c:v>
                </c:pt>
                <c:pt idx="34">
                  <c:v>2403767</c:v>
                </c:pt>
                <c:pt idx="35">
                  <c:v>2585118</c:v>
                </c:pt>
                <c:pt idx="36">
                  <c:v>2860613</c:v>
                </c:pt>
                <c:pt idx="37">
                  <c:v>3030007</c:v>
                </c:pt>
                <c:pt idx="38">
                  <c:v>3137290</c:v>
                </c:pt>
                <c:pt idx="39">
                  <c:v>3135713</c:v>
                </c:pt>
                <c:pt idx="40">
                  <c:v>3080471</c:v>
                </c:pt>
                <c:pt idx="41">
                  <c:v>3269049</c:v>
                </c:pt>
                <c:pt idx="42">
                  <c:v>3415824</c:v>
                </c:pt>
                <c:pt idx="43">
                  <c:v>3574783</c:v>
                </c:pt>
                <c:pt idx="44">
                  <c:v>3620300</c:v>
                </c:pt>
                <c:pt idx="45">
                  <c:v>3628677</c:v>
                </c:pt>
                <c:pt idx="46">
                  <c:v>3874006</c:v>
                </c:pt>
                <c:pt idx="47">
                  <c:v>4101680</c:v>
                </c:pt>
                <c:pt idx="48">
                  <c:v>4358235</c:v>
                </c:pt>
                <c:pt idx="49">
                  <c:v>4578698</c:v>
                </c:pt>
                <c:pt idx="50">
                  <c:v>4567266</c:v>
                </c:pt>
                <c:pt idx="51">
                  <c:v>4553162</c:v>
                </c:pt>
                <c:pt idx="52">
                  <c:v>4729970</c:v>
                </c:pt>
                <c:pt idx="53">
                  <c:v>4686345</c:v>
                </c:pt>
                <c:pt idx="54">
                  <c:v>4770921</c:v>
                </c:pt>
                <c:pt idx="55">
                  <c:v>4866703</c:v>
                </c:pt>
                <c:pt idx="56">
                  <c:v>5007500</c:v>
                </c:pt>
                <c:pt idx="57">
                  <c:v>5056677</c:v>
                </c:pt>
                <c:pt idx="58">
                  <c:v>5249707</c:v>
                </c:pt>
                <c:pt idx="59">
                  <c:v>5452832</c:v>
                </c:pt>
                <c:pt idx="60" formatCode="General">
                  <c:v>4880360.4381932272</c:v>
                </c:pt>
                <c:pt idx="61" formatCode="General">
                  <c:v>4930662.1120803598</c:v>
                </c:pt>
                <c:pt idx="62" formatCode="General">
                  <c:v>4831760.4641646342</c:v>
                </c:pt>
                <c:pt idx="63" formatCode="General">
                  <c:v>4780597.8427168913</c:v>
                </c:pt>
                <c:pt idx="64" formatCode="General">
                  <c:v>4675205.6731428737</c:v>
                </c:pt>
                <c:pt idx="65" formatCode="General">
                  <c:v>4116190.5329351192</c:v>
                </c:pt>
                <c:pt idx="66" formatCode="General">
                  <c:v>3925126.9631670206</c:v>
                </c:pt>
                <c:pt idx="67" formatCode="General">
                  <c:v>3491733.9305520584</c:v>
                </c:pt>
                <c:pt idx="68" formatCode="General">
                  <c:v>3146051.2508359081</c:v>
                </c:pt>
                <c:pt idx="69" formatCode="General">
                  <c:v>2897069.4686321495</c:v>
                </c:pt>
                <c:pt idx="70" formatCode="General">
                  <c:v>2627259.0305247824</c:v>
                </c:pt>
                <c:pt idx="71" formatCode="General">
                  <c:v>2285155.3060517539</c:v>
                </c:pt>
                <c:pt idx="72" formatCode="General">
                  <c:v>2050419.625367125</c:v>
                </c:pt>
              </c:numCache>
            </c:numRef>
          </c:val>
        </c:ser>
        <c:dLbls>
          <c:showLegendKey val="0"/>
          <c:showVal val="0"/>
          <c:showCatName val="0"/>
          <c:showSerName val="0"/>
          <c:showPercent val="0"/>
          <c:showBubbleSize val="0"/>
        </c:dLbls>
        <c:axId val="453197784"/>
        <c:axId val="453197392"/>
        <c:extLst>
          <c:ext xmlns:c15="http://schemas.microsoft.com/office/drawing/2012/chart" uri="{02D57815-91ED-43cb-92C2-25804820EDAC}">
            <c15:filteredAreaSeries>
              <c15:ser>
                <c:idx val="0"/>
                <c:order val="0"/>
                <c:tx>
                  <c:strRef>
                    <c:extLst>
                      <c:ext uri="{02D57815-91ED-43cb-92C2-25804820EDAC}">
                        <c15:formulaRef>
                          <c15:sqref>Sheet1!$A$8:$B$8</c15:sqref>
                        </c15:formulaRef>
                      </c:ext>
                    </c:extLst>
                    <c:strCache>
                      <c:ptCount val="2"/>
                      <c:pt idx="0">
                        <c:v>Total foreign exchange holdings</c:v>
                      </c:pt>
                    </c:strCache>
                  </c:strRef>
                </c:tx>
                <c:spPr>
                  <a:solidFill>
                    <a:schemeClr val="accent1"/>
                  </a:solidFill>
                  <a:ln>
                    <a:noFill/>
                  </a:ln>
                  <a:effectLst/>
                </c:spPr>
                <c:cat>
                  <c:strRef>
                    <c:extLst>
                      <c:ext uri="{02D57815-91ED-43cb-92C2-25804820EDAC}">
                        <c15:formulaRef>
                          <c15:sqref>Sheet1!$C$7:$BW$7</c15:sqref>
                        </c15:formulaRef>
                      </c:ext>
                    </c:extLst>
                    <c:strCache>
                      <c:ptCount val="73"/>
                      <c:pt idx="0">
                        <c:v>1999Q1</c:v>
                      </c:pt>
                      <c:pt idx="1">
                        <c:v>1999Q2</c:v>
                      </c:pt>
                      <c:pt idx="2">
                        <c:v>1999Q3</c:v>
                      </c:pt>
                      <c:pt idx="3">
                        <c:v>1999Q4</c:v>
                      </c:pt>
                      <c:pt idx="4">
                        <c:v>2000Q1</c:v>
                      </c:pt>
                      <c:pt idx="5">
                        <c:v>2000Q2</c:v>
                      </c:pt>
                      <c:pt idx="6">
                        <c:v>2000Q3</c:v>
                      </c:pt>
                      <c:pt idx="7">
                        <c:v>2000Q4</c:v>
                      </c:pt>
                      <c:pt idx="8">
                        <c:v>2001Q1</c:v>
                      </c:pt>
                      <c:pt idx="9">
                        <c:v>2001Q2</c:v>
                      </c:pt>
                      <c:pt idx="10">
                        <c:v>2001Q3</c:v>
                      </c:pt>
                      <c:pt idx="11">
                        <c:v>2001Q4</c:v>
                      </c:pt>
                      <c:pt idx="12">
                        <c:v>2002Q1</c:v>
                      </c:pt>
                      <c:pt idx="13">
                        <c:v>2002Q2</c:v>
                      </c:pt>
                      <c:pt idx="14">
                        <c:v>2002Q3</c:v>
                      </c:pt>
                      <c:pt idx="15">
                        <c:v>2002Q4</c:v>
                      </c:pt>
                      <c:pt idx="16">
                        <c:v>2003Q1</c:v>
                      </c:pt>
                      <c:pt idx="17">
                        <c:v>2003Q2</c:v>
                      </c:pt>
                      <c:pt idx="18">
                        <c:v>2003Q3</c:v>
                      </c:pt>
                      <c:pt idx="19">
                        <c:v>2003Q4</c:v>
                      </c:pt>
                      <c:pt idx="20">
                        <c:v>2004Q1</c:v>
                      </c:pt>
                      <c:pt idx="21">
                        <c:v>2004Q2</c:v>
                      </c:pt>
                      <c:pt idx="22">
                        <c:v>2004Q3</c:v>
                      </c:pt>
                      <c:pt idx="23">
                        <c:v>2004Q4</c:v>
                      </c:pt>
                      <c:pt idx="24">
                        <c:v>2005Q1</c:v>
                      </c:pt>
                      <c:pt idx="25">
                        <c:v>2005Q2</c:v>
                      </c:pt>
                      <c:pt idx="26">
                        <c:v>2005Q3</c:v>
                      </c:pt>
                      <c:pt idx="27">
                        <c:v>2005Q4</c:v>
                      </c:pt>
                      <c:pt idx="28">
                        <c:v>2006Q1</c:v>
                      </c:pt>
                      <c:pt idx="29">
                        <c:v>2006Q2</c:v>
                      </c:pt>
                      <c:pt idx="30">
                        <c:v>2006Q3</c:v>
                      </c:pt>
                      <c:pt idx="31">
                        <c:v>2006Q4</c:v>
                      </c:pt>
                      <c:pt idx="32">
                        <c:v>2007Q1</c:v>
                      </c:pt>
                      <c:pt idx="33">
                        <c:v>2007Q2</c:v>
                      </c:pt>
                      <c:pt idx="34">
                        <c:v>2007Q3</c:v>
                      </c:pt>
                      <c:pt idx="35">
                        <c:v>2007Q4</c:v>
                      </c:pt>
                      <c:pt idx="36">
                        <c:v>2008Q1</c:v>
                      </c:pt>
                      <c:pt idx="37">
                        <c:v>2008Q2</c:v>
                      </c:pt>
                      <c:pt idx="38">
                        <c:v>2008Q3</c:v>
                      </c:pt>
                      <c:pt idx="39">
                        <c:v>2008Q4</c:v>
                      </c:pt>
                      <c:pt idx="40">
                        <c:v>2009Q1</c:v>
                      </c:pt>
                      <c:pt idx="41">
                        <c:v>2009Q2</c:v>
                      </c:pt>
                      <c:pt idx="42">
                        <c:v>2009Q3</c:v>
                      </c:pt>
                      <c:pt idx="43">
                        <c:v>2009Q4</c:v>
                      </c:pt>
                      <c:pt idx="44">
                        <c:v>2010Q1</c:v>
                      </c:pt>
                      <c:pt idx="45">
                        <c:v>2010Q2</c:v>
                      </c:pt>
                      <c:pt idx="46">
                        <c:v>2010Q3</c:v>
                      </c:pt>
                      <c:pt idx="47">
                        <c:v>2010Q4</c:v>
                      </c:pt>
                      <c:pt idx="48">
                        <c:v>2011Q1</c:v>
                      </c:pt>
                      <c:pt idx="49">
                        <c:v>2011Q2</c:v>
                      </c:pt>
                      <c:pt idx="50">
                        <c:v>2011Q3</c:v>
                      </c:pt>
                      <c:pt idx="51">
                        <c:v>2011Q4</c:v>
                      </c:pt>
                      <c:pt idx="52">
                        <c:v>2012Q1</c:v>
                      </c:pt>
                      <c:pt idx="53">
                        <c:v>2012Q2</c:v>
                      </c:pt>
                      <c:pt idx="54">
                        <c:v>2012Q3</c:v>
                      </c:pt>
                      <c:pt idx="55">
                        <c:v>2012Q4</c:v>
                      </c:pt>
                      <c:pt idx="56">
                        <c:v>2013Q1</c:v>
                      </c:pt>
                      <c:pt idx="57">
                        <c:v>2013Q2</c:v>
                      </c:pt>
                      <c:pt idx="58">
                        <c:v>2013Q3</c:v>
                      </c:pt>
                      <c:pt idx="59">
                        <c:v>2013Q4</c:v>
                      </c:pt>
                      <c:pt idx="60">
                        <c:v>2014Q1</c:v>
                      </c:pt>
                      <c:pt idx="61">
                        <c:v>2014Q2</c:v>
                      </c:pt>
                      <c:pt idx="62">
                        <c:v>2014Q3</c:v>
                      </c:pt>
                      <c:pt idx="63">
                        <c:v>2014Q4</c:v>
                      </c:pt>
                      <c:pt idx="64">
                        <c:v>2015Q1</c:v>
                      </c:pt>
                      <c:pt idx="65">
                        <c:v>2015Q2</c:v>
                      </c:pt>
                      <c:pt idx="66">
                        <c:v>2015Q3</c:v>
                      </c:pt>
                      <c:pt idx="67">
                        <c:v>2015Q4</c:v>
                      </c:pt>
                      <c:pt idx="68">
                        <c:v>2016Q1</c:v>
                      </c:pt>
                      <c:pt idx="69">
                        <c:v>2016Q2</c:v>
                      </c:pt>
                      <c:pt idx="70">
                        <c:v>2016Q3</c:v>
                      </c:pt>
                      <c:pt idx="71">
                        <c:v>2016Q4</c:v>
                      </c:pt>
                      <c:pt idx="72">
                        <c:v>2017Q1</c:v>
                      </c:pt>
                    </c:strCache>
                  </c:strRef>
                </c:cat>
                <c:val>
                  <c:numRef>
                    <c:extLst>
                      <c:ext uri="{02D57815-91ED-43cb-92C2-25804820EDAC}">
                        <c15:formulaRef>
                          <c15:sqref>Sheet1!$C$8:$BW$8</c15:sqref>
                        </c15:formulaRef>
                      </c:ext>
                    </c:extLst>
                    <c:numCache>
                      <c:formatCode>#,##0</c:formatCode>
                      <c:ptCount val="73"/>
                      <c:pt idx="0">
                        <c:v>1605699</c:v>
                      </c:pt>
                      <c:pt idx="1">
                        <c:v>1645977</c:v>
                      </c:pt>
                      <c:pt idx="2">
                        <c:v>1713361</c:v>
                      </c:pt>
                      <c:pt idx="3">
                        <c:v>1781733</c:v>
                      </c:pt>
                      <c:pt idx="4">
                        <c:v>1808492</c:v>
                      </c:pt>
                      <c:pt idx="5">
                        <c:v>1852683</c:v>
                      </c:pt>
                      <c:pt idx="6">
                        <c:v>1873666</c:v>
                      </c:pt>
                      <c:pt idx="7">
                        <c:v>1935859</c:v>
                      </c:pt>
                      <c:pt idx="8">
                        <c:v>1931374</c:v>
                      </c:pt>
                      <c:pt idx="9">
                        <c:v>1933752</c:v>
                      </c:pt>
                      <c:pt idx="10">
                        <c:v>2027401</c:v>
                      </c:pt>
                      <c:pt idx="11">
                        <c:v>2049240</c:v>
                      </c:pt>
                      <c:pt idx="12">
                        <c:v>2081304</c:v>
                      </c:pt>
                      <c:pt idx="13">
                        <c:v>2236593</c:v>
                      </c:pt>
                      <c:pt idx="14">
                        <c:v>2306989</c:v>
                      </c:pt>
                      <c:pt idx="15">
                        <c:v>2407575</c:v>
                      </c:pt>
                      <c:pt idx="16">
                        <c:v>2501091</c:v>
                      </c:pt>
                      <c:pt idx="17">
                        <c:v>2668226</c:v>
                      </c:pt>
                      <c:pt idx="18">
                        <c:v>2831483</c:v>
                      </c:pt>
                      <c:pt idx="19">
                        <c:v>3024684</c:v>
                      </c:pt>
                      <c:pt idx="20">
                        <c:v>3295555</c:v>
                      </c:pt>
                      <c:pt idx="21">
                        <c:v>3340365</c:v>
                      </c:pt>
                      <c:pt idx="22">
                        <c:v>3439724</c:v>
                      </c:pt>
                      <c:pt idx="23">
                        <c:v>3748115</c:v>
                      </c:pt>
                      <c:pt idx="24">
                        <c:v>3933865</c:v>
                      </c:pt>
                      <c:pt idx="25">
                        <c:v>4036990</c:v>
                      </c:pt>
                      <c:pt idx="26">
                        <c:v>4160698</c:v>
                      </c:pt>
                      <c:pt idx="27">
                        <c:v>4319960</c:v>
                      </c:pt>
                      <c:pt idx="28">
                        <c:v>4523743</c:v>
                      </c:pt>
                      <c:pt idx="29">
                        <c:v>4761009</c:v>
                      </c:pt>
                      <c:pt idx="30">
                        <c:v>4952354</c:v>
                      </c:pt>
                      <c:pt idx="31">
                        <c:v>5252979</c:v>
                      </c:pt>
                      <c:pt idx="32">
                        <c:v>5589349</c:v>
                      </c:pt>
                      <c:pt idx="33">
                        <c:v>5956423</c:v>
                      </c:pt>
                      <c:pt idx="34">
                        <c:v>6299154</c:v>
                      </c:pt>
                      <c:pt idx="35">
                        <c:v>6704435</c:v>
                      </c:pt>
                      <c:pt idx="36">
                        <c:v>7243452</c:v>
                      </c:pt>
                      <c:pt idx="37">
                        <c:v>7458729</c:v>
                      </c:pt>
                      <c:pt idx="38">
                        <c:v>7498157</c:v>
                      </c:pt>
                      <c:pt idx="39">
                        <c:v>7345913</c:v>
                      </c:pt>
                      <c:pt idx="40">
                        <c:v>7162320</c:v>
                      </c:pt>
                      <c:pt idx="41">
                        <c:v>7563154</c:v>
                      </c:pt>
                      <c:pt idx="42">
                        <c:v>7880601</c:v>
                      </c:pt>
                      <c:pt idx="43">
                        <c:v>8164737</c:v>
                      </c:pt>
                      <c:pt idx="44">
                        <c:v>8290581</c:v>
                      </c:pt>
                      <c:pt idx="45">
                        <c:v>8419831</c:v>
                      </c:pt>
                      <c:pt idx="46">
                        <c:v>8989794</c:v>
                      </c:pt>
                      <c:pt idx="47">
                        <c:v>9264885</c:v>
                      </c:pt>
                      <c:pt idx="48">
                        <c:v>9706173</c:v>
                      </c:pt>
                      <c:pt idx="49">
                        <c:v>10088735</c:v>
                      </c:pt>
                      <c:pt idx="50">
                        <c:v>10168713</c:v>
                      </c:pt>
                      <c:pt idx="51">
                        <c:v>10205591</c:v>
                      </c:pt>
                      <c:pt idx="52">
                        <c:v>10443547</c:v>
                      </c:pt>
                      <c:pt idx="53">
                        <c:v>10533631</c:v>
                      </c:pt>
                      <c:pt idx="54">
                        <c:v>10787229</c:v>
                      </c:pt>
                      <c:pt idx="55">
                        <c:v>10952380</c:v>
                      </c:pt>
                      <c:pt idx="56">
                        <c:v>11090030</c:v>
                      </c:pt>
                      <c:pt idx="57">
                        <c:v>11132472</c:v>
                      </c:pt>
                      <c:pt idx="58">
                        <c:v>11438525</c:v>
                      </c:pt>
                      <c:pt idx="59">
                        <c:v>11673628</c:v>
                      </c:pt>
                      <c:pt idx="60" formatCode="General">
                        <c:v>11846913.374065345</c:v>
                      </c:pt>
                      <c:pt idx="61" formatCode="General">
                        <c:v>11980787.73937124</c:v>
                      </c:pt>
                      <c:pt idx="62" formatCode="General">
                        <c:v>11756519.34557358</c:v>
                      </c:pt>
                      <c:pt idx="63" formatCode="General">
                        <c:v>11589285.093284242</c:v>
                      </c:pt>
                      <c:pt idx="64" formatCode="General">
                        <c:v>11436019.350749098</c:v>
                      </c:pt>
                      <c:pt idx="65" formatCode="General">
                        <c:v>11460882.146640226</c:v>
                      </c:pt>
                      <c:pt idx="66" formatCode="General">
                        <c:v>11185685.414567055</c:v>
                      </c:pt>
                      <c:pt idx="67" formatCode="General">
                        <c:v>10921353.475678103</c:v>
                      </c:pt>
                      <c:pt idx="68" formatCode="General">
                        <c:v>10925782.691701373</c:v>
                      </c:pt>
                      <c:pt idx="69" formatCode="General">
                        <c:v>10968949.978849469</c:v>
                      </c:pt>
                      <c:pt idx="70" formatCode="General">
                        <c:v>10994106.456404528</c:v>
                      </c:pt>
                      <c:pt idx="71" formatCode="General">
                        <c:v>10715024.177065901</c:v>
                      </c:pt>
                      <c:pt idx="72" formatCode="General">
                        <c:v>10899372.925453557</c:v>
                      </c:pt>
                    </c:numCache>
                  </c:numRef>
                </c:val>
              </c15:ser>
            </c15:filteredAreaSeries>
            <c15:filteredAreaSeries>
              <c15:ser>
                <c:idx val="1"/>
                <c:order val="1"/>
                <c:tx>
                  <c:strRef>
                    <c:extLst xmlns:c15="http://schemas.microsoft.com/office/drawing/2012/chart">
                      <c:ext xmlns:c15="http://schemas.microsoft.com/office/drawing/2012/chart" uri="{02D57815-91ED-43cb-92C2-25804820EDAC}">
                        <c15:formulaRef>
                          <c15:sqref>Sheet1!$A$9:$B$9</c15:sqref>
                        </c15:formulaRef>
                      </c:ext>
                    </c:extLst>
                    <c:strCache>
                      <c:ptCount val="2"/>
                      <c:pt idx="0">
                        <c:v> Allocated reserves   1/</c:v>
                      </c:pt>
                    </c:strCache>
                  </c:strRef>
                </c:tx>
                <c:spPr>
                  <a:solidFill>
                    <a:schemeClr val="accent2"/>
                  </a:solidFill>
                  <a:ln>
                    <a:noFill/>
                  </a:ln>
                  <a:effectLst/>
                </c:spPr>
                <c:cat>
                  <c:strRef>
                    <c:extLst xmlns:c15="http://schemas.microsoft.com/office/drawing/2012/chart">
                      <c:ext xmlns:c15="http://schemas.microsoft.com/office/drawing/2012/chart" uri="{02D57815-91ED-43cb-92C2-25804820EDAC}">
                        <c15:formulaRef>
                          <c15:sqref>Sheet1!$C$7:$BW$7</c15:sqref>
                        </c15:formulaRef>
                      </c:ext>
                    </c:extLst>
                    <c:strCache>
                      <c:ptCount val="73"/>
                      <c:pt idx="0">
                        <c:v>1999Q1</c:v>
                      </c:pt>
                      <c:pt idx="1">
                        <c:v>1999Q2</c:v>
                      </c:pt>
                      <c:pt idx="2">
                        <c:v>1999Q3</c:v>
                      </c:pt>
                      <c:pt idx="3">
                        <c:v>1999Q4</c:v>
                      </c:pt>
                      <c:pt idx="4">
                        <c:v>2000Q1</c:v>
                      </c:pt>
                      <c:pt idx="5">
                        <c:v>2000Q2</c:v>
                      </c:pt>
                      <c:pt idx="6">
                        <c:v>2000Q3</c:v>
                      </c:pt>
                      <c:pt idx="7">
                        <c:v>2000Q4</c:v>
                      </c:pt>
                      <c:pt idx="8">
                        <c:v>2001Q1</c:v>
                      </c:pt>
                      <c:pt idx="9">
                        <c:v>2001Q2</c:v>
                      </c:pt>
                      <c:pt idx="10">
                        <c:v>2001Q3</c:v>
                      </c:pt>
                      <c:pt idx="11">
                        <c:v>2001Q4</c:v>
                      </c:pt>
                      <c:pt idx="12">
                        <c:v>2002Q1</c:v>
                      </c:pt>
                      <c:pt idx="13">
                        <c:v>2002Q2</c:v>
                      </c:pt>
                      <c:pt idx="14">
                        <c:v>2002Q3</c:v>
                      </c:pt>
                      <c:pt idx="15">
                        <c:v>2002Q4</c:v>
                      </c:pt>
                      <c:pt idx="16">
                        <c:v>2003Q1</c:v>
                      </c:pt>
                      <c:pt idx="17">
                        <c:v>2003Q2</c:v>
                      </c:pt>
                      <c:pt idx="18">
                        <c:v>2003Q3</c:v>
                      </c:pt>
                      <c:pt idx="19">
                        <c:v>2003Q4</c:v>
                      </c:pt>
                      <c:pt idx="20">
                        <c:v>2004Q1</c:v>
                      </c:pt>
                      <c:pt idx="21">
                        <c:v>2004Q2</c:v>
                      </c:pt>
                      <c:pt idx="22">
                        <c:v>2004Q3</c:v>
                      </c:pt>
                      <c:pt idx="23">
                        <c:v>2004Q4</c:v>
                      </c:pt>
                      <c:pt idx="24">
                        <c:v>2005Q1</c:v>
                      </c:pt>
                      <c:pt idx="25">
                        <c:v>2005Q2</c:v>
                      </c:pt>
                      <c:pt idx="26">
                        <c:v>2005Q3</c:v>
                      </c:pt>
                      <c:pt idx="27">
                        <c:v>2005Q4</c:v>
                      </c:pt>
                      <c:pt idx="28">
                        <c:v>2006Q1</c:v>
                      </c:pt>
                      <c:pt idx="29">
                        <c:v>2006Q2</c:v>
                      </c:pt>
                      <c:pt idx="30">
                        <c:v>2006Q3</c:v>
                      </c:pt>
                      <c:pt idx="31">
                        <c:v>2006Q4</c:v>
                      </c:pt>
                      <c:pt idx="32">
                        <c:v>2007Q1</c:v>
                      </c:pt>
                      <c:pt idx="33">
                        <c:v>2007Q2</c:v>
                      </c:pt>
                      <c:pt idx="34">
                        <c:v>2007Q3</c:v>
                      </c:pt>
                      <c:pt idx="35">
                        <c:v>2007Q4</c:v>
                      </c:pt>
                      <c:pt idx="36">
                        <c:v>2008Q1</c:v>
                      </c:pt>
                      <c:pt idx="37">
                        <c:v>2008Q2</c:v>
                      </c:pt>
                      <c:pt idx="38">
                        <c:v>2008Q3</c:v>
                      </c:pt>
                      <c:pt idx="39">
                        <c:v>2008Q4</c:v>
                      </c:pt>
                      <c:pt idx="40">
                        <c:v>2009Q1</c:v>
                      </c:pt>
                      <c:pt idx="41">
                        <c:v>2009Q2</c:v>
                      </c:pt>
                      <c:pt idx="42">
                        <c:v>2009Q3</c:v>
                      </c:pt>
                      <c:pt idx="43">
                        <c:v>2009Q4</c:v>
                      </c:pt>
                      <c:pt idx="44">
                        <c:v>2010Q1</c:v>
                      </c:pt>
                      <c:pt idx="45">
                        <c:v>2010Q2</c:v>
                      </c:pt>
                      <c:pt idx="46">
                        <c:v>2010Q3</c:v>
                      </c:pt>
                      <c:pt idx="47">
                        <c:v>2010Q4</c:v>
                      </c:pt>
                      <c:pt idx="48">
                        <c:v>2011Q1</c:v>
                      </c:pt>
                      <c:pt idx="49">
                        <c:v>2011Q2</c:v>
                      </c:pt>
                      <c:pt idx="50">
                        <c:v>2011Q3</c:v>
                      </c:pt>
                      <c:pt idx="51">
                        <c:v>2011Q4</c:v>
                      </c:pt>
                      <c:pt idx="52">
                        <c:v>2012Q1</c:v>
                      </c:pt>
                      <c:pt idx="53">
                        <c:v>2012Q2</c:v>
                      </c:pt>
                      <c:pt idx="54">
                        <c:v>2012Q3</c:v>
                      </c:pt>
                      <c:pt idx="55">
                        <c:v>2012Q4</c:v>
                      </c:pt>
                      <c:pt idx="56">
                        <c:v>2013Q1</c:v>
                      </c:pt>
                      <c:pt idx="57">
                        <c:v>2013Q2</c:v>
                      </c:pt>
                      <c:pt idx="58">
                        <c:v>2013Q3</c:v>
                      </c:pt>
                      <c:pt idx="59">
                        <c:v>2013Q4</c:v>
                      </c:pt>
                      <c:pt idx="60">
                        <c:v>2014Q1</c:v>
                      </c:pt>
                      <c:pt idx="61">
                        <c:v>2014Q2</c:v>
                      </c:pt>
                      <c:pt idx="62">
                        <c:v>2014Q3</c:v>
                      </c:pt>
                      <c:pt idx="63">
                        <c:v>2014Q4</c:v>
                      </c:pt>
                      <c:pt idx="64">
                        <c:v>2015Q1</c:v>
                      </c:pt>
                      <c:pt idx="65">
                        <c:v>2015Q2</c:v>
                      </c:pt>
                      <c:pt idx="66">
                        <c:v>2015Q3</c:v>
                      </c:pt>
                      <c:pt idx="67">
                        <c:v>2015Q4</c:v>
                      </c:pt>
                      <c:pt idx="68">
                        <c:v>2016Q1</c:v>
                      </c:pt>
                      <c:pt idx="69">
                        <c:v>2016Q2</c:v>
                      </c:pt>
                      <c:pt idx="70">
                        <c:v>2016Q3</c:v>
                      </c:pt>
                      <c:pt idx="71">
                        <c:v>2016Q4</c:v>
                      </c:pt>
                      <c:pt idx="72">
                        <c:v>2017Q1</c:v>
                      </c:pt>
                    </c:strCache>
                  </c:strRef>
                </c:cat>
                <c:val>
                  <c:numRef>
                    <c:extLst xmlns:c15="http://schemas.microsoft.com/office/drawing/2012/chart">
                      <c:ext xmlns:c15="http://schemas.microsoft.com/office/drawing/2012/chart" uri="{02D57815-91ED-43cb-92C2-25804820EDAC}">
                        <c15:formulaRef>
                          <c15:sqref>Sheet1!$C$9:$BW$9</c15:sqref>
                        </c15:formulaRef>
                      </c:ext>
                    </c:extLst>
                    <c:numCache>
                      <c:formatCode>#,##0</c:formatCode>
                      <c:ptCount val="73"/>
                      <c:pt idx="0">
                        <c:v>1239414</c:v>
                      </c:pt>
                      <c:pt idx="1">
                        <c:v>1273725</c:v>
                      </c:pt>
                      <c:pt idx="2">
                        <c:v>1324245</c:v>
                      </c:pt>
                      <c:pt idx="3">
                        <c:v>1379705</c:v>
                      </c:pt>
                      <c:pt idx="4">
                        <c:v>1400591</c:v>
                      </c:pt>
                      <c:pt idx="5">
                        <c:v>1441915</c:v>
                      </c:pt>
                      <c:pt idx="6">
                        <c:v>1465550</c:v>
                      </c:pt>
                      <c:pt idx="7">
                        <c:v>1518244</c:v>
                      </c:pt>
                      <c:pt idx="8">
                        <c:v>1507635</c:v>
                      </c:pt>
                      <c:pt idx="9">
                        <c:v>1510627</c:v>
                      </c:pt>
                      <c:pt idx="10">
                        <c:v>1581710</c:v>
                      </c:pt>
                      <c:pt idx="11">
                        <c:v>1569552</c:v>
                      </c:pt>
                      <c:pt idx="12">
                        <c:v>1576476</c:v>
                      </c:pt>
                      <c:pt idx="13">
                        <c:v>1690478</c:v>
                      </c:pt>
                      <c:pt idx="14">
                        <c:v>1741653</c:v>
                      </c:pt>
                      <c:pt idx="15">
                        <c:v>1795826</c:v>
                      </c:pt>
                      <c:pt idx="16">
                        <c:v>1845392</c:v>
                      </c:pt>
                      <c:pt idx="17">
                        <c:v>1962903</c:v>
                      </c:pt>
                      <c:pt idx="18">
                        <c:v>2060293</c:v>
                      </c:pt>
                      <c:pt idx="19">
                        <c:v>2222993</c:v>
                      </c:pt>
                      <c:pt idx="20">
                        <c:v>2428836</c:v>
                      </c:pt>
                      <c:pt idx="21">
                        <c:v>2428002</c:v>
                      </c:pt>
                      <c:pt idx="22">
                        <c:v>2477165</c:v>
                      </c:pt>
                      <c:pt idx="23">
                        <c:v>2655006</c:v>
                      </c:pt>
                      <c:pt idx="24">
                        <c:v>2692468</c:v>
                      </c:pt>
                      <c:pt idx="25">
                        <c:v>2727382</c:v>
                      </c:pt>
                      <c:pt idx="26">
                        <c:v>2761030</c:v>
                      </c:pt>
                      <c:pt idx="27">
                        <c:v>2843545</c:v>
                      </c:pt>
                      <c:pt idx="28">
                        <c:v>2936928</c:v>
                      </c:pt>
                      <c:pt idx="29">
                        <c:v>3033859</c:v>
                      </c:pt>
                      <c:pt idx="30">
                        <c:v>3137422</c:v>
                      </c:pt>
                      <c:pt idx="31">
                        <c:v>3315478</c:v>
                      </c:pt>
                      <c:pt idx="32">
                        <c:v>3511704</c:v>
                      </c:pt>
                      <c:pt idx="33">
                        <c:v>3718072</c:v>
                      </c:pt>
                      <c:pt idx="34">
                        <c:v>3895387</c:v>
                      </c:pt>
                      <c:pt idx="35">
                        <c:v>4119318</c:v>
                      </c:pt>
                      <c:pt idx="36">
                        <c:v>4382839</c:v>
                      </c:pt>
                      <c:pt idx="37">
                        <c:v>4428722</c:v>
                      </c:pt>
                      <c:pt idx="38">
                        <c:v>4360866</c:v>
                      </c:pt>
                      <c:pt idx="39">
                        <c:v>4210200</c:v>
                      </c:pt>
                      <c:pt idx="40">
                        <c:v>4081848</c:v>
                      </c:pt>
                      <c:pt idx="41">
                        <c:v>4294105</c:v>
                      </c:pt>
                      <c:pt idx="42">
                        <c:v>4464777</c:v>
                      </c:pt>
                      <c:pt idx="43">
                        <c:v>4589954</c:v>
                      </c:pt>
                      <c:pt idx="44">
                        <c:v>4670282</c:v>
                      </c:pt>
                      <c:pt idx="45">
                        <c:v>4791154</c:v>
                      </c:pt>
                      <c:pt idx="46">
                        <c:v>5115788</c:v>
                      </c:pt>
                      <c:pt idx="47">
                        <c:v>5163205</c:v>
                      </c:pt>
                      <c:pt idx="48">
                        <c:v>5347938</c:v>
                      </c:pt>
                      <c:pt idx="49">
                        <c:v>5510037</c:v>
                      </c:pt>
                      <c:pt idx="50">
                        <c:v>5601447</c:v>
                      </c:pt>
                      <c:pt idx="51">
                        <c:v>5652429</c:v>
                      </c:pt>
                      <c:pt idx="52">
                        <c:v>5713577</c:v>
                      </c:pt>
                      <c:pt idx="53">
                        <c:v>5847286</c:v>
                      </c:pt>
                      <c:pt idx="54">
                        <c:v>6016308</c:v>
                      </c:pt>
                      <c:pt idx="55">
                        <c:v>6085677</c:v>
                      </c:pt>
                      <c:pt idx="56">
                        <c:v>6082530</c:v>
                      </c:pt>
                      <c:pt idx="57">
                        <c:v>6075796</c:v>
                      </c:pt>
                      <c:pt idx="58">
                        <c:v>6188818</c:v>
                      </c:pt>
                      <c:pt idx="59">
                        <c:v>6220795</c:v>
                      </c:pt>
                      <c:pt idx="60" formatCode="General">
                        <c:v>6966552.935872118</c:v>
                      </c:pt>
                      <c:pt idx="61" formatCode="General">
                        <c:v>7050125.6272908812</c:v>
                      </c:pt>
                      <c:pt idx="62" formatCode="General">
                        <c:v>6924758.8814089466</c:v>
                      </c:pt>
                      <c:pt idx="63" formatCode="General">
                        <c:v>6808687.2505673505</c:v>
                      </c:pt>
                      <c:pt idx="64" formatCode="General">
                        <c:v>6760813.6776062241</c:v>
                      </c:pt>
                      <c:pt idx="65" formatCode="General">
                        <c:v>7344691.613705107</c:v>
                      </c:pt>
                      <c:pt idx="66" formatCode="General">
                        <c:v>7260558.4514000341</c:v>
                      </c:pt>
                      <c:pt idx="67" formatCode="General">
                        <c:v>7429619.5451260451</c:v>
                      </c:pt>
                      <c:pt idx="68" formatCode="General">
                        <c:v>7779731.4408654645</c:v>
                      </c:pt>
                      <c:pt idx="69" formatCode="General">
                        <c:v>8071880.5102173192</c:v>
                      </c:pt>
                      <c:pt idx="70" formatCode="General">
                        <c:v>8366847.4258797448</c:v>
                      </c:pt>
                      <c:pt idx="71" formatCode="General">
                        <c:v>8429868.871014148</c:v>
                      </c:pt>
                      <c:pt idx="72" formatCode="General">
                        <c:v>8848953.3000864312</c:v>
                      </c:pt>
                    </c:numCache>
                  </c:numRef>
                </c:val>
              </c15:ser>
            </c15:filteredAreaSeries>
          </c:ext>
        </c:extLst>
      </c:areaChart>
      <c:catAx>
        <c:axId val="45319778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453197392"/>
        <c:crosses val="autoZero"/>
        <c:auto val="1"/>
        <c:lblAlgn val="ctr"/>
        <c:lblOffset val="100"/>
        <c:noMultiLvlLbl val="0"/>
      </c:catAx>
      <c:valAx>
        <c:axId val="453197392"/>
        <c:scaling>
          <c:orientation val="minMax"/>
          <c:max val="12000000"/>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453197784"/>
        <c:crosses val="autoZero"/>
        <c:crossBetween val="midCat"/>
      </c:valAx>
      <c:spPr>
        <a:noFill/>
        <a:ln>
          <a:noFill/>
        </a:ln>
        <a:effectLst/>
      </c:spPr>
    </c:plotArea>
    <c:legend>
      <c:legendPos val="b"/>
      <c:layout>
        <c:manualLayout>
          <c:xMode val="edge"/>
          <c:yMode val="edge"/>
          <c:x val="0.14788479563890489"/>
          <c:y val="0.76906056084223096"/>
          <c:w val="0.79242793414079704"/>
          <c:h val="0.2309394391577690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legend>
    <c:plotVisOnly val="1"/>
    <c:dispBlanksAs val="zero"/>
    <c:showDLblsOverMax val="0"/>
  </c:chart>
  <c:spPr>
    <a:noFill/>
    <a:ln>
      <a:noFill/>
    </a:ln>
    <a:effectLst/>
  </c:spPr>
  <c:txPr>
    <a:bodyPr/>
    <a:lstStyle/>
    <a:p>
      <a:pPr>
        <a:defRPr sz="1000" baseline="0">
          <a:solidFill>
            <a:schemeClr val="tx1"/>
          </a:solidFill>
          <a:latin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0505576965063"/>
          <c:y val="3.0794638338244605E-2"/>
          <c:w val="0.86393042876812898"/>
          <c:h val="0.59443553247555692"/>
        </c:manualLayout>
      </c:layout>
      <c:areaChart>
        <c:grouping val="stacked"/>
        <c:varyColors val="0"/>
        <c:ser>
          <c:idx val="2"/>
          <c:order val="2"/>
          <c:tx>
            <c:strRef>
              <c:f>Sheet1!$A$23:$B$23</c:f>
              <c:strCache>
                <c:ptCount val="2"/>
                <c:pt idx="0">
                  <c:v>Claims in U.S. dollars</c:v>
                </c:pt>
              </c:strCache>
            </c:strRef>
          </c:tx>
          <c:spPr>
            <a:solidFill>
              <a:schemeClr val="accent3"/>
            </a:solidFill>
            <a:ln>
              <a:noFill/>
            </a:ln>
            <a:effectLst/>
          </c:spPr>
          <c:cat>
            <c:strRef>
              <c:f>Sheet1!$C$20:$BW$20</c:f>
              <c:strCache>
                <c:ptCount val="73"/>
                <c:pt idx="0">
                  <c:v>1999Q1</c:v>
                </c:pt>
                <c:pt idx="1">
                  <c:v>1999Q2</c:v>
                </c:pt>
                <c:pt idx="2">
                  <c:v>1999Q3</c:v>
                </c:pt>
                <c:pt idx="3">
                  <c:v>1999Q4</c:v>
                </c:pt>
                <c:pt idx="4">
                  <c:v>2000Q1</c:v>
                </c:pt>
                <c:pt idx="5">
                  <c:v>2000Q2</c:v>
                </c:pt>
                <c:pt idx="6">
                  <c:v>2000Q3</c:v>
                </c:pt>
                <c:pt idx="7">
                  <c:v>2000Q4</c:v>
                </c:pt>
                <c:pt idx="8">
                  <c:v>2001Q1</c:v>
                </c:pt>
                <c:pt idx="9">
                  <c:v>2001Q2</c:v>
                </c:pt>
                <c:pt idx="10">
                  <c:v>2001Q3</c:v>
                </c:pt>
                <c:pt idx="11">
                  <c:v>2001Q4</c:v>
                </c:pt>
                <c:pt idx="12">
                  <c:v>2002Q1</c:v>
                </c:pt>
                <c:pt idx="13">
                  <c:v>2002Q2</c:v>
                </c:pt>
                <c:pt idx="14">
                  <c:v>2002Q3</c:v>
                </c:pt>
                <c:pt idx="15">
                  <c:v>2002Q4</c:v>
                </c:pt>
                <c:pt idx="16">
                  <c:v>2003Q1</c:v>
                </c:pt>
                <c:pt idx="17">
                  <c:v>2003Q2</c:v>
                </c:pt>
                <c:pt idx="18">
                  <c:v>2003Q3</c:v>
                </c:pt>
                <c:pt idx="19">
                  <c:v>2003Q4</c:v>
                </c:pt>
                <c:pt idx="20">
                  <c:v>2004Q1</c:v>
                </c:pt>
                <c:pt idx="21">
                  <c:v>2004Q2</c:v>
                </c:pt>
                <c:pt idx="22">
                  <c:v>2004Q3</c:v>
                </c:pt>
                <c:pt idx="23">
                  <c:v>2004Q4</c:v>
                </c:pt>
                <c:pt idx="24">
                  <c:v>2005Q1</c:v>
                </c:pt>
                <c:pt idx="25">
                  <c:v>2005Q2</c:v>
                </c:pt>
                <c:pt idx="26">
                  <c:v>2005Q3</c:v>
                </c:pt>
                <c:pt idx="27">
                  <c:v>2005Q4</c:v>
                </c:pt>
                <c:pt idx="28">
                  <c:v>2006Q1</c:v>
                </c:pt>
                <c:pt idx="29">
                  <c:v>2006Q2</c:v>
                </c:pt>
                <c:pt idx="30">
                  <c:v>2006Q3</c:v>
                </c:pt>
                <c:pt idx="31">
                  <c:v>2006Q4</c:v>
                </c:pt>
                <c:pt idx="32">
                  <c:v>2007Q1</c:v>
                </c:pt>
                <c:pt idx="33">
                  <c:v>2007Q2</c:v>
                </c:pt>
                <c:pt idx="34">
                  <c:v>2007Q3</c:v>
                </c:pt>
                <c:pt idx="35">
                  <c:v>2007Q4</c:v>
                </c:pt>
                <c:pt idx="36">
                  <c:v>2008Q1</c:v>
                </c:pt>
                <c:pt idx="37">
                  <c:v>2008Q2</c:v>
                </c:pt>
                <c:pt idx="38">
                  <c:v>2008Q3</c:v>
                </c:pt>
                <c:pt idx="39">
                  <c:v>2008Q4</c:v>
                </c:pt>
                <c:pt idx="40">
                  <c:v>2009Q1</c:v>
                </c:pt>
                <c:pt idx="41">
                  <c:v>2009Q2</c:v>
                </c:pt>
                <c:pt idx="42">
                  <c:v>2009Q3</c:v>
                </c:pt>
                <c:pt idx="43">
                  <c:v>2009Q4</c:v>
                </c:pt>
                <c:pt idx="44">
                  <c:v>2010Q1</c:v>
                </c:pt>
                <c:pt idx="45">
                  <c:v>2010Q2</c:v>
                </c:pt>
                <c:pt idx="46">
                  <c:v>2010Q3</c:v>
                </c:pt>
                <c:pt idx="47">
                  <c:v>2010Q4</c:v>
                </c:pt>
                <c:pt idx="48">
                  <c:v>2011Q1</c:v>
                </c:pt>
                <c:pt idx="49">
                  <c:v>2011Q2</c:v>
                </c:pt>
                <c:pt idx="50">
                  <c:v>2011Q3</c:v>
                </c:pt>
                <c:pt idx="51">
                  <c:v>2011Q4</c:v>
                </c:pt>
                <c:pt idx="52">
                  <c:v>2012Q1</c:v>
                </c:pt>
                <c:pt idx="53">
                  <c:v>2012Q2</c:v>
                </c:pt>
                <c:pt idx="54">
                  <c:v>2012Q3</c:v>
                </c:pt>
                <c:pt idx="55">
                  <c:v>2012Q4</c:v>
                </c:pt>
                <c:pt idx="56">
                  <c:v>2013Q1</c:v>
                </c:pt>
                <c:pt idx="57">
                  <c:v>2013Q2</c:v>
                </c:pt>
                <c:pt idx="58">
                  <c:v>2013Q3</c:v>
                </c:pt>
                <c:pt idx="59">
                  <c:v>2013Q4</c:v>
                </c:pt>
                <c:pt idx="60">
                  <c:v>2014Q1</c:v>
                </c:pt>
                <c:pt idx="61">
                  <c:v>2014Q2</c:v>
                </c:pt>
                <c:pt idx="62">
                  <c:v>2014Q3</c:v>
                </c:pt>
                <c:pt idx="63">
                  <c:v>2014Q4</c:v>
                </c:pt>
                <c:pt idx="64">
                  <c:v>2015Q1</c:v>
                </c:pt>
                <c:pt idx="65">
                  <c:v>2015Q2</c:v>
                </c:pt>
                <c:pt idx="66">
                  <c:v>2015Q3</c:v>
                </c:pt>
                <c:pt idx="67">
                  <c:v>2015Q4</c:v>
                </c:pt>
                <c:pt idx="68">
                  <c:v>2016Q1</c:v>
                </c:pt>
                <c:pt idx="69">
                  <c:v>2016Q2</c:v>
                </c:pt>
                <c:pt idx="70">
                  <c:v>2016Q3</c:v>
                </c:pt>
                <c:pt idx="71">
                  <c:v>2016Q4</c:v>
                </c:pt>
                <c:pt idx="72">
                  <c:v>2017Q1</c:v>
                </c:pt>
              </c:strCache>
            </c:strRef>
          </c:cat>
          <c:val>
            <c:numRef>
              <c:f>Sheet1!$C$23:$BW$23</c:f>
              <c:numCache>
                <c:formatCode>0.0%</c:formatCode>
                <c:ptCount val="73"/>
                <c:pt idx="0">
                  <c:v>0.71188884424413468</c:v>
                </c:pt>
                <c:pt idx="1">
                  <c:v>0.72125851341537617</c:v>
                </c:pt>
                <c:pt idx="2">
                  <c:v>0.70684729789427181</c:v>
                </c:pt>
                <c:pt idx="3">
                  <c:v>0.7101394863394711</c:v>
                </c:pt>
                <c:pt idx="4">
                  <c:v>0.71459762343182276</c:v>
                </c:pt>
                <c:pt idx="5">
                  <c:v>0.72020819535132097</c:v>
                </c:pt>
                <c:pt idx="6">
                  <c:v>0.72298727440210164</c:v>
                </c:pt>
                <c:pt idx="7">
                  <c:v>0.71129278297823006</c:v>
                </c:pt>
                <c:pt idx="8">
                  <c:v>0.7230655961157707</c:v>
                </c:pt>
                <c:pt idx="9">
                  <c:v>0.72700607098906611</c:v>
                </c:pt>
                <c:pt idx="10">
                  <c:v>0.71397348439347286</c:v>
                </c:pt>
                <c:pt idx="11">
                  <c:v>0.7151282659000785</c:v>
                </c:pt>
                <c:pt idx="12">
                  <c:v>0.71621705626980681</c:v>
                </c:pt>
                <c:pt idx="13">
                  <c:v>0.68488557674219952</c:v>
                </c:pt>
                <c:pt idx="14">
                  <c:v>0.67487783157724301</c:v>
                </c:pt>
                <c:pt idx="15">
                  <c:v>0.66501208914449395</c:v>
                </c:pt>
                <c:pt idx="16">
                  <c:v>0.66379284184606846</c:v>
                </c:pt>
                <c:pt idx="17">
                  <c:v>0.66222783295965215</c:v>
                </c:pt>
                <c:pt idx="18">
                  <c:v>0.6665260717771696</c:v>
                </c:pt>
                <c:pt idx="19">
                  <c:v>0.65449778744242559</c:v>
                </c:pt>
                <c:pt idx="20">
                  <c:v>0.67089461783339843</c:v>
                </c:pt>
                <c:pt idx="21">
                  <c:v>0.67393519445206385</c:v>
                </c:pt>
                <c:pt idx="22">
                  <c:v>0.66888237158203023</c:v>
                </c:pt>
                <c:pt idx="23">
                  <c:v>0.65507271923302623</c:v>
                </c:pt>
                <c:pt idx="24">
                  <c:v>0.65142984057749242</c:v>
                </c:pt>
                <c:pt idx="25">
                  <c:v>0.65808493273036195</c:v>
                </c:pt>
                <c:pt idx="26">
                  <c:v>0.66076717746638025</c:v>
                </c:pt>
                <c:pt idx="27">
                  <c:v>0.66515318027321535</c:v>
                </c:pt>
                <c:pt idx="28">
                  <c:v>0.66157937818019374</c:v>
                </c:pt>
                <c:pt idx="29">
                  <c:v>0.6574445285690601</c:v>
                </c:pt>
                <c:pt idx="30">
                  <c:v>0.66146409376870563</c:v>
                </c:pt>
                <c:pt idx="31">
                  <c:v>0.65075744734243446</c:v>
                </c:pt>
                <c:pt idx="32">
                  <c:v>0.65079460000045564</c:v>
                </c:pt>
                <c:pt idx="33">
                  <c:v>0.64875532265109448</c:v>
                </c:pt>
                <c:pt idx="34">
                  <c:v>0.63905742869707172</c:v>
                </c:pt>
                <c:pt idx="35">
                  <c:v>0.63876593164208251</c:v>
                </c:pt>
                <c:pt idx="36">
                  <c:v>0.62947532409928819</c:v>
                </c:pt>
                <c:pt idx="37">
                  <c:v>0.62600249010888465</c:v>
                </c:pt>
                <c:pt idx="38">
                  <c:v>0.64174019564004026</c:v>
                </c:pt>
                <c:pt idx="39">
                  <c:v>0.63770343451617495</c:v>
                </c:pt>
                <c:pt idx="40">
                  <c:v>0.65181898003061356</c:v>
                </c:pt>
                <c:pt idx="41">
                  <c:v>0.62809246629972948</c:v>
                </c:pt>
                <c:pt idx="42">
                  <c:v>0.61465958994144609</c:v>
                </c:pt>
                <c:pt idx="43">
                  <c:v>0.6204689633055146</c:v>
                </c:pt>
                <c:pt idx="44">
                  <c:v>0.61748605330470407</c:v>
                </c:pt>
                <c:pt idx="45">
                  <c:v>0.62537814480603215</c:v>
                </c:pt>
                <c:pt idx="46">
                  <c:v>0.6155563913125407</c:v>
                </c:pt>
                <c:pt idx="47">
                  <c:v>0.61839458243474743</c:v>
                </c:pt>
                <c:pt idx="48">
                  <c:v>0.61001492537871604</c:v>
                </c:pt>
                <c:pt idx="49">
                  <c:v>0.60473568507797681</c:v>
                </c:pt>
                <c:pt idx="50">
                  <c:v>0.61639412101908664</c:v>
                </c:pt>
                <c:pt idx="51">
                  <c:v>0.62361349430483781</c:v>
                </c:pt>
                <c:pt idx="52">
                  <c:v>0.61540257530440212</c:v>
                </c:pt>
                <c:pt idx="53">
                  <c:v>0.61478419218762348</c:v>
                </c:pt>
                <c:pt idx="54">
                  <c:v>0.61209781813032182</c:v>
                </c:pt>
                <c:pt idx="55">
                  <c:v>0.61312422594889604</c:v>
                </c:pt>
                <c:pt idx="56">
                  <c:v>0.62020162662576261</c:v>
                </c:pt>
                <c:pt idx="57">
                  <c:v>0.62022523468529889</c:v>
                </c:pt>
                <c:pt idx="58">
                  <c:v>0.61713933096756113</c:v>
                </c:pt>
                <c:pt idx="59">
                  <c:v>0.61177775509400323</c:v>
                </c:pt>
                <c:pt idx="60">
                  <c:v>0.63058632442977403</c:v>
                </c:pt>
                <c:pt idx="61">
                  <c:v>0.63101110981702457</c:v>
                </c:pt>
                <c:pt idx="62">
                  <c:v>0.64651173627157932</c:v>
                </c:pt>
                <c:pt idx="63">
                  <c:v>0.65208051326049166</c:v>
                </c:pt>
                <c:pt idx="64">
                  <c:v>0.66034404794581203</c:v>
                </c:pt>
                <c:pt idx="65">
                  <c:v>0.65313369451603309</c:v>
                </c:pt>
                <c:pt idx="66">
                  <c:v>0.65746897843016727</c:v>
                </c:pt>
                <c:pt idx="67">
                  <c:v>0.65792787204710179</c:v>
                </c:pt>
                <c:pt idx="68">
                  <c:v>0.65499566916351259</c:v>
                </c:pt>
                <c:pt idx="69">
                  <c:v>0.65278559681207204</c:v>
                </c:pt>
                <c:pt idx="70">
                  <c:v>0.64746164715781573</c:v>
                </c:pt>
                <c:pt idx="71">
                  <c:v>0.65298094473315871</c:v>
                </c:pt>
                <c:pt idx="72">
                  <c:v>0.64521786188457009</c:v>
                </c:pt>
              </c:numCache>
            </c:numRef>
          </c:val>
        </c:ser>
        <c:ser>
          <c:idx val="3"/>
          <c:order val="3"/>
          <c:tx>
            <c:strRef>
              <c:f>Sheet1!$A$24:$B$24</c:f>
              <c:strCache>
                <c:ptCount val="2"/>
                <c:pt idx="0">
                  <c:v>Claims in euros</c:v>
                </c:pt>
              </c:strCache>
            </c:strRef>
          </c:tx>
          <c:spPr>
            <a:solidFill>
              <a:schemeClr val="accent4"/>
            </a:solidFill>
            <a:ln>
              <a:noFill/>
            </a:ln>
            <a:effectLst/>
          </c:spPr>
          <c:cat>
            <c:strRef>
              <c:f>Sheet1!$C$20:$BW$20</c:f>
              <c:strCache>
                <c:ptCount val="73"/>
                <c:pt idx="0">
                  <c:v>1999Q1</c:v>
                </c:pt>
                <c:pt idx="1">
                  <c:v>1999Q2</c:v>
                </c:pt>
                <c:pt idx="2">
                  <c:v>1999Q3</c:v>
                </c:pt>
                <c:pt idx="3">
                  <c:v>1999Q4</c:v>
                </c:pt>
                <c:pt idx="4">
                  <c:v>2000Q1</c:v>
                </c:pt>
                <c:pt idx="5">
                  <c:v>2000Q2</c:v>
                </c:pt>
                <c:pt idx="6">
                  <c:v>2000Q3</c:v>
                </c:pt>
                <c:pt idx="7">
                  <c:v>2000Q4</c:v>
                </c:pt>
                <c:pt idx="8">
                  <c:v>2001Q1</c:v>
                </c:pt>
                <c:pt idx="9">
                  <c:v>2001Q2</c:v>
                </c:pt>
                <c:pt idx="10">
                  <c:v>2001Q3</c:v>
                </c:pt>
                <c:pt idx="11">
                  <c:v>2001Q4</c:v>
                </c:pt>
                <c:pt idx="12">
                  <c:v>2002Q1</c:v>
                </c:pt>
                <c:pt idx="13">
                  <c:v>2002Q2</c:v>
                </c:pt>
                <c:pt idx="14">
                  <c:v>2002Q3</c:v>
                </c:pt>
                <c:pt idx="15">
                  <c:v>2002Q4</c:v>
                </c:pt>
                <c:pt idx="16">
                  <c:v>2003Q1</c:v>
                </c:pt>
                <c:pt idx="17">
                  <c:v>2003Q2</c:v>
                </c:pt>
                <c:pt idx="18">
                  <c:v>2003Q3</c:v>
                </c:pt>
                <c:pt idx="19">
                  <c:v>2003Q4</c:v>
                </c:pt>
                <c:pt idx="20">
                  <c:v>2004Q1</c:v>
                </c:pt>
                <c:pt idx="21">
                  <c:v>2004Q2</c:v>
                </c:pt>
                <c:pt idx="22">
                  <c:v>2004Q3</c:v>
                </c:pt>
                <c:pt idx="23">
                  <c:v>2004Q4</c:v>
                </c:pt>
                <c:pt idx="24">
                  <c:v>2005Q1</c:v>
                </c:pt>
                <c:pt idx="25">
                  <c:v>2005Q2</c:v>
                </c:pt>
                <c:pt idx="26">
                  <c:v>2005Q3</c:v>
                </c:pt>
                <c:pt idx="27">
                  <c:v>2005Q4</c:v>
                </c:pt>
                <c:pt idx="28">
                  <c:v>2006Q1</c:v>
                </c:pt>
                <c:pt idx="29">
                  <c:v>2006Q2</c:v>
                </c:pt>
                <c:pt idx="30">
                  <c:v>2006Q3</c:v>
                </c:pt>
                <c:pt idx="31">
                  <c:v>2006Q4</c:v>
                </c:pt>
                <c:pt idx="32">
                  <c:v>2007Q1</c:v>
                </c:pt>
                <c:pt idx="33">
                  <c:v>2007Q2</c:v>
                </c:pt>
                <c:pt idx="34">
                  <c:v>2007Q3</c:v>
                </c:pt>
                <c:pt idx="35">
                  <c:v>2007Q4</c:v>
                </c:pt>
                <c:pt idx="36">
                  <c:v>2008Q1</c:v>
                </c:pt>
                <c:pt idx="37">
                  <c:v>2008Q2</c:v>
                </c:pt>
                <c:pt idx="38">
                  <c:v>2008Q3</c:v>
                </c:pt>
                <c:pt idx="39">
                  <c:v>2008Q4</c:v>
                </c:pt>
                <c:pt idx="40">
                  <c:v>2009Q1</c:v>
                </c:pt>
                <c:pt idx="41">
                  <c:v>2009Q2</c:v>
                </c:pt>
                <c:pt idx="42">
                  <c:v>2009Q3</c:v>
                </c:pt>
                <c:pt idx="43">
                  <c:v>2009Q4</c:v>
                </c:pt>
                <c:pt idx="44">
                  <c:v>2010Q1</c:v>
                </c:pt>
                <c:pt idx="45">
                  <c:v>2010Q2</c:v>
                </c:pt>
                <c:pt idx="46">
                  <c:v>2010Q3</c:v>
                </c:pt>
                <c:pt idx="47">
                  <c:v>2010Q4</c:v>
                </c:pt>
                <c:pt idx="48">
                  <c:v>2011Q1</c:v>
                </c:pt>
                <c:pt idx="49">
                  <c:v>2011Q2</c:v>
                </c:pt>
                <c:pt idx="50">
                  <c:v>2011Q3</c:v>
                </c:pt>
                <c:pt idx="51">
                  <c:v>2011Q4</c:v>
                </c:pt>
                <c:pt idx="52">
                  <c:v>2012Q1</c:v>
                </c:pt>
                <c:pt idx="53">
                  <c:v>2012Q2</c:v>
                </c:pt>
                <c:pt idx="54">
                  <c:v>2012Q3</c:v>
                </c:pt>
                <c:pt idx="55">
                  <c:v>2012Q4</c:v>
                </c:pt>
                <c:pt idx="56">
                  <c:v>2013Q1</c:v>
                </c:pt>
                <c:pt idx="57">
                  <c:v>2013Q2</c:v>
                </c:pt>
                <c:pt idx="58">
                  <c:v>2013Q3</c:v>
                </c:pt>
                <c:pt idx="59">
                  <c:v>2013Q4</c:v>
                </c:pt>
                <c:pt idx="60">
                  <c:v>2014Q1</c:v>
                </c:pt>
                <c:pt idx="61">
                  <c:v>2014Q2</c:v>
                </c:pt>
                <c:pt idx="62">
                  <c:v>2014Q3</c:v>
                </c:pt>
                <c:pt idx="63">
                  <c:v>2014Q4</c:v>
                </c:pt>
                <c:pt idx="64">
                  <c:v>2015Q1</c:v>
                </c:pt>
                <c:pt idx="65">
                  <c:v>2015Q2</c:v>
                </c:pt>
                <c:pt idx="66">
                  <c:v>2015Q3</c:v>
                </c:pt>
                <c:pt idx="67">
                  <c:v>2015Q4</c:v>
                </c:pt>
                <c:pt idx="68">
                  <c:v>2016Q1</c:v>
                </c:pt>
                <c:pt idx="69">
                  <c:v>2016Q2</c:v>
                </c:pt>
                <c:pt idx="70">
                  <c:v>2016Q3</c:v>
                </c:pt>
                <c:pt idx="71">
                  <c:v>2016Q4</c:v>
                </c:pt>
                <c:pt idx="72">
                  <c:v>2017Q1</c:v>
                </c:pt>
              </c:strCache>
            </c:strRef>
          </c:cat>
          <c:val>
            <c:numRef>
              <c:f>Sheet1!$C$24:$BW$24</c:f>
              <c:numCache>
                <c:formatCode>0.0%</c:formatCode>
                <c:ptCount val="73"/>
                <c:pt idx="0">
                  <c:v>0.18122193230026448</c:v>
                </c:pt>
                <c:pt idx="1">
                  <c:v>0.17574751221810045</c:v>
                </c:pt>
                <c:pt idx="2">
                  <c:v>0.18327575335379784</c:v>
                </c:pt>
                <c:pt idx="3">
                  <c:v>0.17898753719092125</c:v>
                </c:pt>
                <c:pt idx="4">
                  <c:v>0.17504967545843148</c:v>
                </c:pt>
                <c:pt idx="5">
                  <c:v>0.17514832705117847</c:v>
                </c:pt>
                <c:pt idx="6">
                  <c:v>0.16973627648323156</c:v>
                </c:pt>
                <c:pt idx="7">
                  <c:v>0.1829040654861801</c:v>
                </c:pt>
                <c:pt idx="8">
                  <c:v>0.17707535311928949</c:v>
                </c:pt>
                <c:pt idx="9">
                  <c:v>0.17630758618772205</c:v>
                </c:pt>
                <c:pt idx="10">
                  <c:v>0.18902706564414462</c:v>
                </c:pt>
                <c:pt idx="11">
                  <c:v>0.19183117220710114</c:v>
                </c:pt>
                <c:pt idx="12">
                  <c:v>0.19672230975923516</c:v>
                </c:pt>
                <c:pt idx="13">
                  <c:v>0.21394777098548459</c:v>
                </c:pt>
                <c:pt idx="14">
                  <c:v>0.22427601824243978</c:v>
                </c:pt>
                <c:pt idx="15">
                  <c:v>0.23650119777751297</c:v>
                </c:pt>
                <c:pt idx="16">
                  <c:v>0.24516796431327328</c:v>
                </c:pt>
                <c:pt idx="17">
                  <c:v>0.24971025058293761</c:v>
                </c:pt>
                <c:pt idx="18">
                  <c:v>0.24449143883903893</c:v>
                </c:pt>
                <c:pt idx="19">
                  <c:v>0.25032872348226015</c:v>
                </c:pt>
                <c:pt idx="20">
                  <c:v>0.23435217528066943</c:v>
                </c:pt>
                <c:pt idx="21">
                  <c:v>0.23308259218896854</c:v>
                </c:pt>
                <c:pt idx="22">
                  <c:v>0.2376688674351527</c:v>
                </c:pt>
                <c:pt idx="23">
                  <c:v>0.24679040273355315</c:v>
                </c:pt>
                <c:pt idx="24">
                  <c:v>0.24900165944404909</c:v>
                </c:pt>
                <c:pt idx="25">
                  <c:v>0.24548193102396365</c:v>
                </c:pt>
                <c:pt idx="26">
                  <c:v>0.24123932010879998</c:v>
                </c:pt>
                <c:pt idx="27">
                  <c:v>0.23889159482265973</c:v>
                </c:pt>
                <c:pt idx="28">
                  <c:v>0.24370192255308948</c:v>
                </c:pt>
                <c:pt idx="29">
                  <c:v>0.24585849243488245</c:v>
                </c:pt>
                <c:pt idx="30">
                  <c:v>0.24257240498727936</c:v>
                </c:pt>
                <c:pt idx="31">
                  <c:v>0.2495048979362855</c:v>
                </c:pt>
                <c:pt idx="32">
                  <c:v>0.25028106013490886</c:v>
                </c:pt>
                <c:pt idx="33">
                  <c:v>0.25170195735854495</c:v>
                </c:pt>
                <c:pt idx="34">
                  <c:v>0.26002807936669708</c:v>
                </c:pt>
                <c:pt idx="35">
                  <c:v>0.26124809980681268</c:v>
                </c:pt>
                <c:pt idx="36">
                  <c:v>0.26529607863761367</c:v>
                </c:pt>
                <c:pt idx="37">
                  <c:v>0.26597718258224384</c:v>
                </c:pt>
                <c:pt idx="38">
                  <c:v>0.25315820298078412</c:v>
                </c:pt>
                <c:pt idx="39">
                  <c:v>0.26210631323927602</c:v>
                </c:pt>
                <c:pt idx="40">
                  <c:v>0.25815904952854685</c:v>
                </c:pt>
                <c:pt idx="41">
                  <c:v>0.27567560644185457</c:v>
                </c:pt>
                <c:pt idx="42">
                  <c:v>0.27980792769717278</c:v>
                </c:pt>
                <c:pt idx="43">
                  <c:v>0.27660190058549605</c:v>
                </c:pt>
                <c:pt idx="44">
                  <c:v>0.27267989384795177</c:v>
                </c:pt>
                <c:pt idx="45">
                  <c:v>0.26241527615267635</c:v>
                </c:pt>
                <c:pt idx="46">
                  <c:v>0.26630071457222232</c:v>
                </c:pt>
                <c:pt idx="47">
                  <c:v>0.26004177637726955</c:v>
                </c:pt>
                <c:pt idx="48">
                  <c:v>0.26464947798572086</c:v>
                </c:pt>
                <c:pt idx="49">
                  <c:v>0.26745410239531969</c:v>
                </c:pt>
                <c:pt idx="50">
                  <c:v>0.25576052045123343</c:v>
                </c:pt>
                <c:pt idx="51">
                  <c:v>0.24662919251175025</c:v>
                </c:pt>
                <c:pt idx="52">
                  <c:v>0.24802466125861261</c:v>
                </c:pt>
                <c:pt idx="53">
                  <c:v>0.2497480027486256</c:v>
                </c:pt>
                <c:pt idx="54">
                  <c:v>0.24212207885633516</c:v>
                </c:pt>
                <c:pt idx="55">
                  <c:v>0.24227329186218724</c:v>
                </c:pt>
                <c:pt idx="56">
                  <c:v>0.23594080094960485</c:v>
                </c:pt>
                <c:pt idx="57">
                  <c:v>0.23881430515441926</c:v>
                </c:pt>
                <c:pt idx="58">
                  <c:v>0.24101258107767912</c:v>
                </c:pt>
                <c:pt idx="59">
                  <c:v>0.24449752804906769</c:v>
                </c:pt>
                <c:pt idx="60">
                  <c:v>0.23223736726706401</c:v>
                </c:pt>
                <c:pt idx="61">
                  <c:v>0.22924626606785042</c:v>
                </c:pt>
                <c:pt idx="62">
                  <c:v>0.21538558755633255</c:v>
                </c:pt>
                <c:pt idx="63">
                  <c:v>0.21178013265990861</c:v>
                </c:pt>
                <c:pt idx="64">
                  <c:v>0.19977684004054802</c:v>
                </c:pt>
                <c:pt idx="65">
                  <c:v>0.19860800371368975</c:v>
                </c:pt>
                <c:pt idx="66">
                  <c:v>0.19573876676325089</c:v>
                </c:pt>
                <c:pt idx="67">
                  <c:v>0.19087181571443526</c:v>
                </c:pt>
                <c:pt idx="68">
                  <c:v>0.19511292317302723</c:v>
                </c:pt>
                <c:pt idx="69">
                  <c:v>0.19334734402878506</c:v>
                </c:pt>
                <c:pt idx="70">
                  <c:v>0.19611125441272029</c:v>
                </c:pt>
                <c:pt idx="71">
                  <c:v>0.19151382461988817</c:v>
                </c:pt>
                <c:pt idx="72">
                  <c:v>0.19284118013365883</c:v>
                </c:pt>
              </c:numCache>
            </c:numRef>
          </c:val>
        </c:ser>
        <c:ser>
          <c:idx val="4"/>
          <c:order val="4"/>
          <c:tx>
            <c:strRef>
              <c:f>Sheet1!$A$25:$B$25</c:f>
              <c:strCache>
                <c:ptCount val="2"/>
                <c:pt idx="0">
                  <c:v>Claims in Chinese renminbi</c:v>
                </c:pt>
              </c:strCache>
            </c:strRef>
          </c:tx>
          <c:spPr>
            <a:solidFill>
              <a:schemeClr val="accent5"/>
            </a:solidFill>
            <a:ln>
              <a:noFill/>
            </a:ln>
            <a:effectLst/>
          </c:spPr>
          <c:cat>
            <c:strRef>
              <c:f>Sheet1!$C$20:$BW$20</c:f>
              <c:strCache>
                <c:ptCount val="73"/>
                <c:pt idx="0">
                  <c:v>1999Q1</c:v>
                </c:pt>
                <c:pt idx="1">
                  <c:v>1999Q2</c:v>
                </c:pt>
                <c:pt idx="2">
                  <c:v>1999Q3</c:v>
                </c:pt>
                <c:pt idx="3">
                  <c:v>1999Q4</c:v>
                </c:pt>
                <c:pt idx="4">
                  <c:v>2000Q1</c:v>
                </c:pt>
                <c:pt idx="5">
                  <c:v>2000Q2</c:v>
                </c:pt>
                <c:pt idx="6">
                  <c:v>2000Q3</c:v>
                </c:pt>
                <c:pt idx="7">
                  <c:v>2000Q4</c:v>
                </c:pt>
                <c:pt idx="8">
                  <c:v>2001Q1</c:v>
                </c:pt>
                <c:pt idx="9">
                  <c:v>2001Q2</c:v>
                </c:pt>
                <c:pt idx="10">
                  <c:v>2001Q3</c:v>
                </c:pt>
                <c:pt idx="11">
                  <c:v>2001Q4</c:v>
                </c:pt>
                <c:pt idx="12">
                  <c:v>2002Q1</c:v>
                </c:pt>
                <c:pt idx="13">
                  <c:v>2002Q2</c:v>
                </c:pt>
                <c:pt idx="14">
                  <c:v>2002Q3</c:v>
                </c:pt>
                <c:pt idx="15">
                  <c:v>2002Q4</c:v>
                </c:pt>
                <c:pt idx="16">
                  <c:v>2003Q1</c:v>
                </c:pt>
                <c:pt idx="17">
                  <c:v>2003Q2</c:v>
                </c:pt>
                <c:pt idx="18">
                  <c:v>2003Q3</c:v>
                </c:pt>
                <c:pt idx="19">
                  <c:v>2003Q4</c:v>
                </c:pt>
                <c:pt idx="20">
                  <c:v>2004Q1</c:v>
                </c:pt>
                <c:pt idx="21">
                  <c:v>2004Q2</c:v>
                </c:pt>
                <c:pt idx="22">
                  <c:v>2004Q3</c:v>
                </c:pt>
                <c:pt idx="23">
                  <c:v>2004Q4</c:v>
                </c:pt>
                <c:pt idx="24">
                  <c:v>2005Q1</c:v>
                </c:pt>
                <c:pt idx="25">
                  <c:v>2005Q2</c:v>
                </c:pt>
                <c:pt idx="26">
                  <c:v>2005Q3</c:v>
                </c:pt>
                <c:pt idx="27">
                  <c:v>2005Q4</c:v>
                </c:pt>
                <c:pt idx="28">
                  <c:v>2006Q1</c:v>
                </c:pt>
                <c:pt idx="29">
                  <c:v>2006Q2</c:v>
                </c:pt>
                <c:pt idx="30">
                  <c:v>2006Q3</c:v>
                </c:pt>
                <c:pt idx="31">
                  <c:v>2006Q4</c:v>
                </c:pt>
                <c:pt idx="32">
                  <c:v>2007Q1</c:v>
                </c:pt>
                <c:pt idx="33">
                  <c:v>2007Q2</c:v>
                </c:pt>
                <c:pt idx="34">
                  <c:v>2007Q3</c:v>
                </c:pt>
                <c:pt idx="35">
                  <c:v>2007Q4</c:v>
                </c:pt>
                <c:pt idx="36">
                  <c:v>2008Q1</c:v>
                </c:pt>
                <c:pt idx="37">
                  <c:v>2008Q2</c:v>
                </c:pt>
                <c:pt idx="38">
                  <c:v>2008Q3</c:v>
                </c:pt>
                <c:pt idx="39">
                  <c:v>2008Q4</c:v>
                </c:pt>
                <c:pt idx="40">
                  <c:v>2009Q1</c:v>
                </c:pt>
                <c:pt idx="41">
                  <c:v>2009Q2</c:v>
                </c:pt>
                <c:pt idx="42">
                  <c:v>2009Q3</c:v>
                </c:pt>
                <c:pt idx="43">
                  <c:v>2009Q4</c:v>
                </c:pt>
                <c:pt idx="44">
                  <c:v>2010Q1</c:v>
                </c:pt>
                <c:pt idx="45">
                  <c:v>2010Q2</c:v>
                </c:pt>
                <c:pt idx="46">
                  <c:v>2010Q3</c:v>
                </c:pt>
                <c:pt idx="47">
                  <c:v>2010Q4</c:v>
                </c:pt>
                <c:pt idx="48">
                  <c:v>2011Q1</c:v>
                </c:pt>
                <c:pt idx="49">
                  <c:v>2011Q2</c:v>
                </c:pt>
                <c:pt idx="50">
                  <c:v>2011Q3</c:v>
                </c:pt>
                <c:pt idx="51">
                  <c:v>2011Q4</c:v>
                </c:pt>
                <c:pt idx="52">
                  <c:v>2012Q1</c:v>
                </c:pt>
                <c:pt idx="53">
                  <c:v>2012Q2</c:v>
                </c:pt>
                <c:pt idx="54">
                  <c:v>2012Q3</c:v>
                </c:pt>
                <c:pt idx="55">
                  <c:v>2012Q4</c:v>
                </c:pt>
                <c:pt idx="56">
                  <c:v>2013Q1</c:v>
                </c:pt>
                <c:pt idx="57">
                  <c:v>2013Q2</c:v>
                </c:pt>
                <c:pt idx="58">
                  <c:v>2013Q3</c:v>
                </c:pt>
                <c:pt idx="59">
                  <c:v>2013Q4</c:v>
                </c:pt>
                <c:pt idx="60">
                  <c:v>2014Q1</c:v>
                </c:pt>
                <c:pt idx="61">
                  <c:v>2014Q2</c:v>
                </c:pt>
                <c:pt idx="62">
                  <c:v>2014Q3</c:v>
                </c:pt>
                <c:pt idx="63">
                  <c:v>2014Q4</c:v>
                </c:pt>
                <c:pt idx="64">
                  <c:v>2015Q1</c:v>
                </c:pt>
                <c:pt idx="65">
                  <c:v>2015Q2</c:v>
                </c:pt>
                <c:pt idx="66">
                  <c:v>2015Q3</c:v>
                </c:pt>
                <c:pt idx="67">
                  <c:v>2015Q4</c:v>
                </c:pt>
                <c:pt idx="68">
                  <c:v>2016Q1</c:v>
                </c:pt>
                <c:pt idx="69">
                  <c:v>2016Q2</c:v>
                </c:pt>
                <c:pt idx="70">
                  <c:v>2016Q3</c:v>
                </c:pt>
                <c:pt idx="71">
                  <c:v>2016Q4</c:v>
                </c:pt>
                <c:pt idx="72">
                  <c:v>2017Q1</c:v>
                </c:pt>
              </c:strCache>
            </c:strRef>
          </c:cat>
          <c:val>
            <c:numRef>
              <c:f>Sheet1!$C$25:$BW$25</c:f>
              <c:numCache>
                <c:formatCode>0.0%</c:formatCode>
                <c:ptCount val="7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1.0018395726837439E-2</c:v>
                </c:pt>
                <c:pt idx="72">
                  <c:v>1.0005243739564244E-2</c:v>
                </c:pt>
              </c:numCache>
            </c:numRef>
          </c:val>
        </c:ser>
        <c:ser>
          <c:idx val="5"/>
          <c:order val="5"/>
          <c:tx>
            <c:strRef>
              <c:f>Sheet1!$A$26:$B$26</c:f>
              <c:strCache>
                <c:ptCount val="2"/>
                <c:pt idx="0">
                  <c:v>Claims in Japanese yen</c:v>
                </c:pt>
              </c:strCache>
            </c:strRef>
          </c:tx>
          <c:spPr>
            <a:solidFill>
              <a:schemeClr val="accent6"/>
            </a:solidFill>
            <a:ln>
              <a:noFill/>
            </a:ln>
            <a:effectLst/>
          </c:spPr>
          <c:cat>
            <c:strRef>
              <c:f>Sheet1!$C$20:$BW$20</c:f>
              <c:strCache>
                <c:ptCount val="73"/>
                <c:pt idx="0">
                  <c:v>1999Q1</c:v>
                </c:pt>
                <c:pt idx="1">
                  <c:v>1999Q2</c:v>
                </c:pt>
                <c:pt idx="2">
                  <c:v>1999Q3</c:v>
                </c:pt>
                <c:pt idx="3">
                  <c:v>1999Q4</c:v>
                </c:pt>
                <c:pt idx="4">
                  <c:v>2000Q1</c:v>
                </c:pt>
                <c:pt idx="5">
                  <c:v>2000Q2</c:v>
                </c:pt>
                <c:pt idx="6">
                  <c:v>2000Q3</c:v>
                </c:pt>
                <c:pt idx="7">
                  <c:v>2000Q4</c:v>
                </c:pt>
                <c:pt idx="8">
                  <c:v>2001Q1</c:v>
                </c:pt>
                <c:pt idx="9">
                  <c:v>2001Q2</c:v>
                </c:pt>
                <c:pt idx="10">
                  <c:v>2001Q3</c:v>
                </c:pt>
                <c:pt idx="11">
                  <c:v>2001Q4</c:v>
                </c:pt>
                <c:pt idx="12">
                  <c:v>2002Q1</c:v>
                </c:pt>
                <c:pt idx="13">
                  <c:v>2002Q2</c:v>
                </c:pt>
                <c:pt idx="14">
                  <c:v>2002Q3</c:v>
                </c:pt>
                <c:pt idx="15">
                  <c:v>2002Q4</c:v>
                </c:pt>
                <c:pt idx="16">
                  <c:v>2003Q1</c:v>
                </c:pt>
                <c:pt idx="17">
                  <c:v>2003Q2</c:v>
                </c:pt>
                <c:pt idx="18">
                  <c:v>2003Q3</c:v>
                </c:pt>
                <c:pt idx="19">
                  <c:v>2003Q4</c:v>
                </c:pt>
                <c:pt idx="20">
                  <c:v>2004Q1</c:v>
                </c:pt>
                <c:pt idx="21">
                  <c:v>2004Q2</c:v>
                </c:pt>
                <c:pt idx="22">
                  <c:v>2004Q3</c:v>
                </c:pt>
                <c:pt idx="23">
                  <c:v>2004Q4</c:v>
                </c:pt>
                <c:pt idx="24">
                  <c:v>2005Q1</c:v>
                </c:pt>
                <c:pt idx="25">
                  <c:v>2005Q2</c:v>
                </c:pt>
                <c:pt idx="26">
                  <c:v>2005Q3</c:v>
                </c:pt>
                <c:pt idx="27">
                  <c:v>2005Q4</c:v>
                </c:pt>
                <c:pt idx="28">
                  <c:v>2006Q1</c:v>
                </c:pt>
                <c:pt idx="29">
                  <c:v>2006Q2</c:v>
                </c:pt>
                <c:pt idx="30">
                  <c:v>2006Q3</c:v>
                </c:pt>
                <c:pt idx="31">
                  <c:v>2006Q4</c:v>
                </c:pt>
                <c:pt idx="32">
                  <c:v>2007Q1</c:v>
                </c:pt>
                <c:pt idx="33">
                  <c:v>2007Q2</c:v>
                </c:pt>
                <c:pt idx="34">
                  <c:v>2007Q3</c:v>
                </c:pt>
                <c:pt idx="35">
                  <c:v>2007Q4</c:v>
                </c:pt>
                <c:pt idx="36">
                  <c:v>2008Q1</c:v>
                </c:pt>
                <c:pt idx="37">
                  <c:v>2008Q2</c:v>
                </c:pt>
                <c:pt idx="38">
                  <c:v>2008Q3</c:v>
                </c:pt>
                <c:pt idx="39">
                  <c:v>2008Q4</c:v>
                </c:pt>
                <c:pt idx="40">
                  <c:v>2009Q1</c:v>
                </c:pt>
                <c:pt idx="41">
                  <c:v>2009Q2</c:v>
                </c:pt>
                <c:pt idx="42">
                  <c:v>2009Q3</c:v>
                </c:pt>
                <c:pt idx="43">
                  <c:v>2009Q4</c:v>
                </c:pt>
                <c:pt idx="44">
                  <c:v>2010Q1</c:v>
                </c:pt>
                <c:pt idx="45">
                  <c:v>2010Q2</c:v>
                </c:pt>
                <c:pt idx="46">
                  <c:v>2010Q3</c:v>
                </c:pt>
                <c:pt idx="47">
                  <c:v>2010Q4</c:v>
                </c:pt>
                <c:pt idx="48">
                  <c:v>2011Q1</c:v>
                </c:pt>
                <c:pt idx="49">
                  <c:v>2011Q2</c:v>
                </c:pt>
                <c:pt idx="50">
                  <c:v>2011Q3</c:v>
                </c:pt>
                <c:pt idx="51">
                  <c:v>2011Q4</c:v>
                </c:pt>
                <c:pt idx="52">
                  <c:v>2012Q1</c:v>
                </c:pt>
                <c:pt idx="53">
                  <c:v>2012Q2</c:v>
                </c:pt>
                <c:pt idx="54">
                  <c:v>2012Q3</c:v>
                </c:pt>
                <c:pt idx="55">
                  <c:v>2012Q4</c:v>
                </c:pt>
                <c:pt idx="56">
                  <c:v>2013Q1</c:v>
                </c:pt>
                <c:pt idx="57">
                  <c:v>2013Q2</c:v>
                </c:pt>
                <c:pt idx="58">
                  <c:v>2013Q3</c:v>
                </c:pt>
                <c:pt idx="59">
                  <c:v>2013Q4</c:v>
                </c:pt>
                <c:pt idx="60">
                  <c:v>2014Q1</c:v>
                </c:pt>
                <c:pt idx="61">
                  <c:v>2014Q2</c:v>
                </c:pt>
                <c:pt idx="62">
                  <c:v>2014Q3</c:v>
                </c:pt>
                <c:pt idx="63">
                  <c:v>2014Q4</c:v>
                </c:pt>
                <c:pt idx="64">
                  <c:v>2015Q1</c:v>
                </c:pt>
                <c:pt idx="65">
                  <c:v>2015Q2</c:v>
                </c:pt>
                <c:pt idx="66">
                  <c:v>2015Q3</c:v>
                </c:pt>
                <c:pt idx="67">
                  <c:v>2015Q4</c:v>
                </c:pt>
                <c:pt idx="68">
                  <c:v>2016Q1</c:v>
                </c:pt>
                <c:pt idx="69">
                  <c:v>2016Q2</c:v>
                </c:pt>
                <c:pt idx="70">
                  <c:v>2016Q3</c:v>
                </c:pt>
                <c:pt idx="71">
                  <c:v>2016Q4</c:v>
                </c:pt>
                <c:pt idx="72">
                  <c:v>2017Q1</c:v>
                </c:pt>
              </c:strCache>
            </c:strRef>
          </c:cat>
          <c:val>
            <c:numRef>
              <c:f>Sheet1!$C$26:$BW$26</c:f>
              <c:numCache>
                <c:formatCode>0.0%</c:formatCode>
                <c:ptCount val="73"/>
                <c:pt idx="0">
                  <c:v>6.032931691912468E-2</c:v>
                </c:pt>
                <c:pt idx="1">
                  <c:v>5.6271173133918231E-2</c:v>
                </c:pt>
                <c:pt idx="2">
                  <c:v>6.2470313272846037E-2</c:v>
                </c:pt>
                <c:pt idx="3">
                  <c:v>6.3737538096912016E-2</c:v>
                </c:pt>
                <c:pt idx="4">
                  <c:v>6.3372533451949931E-2</c:v>
                </c:pt>
                <c:pt idx="5">
                  <c:v>5.9966780288713273E-2</c:v>
                </c:pt>
                <c:pt idx="6">
                  <c:v>6.4262563542697285E-2</c:v>
                </c:pt>
                <c:pt idx="7">
                  <c:v>6.0647695627316818E-2</c:v>
                </c:pt>
                <c:pt idx="8">
                  <c:v>5.512607494519562E-2</c:v>
                </c:pt>
                <c:pt idx="9">
                  <c:v>5.3562527347915799E-2</c:v>
                </c:pt>
                <c:pt idx="10">
                  <c:v>5.4021912992900087E-2</c:v>
                </c:pt>
                <c:pt idx="11">
                  <c:v>5.0453887478720046E-2</c:v>
                </c:pt>
                <c:pt idx="12">
                  <c:v>4.3847797238905001E-2</c:v>
                </c:pt>
                <c:pt idx="13">
                  <c:v>5.3373661177489443E-2</c:v>
                </c:pt>
                <c:pt idx="14">
                  <c:v>5.1346048839809075E-2</c:v>
                </c:pt>
                <c:pt idx="15">
                  <c:v>4.9411245855667529E-2</c:v>
                </c:pt>
                <c:pt idx="16">
                  <c:v>4.5082562404085418E-2</c:v>
                </c:pt>
                <c:pt idx="17">
                  <c:v>4.129139341067796E-2</c:v>
                </c:pt>
                <c:pt idx="18">
                  <c:v>4.3420037829570844E-2</c:v>
                </c:pt>
                <c:pt idx="19">
                  <c:v>4.4236756481014557E-2</c:v>
                </c:pt>
                <c:pt idx="20">
                  <c:v>4.4637431263370601E-2</c:v>
                </c:pt>
                <c:pt idx="21">
                  <c:v>4.3289091195147289E-2</c:v>
                </c:pt>
                <c:pt idx="22">
                  <c:v>4.0583489593951153E-2</c:v>
                </c:pt>
                <c:pt idx="23">
                  <c:v>4.2840204504245943E-2</c:v>
                </c:pt>
                <c:pt idx="24">
                  <c:v>4.2531238997083713E-2</c:v>
                </c:pt>
                <c:pt idx="25">
                  <c:v>4.1302611808686863E-2</c:v>
                </c:pt>
                <c:pt idx="26">
                  <c:v>4.1199842087916466E-2</c:v>
                </c:pt>
                <c:pt idx="27">
                  <c:v>3.9600569008051568E-2</c:v>
                </c:pt>
                <c:pt idx="28">
                  <c:v>3.6387340786018588E-2</c:v>
                </c:pt>
                <c:pt idx="29">
                  <c:v>3.4724751545803546E-2</c:v>
                </c:pt>
                <c:pt idx="30">
                  <c:v>3.3458361674011339E-2</c:v>
                </c:pt>
                <c:pt idx="31">
                  <c:v>3.4671018779192625E-2</c:v>
                </c:pt>
                <c:pt idx="32">
                  <c:v>3.1438298899907284E-2</c:v>
                </c:pt>
                <c:pt idx="33">
                  <c:v>3.0603764531725045E-2</c:v>
                </c:pt>
                <c:pt idx="34">
                  <c:v>2.9501561719028173E-2</c:v>
                </c:pt>
                <c:pt idx="35">
                  <c:v>3.1805750369357261E-2</c:v>
                </c:pt>
                <c:pt idx="36">
                  <c:v>3.3672010311124823E-2</c:v>
                </c:pt>
                <c:pt idx="37">
                  <c:v>3.5662206839806157E-2</c:v>
                </c:pt>
                <c:pt idx="38">
                  <c:v>3.530124521138691E-2</c:v>
                </c:pt>
                <c:pt idx="39">
                  <c:v>3.4669611894921855E-2</c:v>
                </c:pt>
                <c:pt idx="40">
                  <c:v>2.7870709541364596E-2</c:v>
                </c:pt>
                <c:pt idx="41">
                  <c:v>3.0160184718352252E-2</c:v>
                </c:pt>
                <c:pt idx="42">
                  <c:v>3.1531026073642651E-2</c:v>
                </c:pt>
                <c:pt idx="43">
                  <c:v>2.897501805028983E-2</c:v>
                </c:pt>
                <c:pt idx="44">
                  <c:v>2.9825179721481486E-2</c:v>
                </c:pt>
                <c:pt idx="45">
                  <c:v>3.1886472444843141E-2</c:v>
                </c:pt>
                <c:pt idx="46">
                  <c:v>3.4914073843560364E-2</c:v>
                </c:pt>
                <c:pt idx="47">
                  <c:v>3.6561012007077003E-2</c:v>
                </c:pt>
                <c:pt idx="48">
                  <c:v>3.6184413506663689E-2</c:v>
                </c:pt>
                <c:pt idx="49">
                  <c:v>3.7205376297836115E-2</c:v>
                </c:pt>
                <c:pt idx="50">
                  <c:v>3.6878685096904423E-2</c:v>
                </c:pt>
                <c:pt idx="51">
                  <c:v>3.6068741420723728E-2</c:v>
                </c:pt>
                <c:pt idx="52">
                  <c:v>3.8501275120646841E-2</c:v>
                </c:pt>
                <c:pt idx="53">
                  <c:v>3.9483787863292472E-2</c:v>
                </c:pt>
                <c:pt idx="54">
                  <c:v>4.2692129458797655E-2</c:v>
                </c:pt>
                <c:pt idx="55">
                  <c:v>4.0879593182484054E-2</c:v>
                </c:pt>
                <c:pt idx="56">
                  <c:v>3.9443126462179387E-2</c:v>
                </c:pt>
                <c:pt idx="57">
                  <c:v>3.9023364181417546E-2</c:v>
                </c:pt>
                <c:pt idx="58">
                  <c:v>3.8768792360673716E-2</c:v>
                </c:pt>
                <c:pt idx="59">
                  <c:v>3.9352526485762672E-2</c:v>
                </c:pt>
                <c:pt idx="60">
                  <c:v>3.5753136558376621E-2</c:v>
                </c:pt>
                <c:pt idx="61">
                  <c:v>3.6553674596801686E-2</c:v>
                </c:pt>
                <c:pt idx="62">
                  <c:v>3.5639850258239715E-2</c:v>
                </c:pt>
                <c:pt idx="63">
                  <c:v>3.5366818894884904E-2</c:v>
                </c:pt>
                <c:pt idx="64">
                  <c:v>3.8209828750953141E-2</c:v>
                </c:pt>
                <c:pt idx="65">
                  <c:v>3.5699836116286979E-2</c:v>
                </c:pt>
                <c:pt idx="66">
                  <c:v>3.4749820893008189E-2</c:v>
                </c:pt>
                <c:pt idx="67">
                  <c:v>3.7408475323819301E-2</c:v>
                </c:pt>
                <c:pt idx="68">
                  <c:v>3.6483747650522279E-2</c:v>
                </c:pt>
                <c:pt idx="69">
                  <c:v>4.0785950310125586E-2</c:v>
                </c:pt>
                <c:pt idx="70">
                  <c:v>4.1818576724130356E-2</c:v>
                </c:pt>
                <c:pt idx="71">
                  <c:v>3.9753825993779926E-2</c:v>
                </c:pt>
                <c:pt idx="72">
                  <c:v>4.5544612828468049E-2</c:v>
                </c:pt>
              </c:numCache>
            </c:numRef>
          </c:val>
        </c:ser>
        <c:ser>
          <c:idx val="6"/>
          <c:order val="6"/>
          <c:tx>
            <c:strRef>
              <c:f>Sheet1!$A$27:$B$27</c:f>
              <c:strCache>
                <c:ptCount val="2"/>
                <c:pt idx="0">
                  <c:v>Claims in pounds sterling</c:v>
                </c:pt>
              </c:strCache>
            </c:strRef>
          </c:tx>
          <c:spPr>
            <a:solidFill>
              <a:schemeClr val="accent1">
                <a:lumMod val="60000"/>
              </a:schemeClr>
            </a:solidFill>
            <a:ln>
              <a:noFill/>
            </a:ln>
            <a:effectLst/>
          </c:spPr>
          <c:cat>
            <c:strRef>
              <c:f>Sheet1!$C$20:$BW$20</c:f>
              <c:strCache>
                <c:ptCount val="73"/>
                <c:pt idx="0">
                  <c:v>1999Q1</c:v>
                </c:pt>
                <c:pt idx="1">
                  <c:v>1999Q2</c:v>
                </c:pt>
                <c:pt idx="2">
                  <c:v>1999Q3</c:v>
                </c:pt>
                <c:pt idx="3">
                  <c:v>1999Q4</c:v>
                </c:pt>
                <c:pt idx="4">
                  <c:v>2000Q1</c:v>
                </c:pt>
                <c:pt idx="5">
                  <c:v>2000Q2</c:v>
                </c:pt>
                <c:pt idx="6">
                  <c:v>2000Q3</c:v>
                </c:pt>
                <c:pt idx="7">
                  <c:v>2000Q4</c:v>
                </c:pt>
                <c:pt idx="8">
                  <c:v>2001Q1</c:v>
                </c:pt>
                <c:pt idx="9">
                  <c:v>2001Q2</c:v>
                </c:pt>
                <c:pt idx="10">
                  <c:v>2001Q3</c:v>
                </c:pt>
                <c:pt idx="11">
                  <c:v>2001Q4</c:v>
                </c:pt>
                <c:pt idx="12">
                  <c:v>2002Q1</c:v>
                </c:pt>
                <c:pt idx="13">
                  <c:v>2002Q2</c:v>
                </c:pt>
                <c:pt idx="14">
                  <c:v>2002Q3</c:v>
                </c:pt>
                <c:pt idx="15">
                  <c:v>2002Q4</c:v>
                </c:pt>
                <c:pt idx="16">
                  <c:v>2003Q1</c:v>
                </c:pt>
                <c:pt idx="17">
                  <c:v>2003Q2</c:v>
                </c:pt>
                <c:pt idx="18">
                  <c:v>2003Q3</c:v>
                </c:pt>
                <c:pt idx="19">
                  <c:v>2003Q4</c:v>
                </c:pt>
                <c:pt idx="20">
                  <c:v>2004Q1</c:v>
                </c:pt>
                <c:pt idx="21">
                  <c:v>2004Q2</c:v>
                </c:pt>
                <c:pt idx="22">
                  <c:v>2004Q3</c:v>
                </c:pt>
                <c:pt idx="23">
                  <c:v>2004Q4</c:v>
                </c:pt>
                <c:pt idx="24">
                  <c:v>2005Q1</c:v>
                </c:pt>
                <c:pt idx="25">
                  <c:v>2005Q2</c:v>
                </c:pt>
                <c:pt idx="26">
                  <c:v>2005Q3</c:v>
                </c:pt>
                <c:pt idx="27">
                  <c:v>2005Q4</c:v>
                </c:pt>
                <c:pt idx="28">
                  <c:v>2006Q1</c:v>
                </c:pt>
                <c:pt idx="29">
                  <c:v>2006Q2</c:v>
                </c:pt>
                <c:pt idx="30">
                  <c:v>2006Q3</c:v>
                </c:pt>
                <c:pt idx="31">
                  <c:v>2006Q4</c:v>
                </c:pt>
                <c:pt idx="32">
                  <c:v>2007Q1</c:v>
                </c:pt>
                <c:pt idx="33">
                  <c:v>2007Q2</c:v>
                </c:pt>
                <c:pt idx="34">
                  <c:v>2007Q3</c:v>
                </c:pt>
                <c:pt idx="35">
                  <c:v>2007Q4</c:v>
                </c:pt>
                <c:pt idx="36">
                  <c:v>2008Q1</c:v>
                </c:pt>
                <c:pt idx="37">
                  <c:v>2008Q2</c:v>
                </c:pt>
                <c:pt idx="38">
                  <c:v>2008Q3</c:v>
                </c:pt>
                <c:pt idx="39">
                  <c:v>2008Q4</c:v>
                </c:pt>
                <c:pt idx="40">
                  <c:v>2009Q1</c:v>
                </c:pt>
                <c:pt idx="41">
                  <c:v>2009Q2</c:v>
                </c:pt>
                <c:pt idx="42">
                  <c:v>2009Q3</c:v>
                </c:pt>
                <c:pt idx="43">
                  <c:v>2009Q4</c:v>
                </c:pt>
                <c:pt idx="44">
                  <c:v>2010Q1</c:v>
                </c:pt>
                <c:pt idx="45">
                  <c:v>2010Q2</c:v>
                </c:pt>
                <c:pt idx="46">
                  <c:v>2010Q3</c:v>
                </c:pt>
                <c:pt idx="47">
                  <c:v>2010Q4</c:v>
                </c:pt>
                <c:pt idx="48">
                  <c:v>2011Q1</c:v>
                </c:pt>
                <c:pt idx="49">
                  <c:v>2011Q2</c:v>
                </c:pt>
                <c:pt idx="50">
                  <c:v>2011Q3</c:v>
                </c:pt>
                <c:pt idx="51">
                  <c:v>2011Q4</c:v>
                </c:pt>
                <c:pt idx="52">
                  <c:v>2012Q1</c:v>
                </c:pt>
                <c:pt idx="53">
                  <c:v>2012Q2</c:v>
                </c:pt>
                <c:pt idx="54">
                  <c:v>2012Q3</c:v>
                </c:pt>
                <c:pt idx="55">
                  <c:v>2012Q4</c:v>
                </c:pt>
                <c:pt idx="56">
                  <c:v>2013Q1</c:v>
                </c:pt>
                <c:pt idx="57">
                  <c:v>2013Q2</c:v>
                </c:pt>
                <c:pt idx="58">
                  <c:v>2013Q3</c:v>
                </c:pt>
                <c:pt idx="59">
                  <c:v>2013Q4</c:v>
                </c:pt>
                <c:pt idx="60">
                  <c:v>2014Q1</c:v>
                </c:pt>
                <c:pt idx="61">
                  <c:v>2014Q2</c:v>
                </c:pt>
                <c:pt idx="62">
                  <c:v>2014Q3</c:v>
                </c:pt>
                <c:pt idx="63">
                  <c:v>2014Q4</c:v>
                </c:pt>
                <c:pt idx="64">
                  <c:v>2015Q1</c:v>
                </c:pt>
                <c:pt idx="65">
                  <c:v>2015Q2</c:v>
                </c:pt>
                <c:pt idx="66">
                  <c:v>2015Q3</c:v>
                </c:pt>
                <c:pt idx="67">
                  <c:v>2015Q4</c:v>
                </c:pt>
                <c:pt idx="68">
                  <c:v>2016Q1</c:v>
                </c:pt>
                <c:pt idx="69">
                  <c:v>2016Q2</c:v>
                </c:pt>
                <c:pt idx="70">
                  <c:v>2016Q3</c:v>
                </c:pt>
                <c:pt idx="71">
                  <c:v>2016Q4</c:v>
                </c:pt>
                <c:pt idx="72">
                  <c:v>2017Q1</c:v>
                </c:pt>
              </c:strCache>
            </c:strRef>
          </c:cat>
          <c:val>
            <c:numRef>
              <c:f>Sheet1!$C$27:$BW$27</c:f>
              <c:numCache>
                <c:formatCode>0.0%</c:formatCode>
                <c:ptCount val="73"/>
                <c:pt idx="0">
                  <c:v>2.7444421315234457E-2</c:v>
                </c:pt>
                <c:pt idx="1">
                  <c:v>2.79291055761644E-2</c:v>
                </c:pt>
                <c:pt idx="2">
                  <c:v>2.7962348356988322E-2</c:v>
                </c:pt>
                <c:pt idx="3">
                  <c:v>2.8866315625441671E-2</c:v>
                </c:pt>
                <c:pt idx="4">
                  <c:v>2.9218379955318861E-2</c:v>
                </c:pt>
                <c:pt idx="5">
                  <c:v>2.7594553076984427E-2</c:v>
                </c:pt>
                <c:pt idx="6">
                  <c:v>2.7292825219200983E-2</c:v>
                </c:pt>
                <c:pt idx="7">
                  <c:v>2.7530489170383681E-2</c:v>
                </c:pt>
                <c:pt idx="8">
                  <c:v>2.7758044884869347E-2</c:v>
                </c:pt>
                <c:pt idx="9">
                  <c:v>2.648767697121791E-2</c:v>
                </c:pt>
                <c:pt idx="10">
                  <c:v>2.6294327025813833E-2</c:v>
                </c:pt>
                <c:pt idx="11">
                  <c:v>2.7014715026963107E-2</c:v>
                </c:pt>
                <c:pt idx="12">
                  <c:v>2.6726064970224728E-2</c:v>
                </c:pt>
                <c:pt idx="13">
                  <c:v>2.8380138635344561E-2</c:v>
                </c:pt>
                <c:pt idx="14">
                  <c:v>2.898510782572648E-2</c:v>
                </c:pt>
                <c:pt idx="15">
                  <c:v>2.9215525334859837E-2</c:v>
                </c:pt>
                <c:pt idx="16">
                  <c:v>2.6396017756660915E-2</c:v>
                </c:pt>
                <c:pt idx="17">
                  <c:v>2.6323766380712647E-2</c:v>
                </c:pt>
                <c:pt idx="18">
                  <c:v>2.5116330541335625E-2</c:v>
                </c:pt>
                <c:pt idx="19">
                  <c:v>2.8613225502734378E-2</c:v>
                </c:pt>
                <c:pt idx="20">
                  <c:v>2.8333325098936282E-2</c:v>
                </c:pt>
                <c:pt idx="21">
                  <c:v>2.8435726164970209E-2</c:v>
                </c:pt>
                <c:pt idx="22">
                  <c:v>3.1998675905722876E-2</c:v>
                </c:pt>
                <c:pt idx="23">
                  <c:v>3.4928357977345434E-2</c:v>
                </c:pt>
                <c:pt idx="24">
                  <c:v>3.7402115828303252E-2</c:v>
                </c:pt>
                <c:pt idx="25">
                  <c:v>3.6660431138725712E-2</c:v>
                </c:pt>
                <c:pt idx="26">
                  <c:v>3.7584886799491492E-2</c:v>
                </c:pt>
                <c:pt idx="27">
                  <c:v>3.7473646451876091E-2</c:v>
                </c:pt>
                <c:pt idx="28">
                  <c:v>4.0878428071781124E-2</c:v>
                </c:pt>
                <c:pt idx="29">
                  <c:v>4.3251186030728521E-2</c:v>
                </c:pt>
                <c:pt idx="30">
                  <c:v>4.362403272495699E-2</c:v>
                </c:pt>
                <c:pt idx="31">
                  <c:v>4.5240535452203273E-2</c:v>
                </c:pt>
                <c:pt idx="32">
                  <c:v>4.5982235404806331E-2</c:v>
                </c:pt>
                <c:pt idx="33">
                  <c:v>4.7449592154213259E-2</c:v>
                </c:pt>
                <c:pt idx="34">
                  <c:v>4.8414958513749724E-2</c:v>
                </c:pt>
                <c:pt idx="35">
                  <c:v>4.8280079372362124E-2</c:v>
                </c:pt>
                <c:pt idx="36">
                  <c:v>4.8085042594537469E-2</c:v>
                </c:pt>
                <c:pt idx="37">
                  <c:v>4.8762825934885956E-2</c:v>
                </c:pt>
                <c:pt idx="38">
                  <c:v>4.730459500475364E-2</c:v>
                </c:pt>
                <c:pt idx="39">
                  <c:v>4.2170443209348728E-2</c:v>
                </c:pt>
                <c:pt idx="40">
                  <c:v>3.9546058549950906E-2</c:v>
                </c:pt>
                <c:pt idx="41">
                  <c:v>4.2821728858516504E-2</c:v>
                </c:pt>
                <c:pt idx="42">
                  <c:v>4.3063740921439074E-2</c:v>
                </c:pt>
                <c:pt idx="43">
                  <c:v>4.2463170654869306E-2</c:v>
                </c:pt>
                <c:pt idx="44">
                  <c:v>4.2944944223924808E-2</c:v>
                </c:pt>
                <c:pt idx="45">
                  <c:v>4.1669293034621718E-2</c:v>
                </c:pt>
                <c:pt idx="46">
                  <c:v>4.0518489038247868E-2</c:v>
                </c:pt>
                <c:pt idx="47">
                  <c:v>3.9351720491438945E-2</c:v>
                </c:pt>
                <c:pt idx="48">
                  <c:v>4.0704660375643846E-2</c:v>
                </c:pt>
                <c:pt idx="49">
                  <c:v>4.0572867296535392E-2</c:v>
                </c:pt>
                <c:pt idx="50">
                  <c:v>3.9007956336996497E-2</c:v>
                </c:pt>
                <c:pt idx="51">
                  <c:v>3.8349707709729744E-2</c:v>
                </c:pt>
                <c:pt idx="52">
                  <c:v>4.0165031468027822E-2</c:v>
                </c:pt>
                <c:pt idx="53">
                  <c:v>3.8395077647989169E-2</c:v>
                </c:pt>
                <c:pt idx="54">
                  <c:v>4.1205503441645606E-2</c:v>
                </c:pt>
                <c:pt idx="55">
                  <c:v>4.0414895499711861E-2</c:v>
                </c:pt>
                <c:pt idx="56">
                  <c:v>3.8941361571582879E-2</c:v>
                </c:pt>
                <c:pt idx="57">
                  <c:v>3.8363862117819621E-2</c:v>
                </c:pt>
                <c:pt idx="58">
                  <c:v>3.9354041434083213E-2</c:v>
                </c:pt>
                <c:pt idx="59">
                  <c:v>4.0083944254713427E-2</c:v>
                </c:pt>
                <c:pt idx="60">
                  <c:v>3.7694190705212023E-2</c:v>
                </c:pt>
                <c:pt idx="61">
                  <c:v>3.7701908982950408E-2</c:v>
                </c:pt>
                <c:pt idx="62">
                  <c:v>3.743111105661498E-2</c:v>
                </c:pt>
                <c:pt idx="63">
                  <c:v>3.6984173891259541E-2</c:v>
                </c:pt>
                <c:pt idx="64">
                  <c:v>3.8217189474322108E-2</c:v>
                </c:pt>
                <c:pt idx="65">
                  <c:v>4.57016744255365E-2</c:v>
                </c:pt>
                <c:pt idx="66">
                  <c:v>4.5996154043356365E-2</c:v>
                </c:pt>
                <c:pt idx="67">
                  <c:v>4.7088929584536844E-2</c:v>
                </c:pt>
                <c:pt idx="68">
                  <c:v>4.6423769566197183E-2</c:v>
                </c:pt>
                <c:pt idx="69">
                  <c:v>4.549432547186559E-2</c:v>
                </c:pt>
                <c:pt idx="70">
                  <c:v>4.3961592713533837E-2</c:v>
                </c:pt>
                <c:pt idx="71">
                  <c:v>4.3359916383618566E-2</c:v>
                </c:pt>
                <c:pt idx="72">
                  <c:v>4.2796848945947333E-2</c:v>
                </c:pt>
              </c:numCache>
            </c:numRef>
          </c:val>
        </c:ser>
        <c:ser>
          <c:idx val="7"/>
          <c:order val="7"/>
          <c:tx>
            <c:strRef>
              <c:f>Sheet1!$A$28:$B$28</c:f>
              <c:strCache>
                <c:ptCount val="2"/>
                <c:pt idx="0">
                  <c:v>Claims in Australian dollars</c:v>
                </c:pt>
              </c:strCache>
            </c:strRef>
          </c:tx>
          <c:spPr>
            <a:solidFill>
              <a:schemeClr val="accent2">
                <a:lumMod val="60000"/>
              </a:schemeClr>
            </a:solidFill>
            <a:ln>
              <a:noFill/>
            </a:ln>
            <a:effectLst/>
          </c:spPr>
          <c:cat>
            <c:strRef>
              <c:f>Sheet1!$C$20:$BW$20</c:f>
              <c:strCache>
                <c:ptCount val="73"/>
                <c:pt idx="0">
                  <c:v>1999Q1</c:v>
                </c:pt>
                <c:pt idx="1">
                  <c:v>1999Q2</c:v>
                </c:pt>
                <c:pt idx="2">
                  <c:v>1999Q3</c:v>
                </c:pt>
                <c:pt idx="3">
                  <c:v>1999Q4</c:v>
                </c:pt>
                <c:pt idx="4">
                  <c:v>2000Q1</c:v>
                </c:pt>
                <c:pt idx="5">
                  <c:v>2000Q2</c:v>
                </c:pt>
                <c:pt idx="6">
                  <c:v>2000Q3</c:v>
                </c:pt>
                <c:pt idx="7">
                  <c:v>2000Q4</c:v>
                </c:pt>
                <c:pt idx="8">
                  <c:v>2001Q1</c:v>
                </c:pt>
                <c:pt idx="9">
                  <c:v>2001Q2</c:v>
                </c:pt>
                <c:pt idx="10">
                  <c:v>2001Q3</c:v>
                </c:pt>
                <c:pt idx="11">
                  <c:v>2001Q4</c:v>
                </c:pt>
                <c:pt idx="12">
                  <c:v>2002Q1</c:v>
                </c:pt>
                <c:pt idx="13">
                  <c:v>2002Q2</c:v>
                </c:pt>
                <c:pt idx="14">
                  <c:v>2002Q3</c:v>
                </c:pt>
                <c:pt idx="15">
                  <c:v>2002Q4</c:v>
                </c:pt>
                <c:pt idx="16">
                  <c:v>2003Q1</c:v>
                </c:pt>
                <c:pt idx="17">
                  <c:v>2003Q2</c:v>
                </c:pt>
                <c:pt idx="18">
                  <c:v>2003Q3</c:v>
                </c:pt>
                <c:pt idx="19">
                  <c:v>2003Q4</c:v>
                </c:pt>
                <c:pt idx="20">
                  <c:v>2004Q1</c:v>
                </c:pt>
                <c:pt idx="21">
                  <c:v>2004Q2</c:v>
                </c:pt>
                <c:pt idx="22">
                  <c:v>2004Q3</c:v>
                </c:pt>
                <c:pt idx="23">
                  <c:v>2004Q4</c:v>
                </c:pt>
                <c:pt idx="24">
                  <c:v>2005Q1</c:v>
                </c:pt>
                <c:pt idx="25">
                  <c:v>2005Q2</c:v>
                </c:pt>
                <c:pt idx="26">
                  <c:v>2005Q3</c:v>
                </c:pt>
                <c:pt idx="27">
                  <c:v>2005Q4</c:v>
                </c:pt>
                <c:pt idx="28">
                  <c:v>2006Q1</c:v>
                </c:pt>
                <c:pt idx="29">
                  <c:v>2006Q2</c:v>
                </c:pt>
                <c:pt idx="30">
                  <c:v>2006Q3</c:v>
                </c:pt>
                <c:pt idx="31">
                  <c:v>2006Q4</c:v>
                </c:pt>
                <c:pt idx="32">
                  <c:v>2007Q1</c:v>
                </c:pt>
                <c:pt idx="33">
                  <c:v>2007Q2</c:v>
                </c:pt>
                <c:pt idx="34">
                  <c:v>2007Q3</c:v>
                </c:pt>
                <c:pt idx="35">
                  <c:v>2007Q4</c:v>
                </c:pt>
                <c:pt idx="36">
                  <c:v>2008Q1</c:v>
                </c:pt>
                <c:pt idx="37">
                  <c:v>2008Q2</c:v>
                </c:pt>
                <c:pt idx="38">
                  <c:v>2008Q3</c:v>
                </c:pt>
                <c:pt idx="39">
                  <c:v>2008Q4</c:v>
                </c:pt>
                <c:pt idx="40">
                  <c:v>2009Q1</c:v>
                </c:pt>
                <c:pt idx="41">
                  <c:v>2009Q2</c:v>
                </c:pt>
                <c:pt idx="42">
                  <c:v>2009Q3</c:v>
                </c:pt>
                <c:pt idx="43">
                  <c:v>2009Q4</c:v>
                </c:pt>
                <c:pt idx="44">
                  <c:v>2010Q1</c:v>
                </c:pt>
                <c:pt idx="45">
                  <c:v>2010Q2</c:v>
                </c:pt>
                <c:pt idx="46">
                  <c:v>2010Q3</c:v>
                </c:pt>
                <c:pt idx="47">
                  <c:v>2010Q4</c:v>
                </c:pt>
                <c:pt idx="48">
                  <c:v>2011Q1</c:v>
                </c:pt>
                <c:pt idx="49">
                  <c:v>2011Q2</c:v>
                </c:pt>
                <c:pt idx="50">
                  <c:v>2011Q3</c:v>
                </c:pt>
                <c:pt idx="51">
                  <c:v>2011Q4</c:v>
                </c:pt>
                <c:pt idx="52">
                  <c:v>2012Q1</c:v>
                </c:pt>
                <c:pt idx="53">
                  <c:v>2012Q2</c:v>
                </c:pt>
                <c:pt idx="54">
                  <c:v>2012Q3</c:v>
                </c:pt>
                <c:pt idx="55">
                  <c:v>2012Q4</c:v>
                </c:pt>
                <c:pt idx="56">
                  <c:v>2013Q1</c:v>
                </c:pt>
                <c:pt idx="57">
                  <c:v>2013Q2</c:v>
                </c:pt>
                <c:pt idx="58">
                  <c:v>2013Q3</c:v>
                </c:pt>
                <c:pt idx="59">
                  <c:v>2013Q4</c:v>
                </c:pt>
                <c:pt idx="60">
                  <c:v>2014Q1</c:v>
                </c:pt>
                <c:pt idx="61">
                  <c:v>2014Q2</c:v>
                </c:pt>
                <c:pt idx="62">
                  <c:v>2014Q3</c:v>
                </c:pt>
                <c:pt idx="63">
                  <c:v>2014Q4</c:v>
                </c:pt>
                <c:pt idx="64">
                  <c:v>2015Q1</c:v>
                </c:pt>
                <c:pt idx="65">
                  <c:v>2015Q2</c:v>
                </c:pt>
                <c:pt idx="66">
                  <c:v>2015Q3</c:v>
                </c:pt>
                <c:pt idx="67">
                  <c:v>2015Q4</c:v>
                </c:pt>
                <c:pt idx="68">
                  <c:v>2016Q1</c:v>
                </c:pt>
                <c:pt idx="69">
                  <c:v>2016Q2</c:v>
                </c:pt>
                <c:pt idx="70">
                  <c:v>2016Q3</c:v>
                </c:pt>
                <c:pt idx="71">
                  <c:v>2016Q4</c:v>
                </c:pt>
                <c:pt idx="72">
                  <c:v>2017Q1</c:v>
                </c:pt>
              </c:strCache>
            </c:strRef>
          </c:cat>
          <c:val>
            <c:numRef>
              <c:f>Sheet1!$C$28:$BW$28</c:f>
              <c:numCache>
                <c:formatCode>0.0%</c:formatCode>
                <c:ptCount val="7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1.4544150141389364E-2</c:v>
                </c:pt>
                <c:pt idx="56">
                  <c:v>1.610431843328352E-2</c:v>
                </c:pt>
                <c:pt idx="57">
                  <c:v>1.6540877935993899E-2</c:v>
                </c:pt>
                <c:pt idx="58">
                  <c:v>1.6339630604745525E-2</c:v>
                </c:pt>
                <c:pt idx="59">
                  <c:v>1.6097781714395024E-2</c:v>
                </c:pt>
                <c:pt idx="60">
                  <c:v>1.701941599190273E-2</c:v>
                </c:pt>
                <c:pt idx="61">
                  <c:v>1.7221291693149815E-2</c:v>
                </c:pt>
                <c:pt idx="62">
                  <c:v>1.679335754690392E-2</c:v>
                </c:pt>
                <c:pt idx="63">
                  <c:v>1.5940354066555879E-2</c:v>
                </c:pt>
                <c:pt idx="64">
                  <c:v>1.5536487221816242E-2</c:v>
                </c:pt>
                <c:pt idx="65">
                  <c:v>1.7303690551914847E-2</c:v>
                </c:pt>
                <c:pt idx="66">
                  <c:v>1.6526916235213397E-2</c:v>
                </c:pt>
                <c:pt idx="67">
                  <c:v>1.7632031299645138E-2</c:v>
                </c:pt>
                <c:pt idx="68">
                  <c:v>1.7182395393241765E-2</c:v>
                </c:pt>
                <c:pt idx="69">
                  <c:v>1.6968792819600075E-2</c:v>
                </c:pt>
                <c:pt idx="70">
                  <c:v>1.7950287775686868E-2</c:v>
                </c:pt>
                <c:pt idx="71">
                  <c:v>1.7271526073500933E-2</c:v>
                </c:pt>
                <c:pt idx="72">
                  <c:v>1.8355340493040894E-2</c:v>
                </c:pt>
              </c:numCache>
            </c:numRef>
          </c:val>
        </c:ser>
        <c:ser>
          <c:idx val="8"/>
          <c:order val="8"/>
          <c:tx>
            <c:strRef>
              <c:f>Sheet1!$A$29:$B$29</c:f>
              <c:strCache>
                <c:ptCount val="2"/>
                <c:pt idx="0">
                  <c:v>Claims in Canadian dollars</c:v>
                </c:pt>
              </c:strCache>
            </c:strRef>
          </c:tx>
          <c:spPr>
            <a:solidFill>
              <a:schemeClr val="accent3">
                <a:lumMod val="60000"/>
              </a:schemeClr>
            </a:solidFill>
            <a:ln>
              <a:noFill/>
            </a:ln>
            <a:effectLst/>
          </c:spPr>
          <c:cat>
            <c:strRef>
              <c:f>Sheet1!$C$20:$BW$20</c:f>
              <c:strCache>
                <c:ptCount val="73"/>
                <c:pt idx="0">
                  <c:v>1999Q1</c:v>
                </c:pt>
                <c:pt idx="1">
                  <c:v>1999Q2</c:v>
                </c:pt>
                <c:pt idx="2">
                  <c:v>1999Q3</c:v>
                </c:pt>
                <c:pt idx="3">
                  <c:v>1999Q4</c:v>
                </c:pt>
                <c:pt idx="4">
                  <c:v>2000Q1</c:v>
                </c:pt>
                <c:pt idx="5">
                  <c:v>2000Q2</c:v>
                </c:pt>
                <c:pt idx="6">
                  <c:v>2000Q3</c:v>
                </c:pt>
                <c:pt idx="7">
                  <c:v>2000Q4</c:v>
                </c:pt>
                <c:pt idx="8">
                  <c:v>2001Q1</c:v>
                </c:pt>
                <c:pt idx="9">
                  <c:v>2001Q2</c:v>
                </c:pt>
                <c:pt idx="10">
                  <c:v>2001Q3</c:v>
                </c:pt>
                <c:pt idx="11">
                  <c:v>2001Q4</c:v>
                </c:pt>
                <c:pt idx="12">
                  <c:v>2002Q1</c:v>
                </c:pt>
                <c:pt idx="13">
                  <c:v>2002Q2</c:v>
                </c:pt>
                <c:pt idx="14">
                  <c:v>2002Q3</c:v>
                </c:pt>
                <c:pt idx="15">
                  <c:v>2002Q4</c:v>
                </c:pt>
                <c:pt idx="16">
                  <c:v>2003Q1</c:v>
                </c:pt>
                <c:pt idx="17">
                  <c:v>2003Q2</c:v>
                </c:pt>
                <c:pt idx="18">
                  <c:v>2003Q3</c:v>
                </c:pt>
                <c:pt idx="19">
                  <c:v>2003Q4</c:v>
                </c:pt>
                <c:pt idx="20">
                  <c:v>2004Q1</c:v>
                </c:pt>
                <c:pt idx="21">
                  <c:v>2004Q2</c:v>
                </c:pt>
                <c:pt idx="22">
                  <c:v>2004Q3</c:v>
                </c:pt>
                <c:pt idx="23">
                  <c:v>2004Q4</c:v>
                </c:pt>
                <c:pt idx="24">
                  <c:v>2005Q1</c:v>
                </c:pt>
                <c:pt idx="25">
                  <c:v>2005Q2</c:v>
                </c:pt>
                <c:pt idx="26">
                  <c:v>2005Q3</c:v>
                </c:pt>
                <c:pt idx="27">
                  <c:v>2005Q4</c:v>
                </c:pt>
                <c:pt idx="28">
                  <c:v>2006Q1</c:v>
                </c:pt>
                <c:pt idx="29">
                  <c:v>2006Q2</c:v>
                </c:pt>
                <c:pt idx="30">
                  <c:v>2006Q3</c:v>
                </c:pt>
                <c:pt idx="31">
                  <c:v>2006Q4</c:v>
                </c:pt>
                <c:pt idx="32">
                  <c:v>2007Q1</c:v>
                </c:pt>
                <c:pt idx="33">
                  <c:v>2007Q2</c:v>
                </c:pt>
                <c:pt idx="34">
                  <c:v>2007Q3</c:v>
                </c:pt>
                <c:pt idx="35">
                  <c:v>2007Q4</c:v>
                </c:pt>
                <c:pt idx="36">
                  <c:v>2008Q1</c:v>
                </c:pt>
                <c:pt idx="37">
                  <c:v>2008Q2</c:v>
                </c:pt>
                <c:pt idx="38">
                  <c:v>2008Q3</c:v>
                </c:pt>
                <c:pt idx="39">
                  <c:v>2008Q4</c:v>
                </c:pt>
                <c:pt idx="40">
                  <c:v>2009Q1</c:v>
                </c:pt>
                <c:pt idx="41">
                  <c:v>2009Q2</c:v>
                </c:pt>
                <c:pt idx="42">
                  <c:v>2009Q3</c:v>
                </c:pt>
                <c:pt idx="43">
                  <c:v>2009Q4</c:v>
                </c:pt>
                <c:pt idx="44">
                  <c:v>2010Q1</c:v>
                </c:pt>
                <c:pt idx="45">
                  <c:v>2010Q2</c:v>
                </c:pt>
                <c:pt idx="46">
                  <c:v>2010Q3</c:v>
                </c:pt>
                <c:pt idx="47">
                  <c:v>2010Q4</c:v>
                </c:pt>
                <c:pt idx="48">
                  <c:v>2011Q1</c:v>
                </c:pt>
                <c:pt idx="49">
                  <c:v>2011Q2</c:v>
                </c:pt>
                <c:pt idx="50">
                  <c:v>2011Q3</c:v>
                </c:pt>
                <c:pt idx="51">
                  <c:v>2011Q4</c:v>
                </c:pt>
                <c:pt idx="52">
                  <c:v>2012Q1</c:v>
                </c:pt>
                <c:pt idx="53">
                  <c:v>2012Q2</c:v>
                </c:pt>
                <c:pt idx="54">
                  <c:v>2012Q3</c:v>
                </c:pt>
                <c:pt idx="55">
                  <c:v>2012Q4</c:v>
                </c:pt>
                <c:pt idx="56">
                  <c:v>2013Q1</c:v>
                </c:pt>
                <c:pt idx="57">
                  <c:v>2013Q2</c:v>
                </c:pt>
                <c:pt idx="58">
                  <c:v>2013Q3</c:v>
                </c:pt>
                <c:pt idx="59">
                  <c:v>2013Q4</c:v>
                </c:pt>
                <c:pt idx="60">
                  <c:v>2014Q1</c:v>
                </c:pt>
                <c:pt idx="61">
                  <c:v>2014Q2</c:v>
                </c:pt>
                <c:pt idx="62">
                  <c:v>2014Q3</c:v>
                </c:pt>
                <c:pt idx="63">
                  <c:v>2014Q4</c:v>
                </c:pt>
                <c:pt idx="64">
                  <c:v>2015Q1</c:v>
                </c:pt>
                <c:pt idx="65">
                  <c:v>2015Q2</c:v>
                </c:pt>
                <c:pt idx="66">
                  <c:v>2015Q3</c:v>
                </c:pt>
                <c:pt idx="67">
                  <c:v>2015Q4</c:v>
                </c:pt>
                <c:pt idx="68">
                  <c:v>2016Q1</c:v>
                </c:pt>
                <c:pt idx="69">
                  <c:v>2016Q2</c:v>
                </c:pt>
                <c:pt idx="70">
                  <c:v>2016Q3</c:v>
                </c:pt>
                <c:pt idx="71">
                  <c:v>2016Q4</c:v>
                </c:pt>
                <c:pt idx="72">
                  <c:v>2017Q1</c:v>
                </c:pt>
              </c:strCache>
            </c:strRef>
          </c:cat>
          <c:val>
            <c:numRef>
              <c:f>Sheet1!$C$29:$BW$29</c:f>
              <c:numCache>
                <c:formatCode>0.0%</c:formatCode>
                <c:ptCount val="7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1.4255932413107039E-2</c:v>
                </c:pt>
                <c:pt idx="56">
                  <c:v>1.5059029712964835E-2</c:v>
                </c:pt>
                <c:pt idx="57">
                  <c:v>1.7374513561679818E-2</c:v>
                </c:pt>
                <c:pt idx="58">
                  <c:v>1.74698948975394E-2</c:v>
                </c:pt>
                <c:pt idx="59">
                  <c:v>1.7446805432424634E-2</c:v>
                </c:pt>
                <c:pt idx="60">
                  <c:v>1.7373757348343111E-2</c:v>
                </c:pt>
                <c:pt idx="61">
                  <c:v>1.8412087095619107E-2</c:v>
                </c:pt>
                <c:pt idx="62">
                  <c:v>1.7902429919468534E-2</c:v>
                </c:pt>
                <c:pt idx="63">
                  <c:v>1.7486892304906812E-2</c:v>
                </c:pt>
                <c:pt idx="64">
                  <c:v>1.7066183059237416E-2</c:v>
                </c:pt>
                <c:pt idx="65">
                  <c:v>1.7739038106623015E-2</c:v>
                </c:pt>
                <c:pt idx="66">
                  <c:v>1.7415499888470742E-2</c:v>
                </c:pt>
                <c:pt idx="67">
                  <c:v>1.7728143708856739E-2</c:v>
                </c:pt>
                <c:pt idx="68">
                  <c:v>1.8042126796446144E-2</c:v>
                </c:pt>
                <c:pt idx="69">
                  <c:v>1.8305529317663927E-2</c:v>
                </c:pt>
                <c:pt idx="70">
                  <c:v>1.9112362254686842E-2</c:v>
                </c:pt>
                <c:pt idx="71">
                  <c:v>1.9590506160771123E-2</c:v>
                </c:pt>
                <c:pt idx="72">
                  <c:v>1.9331279094898939E-2</c:v>
                </c:pt>
              </c:numCache>
            </c:numRef>
          </c:val>
        </c:ser>
        <c:ser>
          <c:idx val="9"/>
          <c:order val="9"/>
          <c:tx>
            <c:strRef>
              <c:f>Sheet1!$A$30:$B$30</c:f>
              <c:strCache>
                <c:ptCount val="2"/>
                <c:pt idx="0">
                  <c:v>Claims in Swiss francs</c:v>
                </c:pt>
              </c:strCache>
            </c:strRef>
          </c:tx>
          <c:spPr>
            <a:solidFill>
              <a:schemeClr val="accent4">
                <a:lumMod val="60000"/>
              </a:schemeClr>
            </a:solidFill>
            <a:ln>
              <a:noFill/>
            </a:ln>
            <a:effectLst/>
          </c:spPr>
          <c:cat>
            <c:strRef>
              <c:f>Sheet1!$C$20:$BW$20</c:f>
              <c:strCache>
                <c:ptCount val="73"/>
                <c:pt idx="0">
                  <c:v>1999Q1</c:v>
                </c:pt>
                <c:pt idx="1">
                  <c:v>1999Q2</c:v>
                </c:pt>
                <c:pt idx="2">
                  <c:v>1999Q3</c:v>
                </c:pt>
                <c:pt idx="3">
                  <c:v>1999Q4</c:v>
                </c:pt>
                <c:pt idx="4">
                  <c:v>2000Q1</c:v>
                </c:pt>
                <c:pt idx="5">
                  <c:v>2000Q2</c:v>
                </c:pt>
                <c:pt idx="6">
                  <c:v>2000Q3</c:v>
                </c:pt>
                <c:pt idx="7">
                  <c:v>2000Q4</c:v>
                </c:pt>
                <c:pt idx="8">
                  <c:v>2001Q1</c:v>
                </c:pt>
                <c:pt idx="9">
                  <c:v>2001Q2</c:v>
                </c:pt>
                <c:pt idx="10">
                  <c:v>2001Q3</c:v>
                </c:pt>
                <c:pt idx="11">
                  <c:v>2001Q4</c:v>
                </c:pt>
                <c:pt idx="12">
                  <c:v>2002Q1</c:v>
                </c:pt>
                <c:pt idx="13">
                  <c:v>2002Q2</c:v>
                </c:pt>
                <c:pt idx="14">
                  <c:v>2002Q3</c:v>
                </c:pt>
                <c:pt idx="15">
                  <c:v>2002Q4</c:v>
                </c:pt>
                <c:pt idx="16">
                  <c:v>2003Q1</c:v>
                </c:pt>
                <c:pt idx="17">
                  <c:v>2003Q2</c:v>
                </c:pt>
                <c:pt idx="18">
                  <c:v>2003Q3</c:v>
                </c:pt>
                <c:pt idx="19">
                  <c:v>2003Q4</c:v>
                </c:pt>
                <c:pt idx="20">
                  <c:v>2004Q1</c:v>
                </c:pt>
                <c:pt idx="21">
                  <c:v>2004Q2</c:v>
                </c:pt>
                <c:pt idx="22">
                  <c:v>2004Q3</c:v>
                </c:pt>
                <c:pt idx="23">
                  <c:v>2004Q4</c:v>
                </c:pt>
                <c:pt idx="24">
                  <c:v>2005Q1</c:v>
                </c:pt>
                <c:pt idx="25">
                  <c:v>2005Q2</c:v>
                </c:pt>
                <c:pt idx="26">
                  <c:v>2005Q3</c:v>
                </c:pt>
                <c:pt idx="27">
                  <c:v>2005Q4</c:v>
                </c:pt>
                <c:pt idx="28">
                  <c:v>2006Q1</c:v>
                </c:pt>
                <c:pt idx="29">
                  <c:v>2006Q2</c:v>
                </c:pt>
                <c:pt idx="30">
                  <c:v>2006Q3</c:v>
                </c:pt>
                <c:pt idx="31">
                  <c:v>2006Q4</c:v>
                </c:pt>
                <c:pt idx="32">
                  <c:v>2007Q1</c:v>
                </c:pt>
                <c:pt idx="33">
                  <c:v>2007Q2</c:v>
                </c:pt>
                <c:pt idx="34">
                  <c:v>2007Q3</c:v>
                </c:pt>
                <c:pt idx="35">
                  <c:v>2007Q4</c:v>
                </c:pt>
                <c:pt idx="36">
                  <c:v>2008Q1</c:v>
                </c:pt>
                <c:pt idx="37">
                  <c:v>2008Q2</c:v>
                </c:pt>
                <c:pt idx="38">
                  <c:v>2008Q3</c:v>
                </c:pt>
                <c:pt idx="39">
                  <c:v>2008Q4</c:v>
                </c:pt>
                <c:pt idx="40">
                  <c:v>2009Q1</c:v>
                </c:pt>
                <c:pt idx="41">
                  <c:v>2009Q2</c:v>
                </c:pt>
                <c:pt idx="42">
                  <c:v>2009Q3</c:v>
                </c:pt>
                <c:pt idx="43">
                  <c:v>2009Q4</c:v>
                </c:pt>
                <c:pt idx="44">
                  <c:v>2010Q1</c:v>
                </c:pt>
                <c:pt idx="45">
                  <c:v>2010Q2</c:v>
                </c:pt>
                <c:pt idx="46">
                  <c:v>2010Q3</c:v>
                </c:pt>
                <c:pt idx="47">
                  <c:v>2010Q4</c:v>
                </c:pt>
                <c:pt idx="48">
                  <c:v>2011Q1</c:v>
                </c:pt>
                <c:pt idx="49">
                  <c:v>2011Q2</c:v>
                </c:pt>
                <c:pt idx="50">
                  <c:v>2011Q3</c:v>
                </c:pt>
                <c:pt idx="51">
                  <c:v>2011Q4</c:v>
                </c:pt>
                <c:pt idx="52">
                  <c:v>2012Q1</c:v>
                </c:pt>
                <c:pt idx="53">
                  <c:v>2012Q2</c:v>
                </c:pt>
                <c:pt idx="54">
                  <c:v>2012Q3</c:v>
                </c:pt>
                <c:pt idx="55">
                  <c:v>2012Q4</c:v>
                </c:pt>
                <c:pt idx="56">
                  <c:v>2013Q1</c:v>
                </c:pt>
                <c:pt idx="57">
                  <c:v>2013Q2</c:v>
                </c:pt>
                <c:pt idx="58">
                  <c:v>2013Q3</c:v>
                </c:pt>
                <c:pt idx="59">
                  <c:v>2013Q4</c:v>
                </c:pt>
                <c:pt idx="60">
                  <c:v>2014Q1</c:v>
                </c:pt>
                <c:pt idx="61">
                  <c:v>2014Q2</c:v>
                </c:pt>
                <c:pt idx="62">
                  <c:v>2014Q3</c:v>
                </c:pt>
                <c:pt idx="63">
                  <c:v>2014Q4</c:v>
                </c:pt>
                <c:pt idx="64">
                  <c:v>2015Q1</c:v>
                </c:pt>
                <c:pt idx="65">
                  <c:v>2015Q2</c:v>
                </c:pt>
                <c:pt idx="66">
                  <c:v>2015Q3</c:v>
                </c:pt>
                <c:pt idx="67">
                  <c:v>2015Q4</c:v>
                </c:pt>
                <c:pt idx="68">
                  <c:v>2016Q1</c:v>
                </c:pt>
                <c:pt idx="69">
                  <c:v>2016Q2</c:v>
                </c:pt>
                <c:pt idx="70">
                  <c:v>2016Q3</c:v>
                </c:pt>
                <c:pt idx="71">
                  <c:v>2016Q4</c:v>
                </c:pt>
                <c:pt idx="72">
                  <c:v>2017Q1</c:v>
                </c:pt>
              </c:strCache>
            </c:strRef>
          </c:cat>
          <c:val>
            <c:numRef>
              <c:f>Sheet1!$C$30:$BW$30</c:f>
              <c:numCache>
                <c:formatCode>0.0%</c:formatCode>
                <c:ptCount val="73"/>
                <c:pt idx="0">
                  <c:v>2.88120030917837E-3</c:v>
                </c:pt>
                <c:pt idx="1">
                  <c:v>2.4275255647804666E-3</c:v>
                </c:pt>
                <c:pt idx="2">
                  <c:v>2.4111852414017043E-3</c:v>
                </c:pt>
                <c:pt idx="3">
                  <c:v>2.299042186554372E-3</c:v>
                </c:pt>
                <c:pt idx="4">
                  <c:v>2.5632036761624199E-3</c:v>
                </c:pt>
                <c:pt idx="5">
                  <c:v>2.0285523071748336E-3</c:v>
                </c:pt>
                <c:pt idx="6">
                  <c:v>2.2373852819760499E-3</c:v>
                </c:pt>
                <c:pt idx="7">
                  <c:v>2.6919256720263672E-3</c:v>
                </c:pt>
                <c:pt idx="8">
                  <c:v>2.7400531295704864E-3</c:v>
                </c:pt>
                <c:pt idx="9">
                  <c:v>2.6260618935051473E-3</c:v>
                </c:pt>
                <c:pt idx="10">
                  <c:v>2.6237426582622603E-3</c:v>
                </c:pt>
                <c:pt idx="11">
                  <c:v>2.4529292435038789E-3</c:v>
                </c:pt>
                <c:pt idx="12">
                  <c:v>3.1101012638314824E-3</c:v>
                </c:pt>
                <c:pt idx="13">
                  <c:v>3.0831516293024813E-3</c:v>
                </c:pt>
                <c:pt idx="14">
                  <c:v>3.2015562227378242E-3</c:v>
                </c:pt>
                <c:pt idx="15">
                  <c:v>4.0727776521778834E-3</c:v>
                </c:pt>
                <c:pt idx="16">
                  <c:v>2.4043672021987739E-3</c:v>
                </c:pt>
                <c:pt idx="17">
                  <c:v>2.0785540599815681E-3</c:v>
                </c:pt>
                <c:pt idx="18">
                  <c:v>2.2661825284073672E-3</c:v>
                </c:pt>
                <c:pt idx="19">
                  <c:v>2.2564173616381159E-3</c:v>
                </c:pt>
                <c:pt idx="20">
                  <c:v>2.2496372748098264E-3</c:v>
                </c:pt>
                <c:pt idx="21">
                  <c:v>2.3521397428832433E-3</c:v>
                </c:pt>
                <c:pt idx="22">
                  <c:v>1.6866054542188349E-3</c:v>
                </c:pt>
                <c:pt idx="23">
                  <c:v>1.6644030182982638E-3</c:v>
                </c:pt>
                <c:pt idx="24">
                  <c:v>1.7002987593538717E-3</c:v>
                </c:pt>
                <c:pt idx="25">
                  <c:v>1.3320466293317182E-3</c:v>
                </c:pt>
                <c:pt idx="26">
                  <c:v>1.444388507187535E-3</c:v>
                </c:pt>
                <c:pt idx="27">
                  <c:v>1.4569841518245711E-3</c:v>
                </c:pt>
                <c:pt idx="28">
                  <c:v>1.6037165364625895E-3</c:v>
                </c:pt>
                <c:pt idx="29">
                  <c:v>1.4687564583588098E-3</c:v>
                </c:pt>
                <c:pt idx="30">
                  <c:v>1.5719912718148851E-3</c:v>
                </c:pt>
                <c:pt idx="31">
                  <c:v>1.7146848810337453E-3</c:v>
                </c:pt>
                <c:pt idx="32">
                  <c:v>1.7108503450176894E-3</c:v>
                </c:pt>
                <c:pt idx="33">
                  <c:v>1.5368180067518865E-3</c:v>
                </c:pt>
                <c:pt idx="34">
                  <c:v>1.605232034711827E-3</c:v>
                </c:pt>
                <c:pt idx="35">
                  <c:v>1.5524414478318984E-3</c:v>
                </c:pt>
                <c:pt idx="36">
                  <c:v>1.5061014105240919E-3</c:v>
                </c:pt>
                <c:pt idx="37">
                  <c:v>1.5959457378449133E-3</c:v>
                </c:pt>
                <c:pt idx="38">
                  <c:v>1.4818157677855728E-3</c:v>
                </c:pt>
                <c:pt idx="39">
                  <c:v>1.377369246116574E-3</c:v>
                </c:pt>
                <c:pt idx="40">
                  <c:v>1.3836869966740554E-3</c:v>
                </c:pt>
                <c:pt idx="41">
                  <c:v>1.2279625207115335E-3</c:v>
                </c:pt>
                <c:pt idx="42">
                  <c:v>1.1890851435581217E-3</c:v>
                </c:pt>
                <c:pt idx="43">
                  <c:v>1.1546956679740145E-3</c:v>
                </c:pt>
                <c:pt idx="44">
                  <c:v>1.1868662320605051E-3</c:v>
                </c:pt>
                <c:pt idx="45">
                  <c:v>1.1024483871735285E-3</c:v>
                </c:pt>
                <c:pt idx="46">
                  <c:v>1.0188068778456028E-3</c:v>
                </c:pt>
                <c:pt idx="47">
                  <c:v>1.2836987878652891E-3</c:v>
                </c:pt>
                <c:pt idx="48">
                  <c:v>1.1800809957033906E-3</c:v>
                </c:pt>
                <c:pt idx="49">
                  <c:v>1.1705910504775194E-3</c:v>
                </c:pt>
                <c:pt idx="50">
                  <c:v>3.0393932139320431E-3</c:v>
                </c:pt>
                <c:pt idx="51">
                  <c:v>7.7294203960810476E-4</c:v>
                </c:pt>
                <c:pt idx="52">
                  <c:v>2.4426029438301086E-3</c:v>
                </c:pt>
                <c:pt idx="53">
                  <c:v>2.3415991624148366E-3</c:v>
                </c:pt>
                <c:pt idx="54">
                  <c:v>2.9596224129482731E-3</c:v>
                </c:pt>
                <c:pt idx="55">
                  <c:v>2.1267970679350874E-3</c:v>
                </c:pt>
                <c:pt idx="56">
                  <c:v>1.9404754271659984E-3</c:v>
                </c:pt>
                <c:pt idx="57">
                  <c:v>1.9279778320404437E-3</c:v>
                </c:pt>
                <c:pt idx="58">
                  <c:v>1.9735594098905479E-3</c:v>
                </c:pt>
                <c:pt idx="59">
                  <c:v>2.0214458119902682E-3</c:v>
                </c:pt>
                <c:pt idx="60">
                  <c:v>2.3727444085215976E-3</c:v>
                </c:pt>
                <c:pt idx="61">
                  <c:v>2.4131161741418514E-3</c:v>
                </c:pt>
                <c:pt idx="62">
                  <c:v>2.3042296594973002E-3</c:v>
                </c:pt>
                <c:pt idx="63">
                  <c:v>2.4047738810841963E-3</c:v>
                </c:pt>
                <c:pt idx="64">
                  <c:v>2.6290952773983718E-3</c:v>
                </c:pt>
                <c:pt idx="65">
                  <c:v>2.9118034649787397E-3</c:v>
                </c:pt>
                <c:pt idx="66">
                  <c:v>2.5166164937559837E-3</c:v>
                </c:pt>
                <c:pt idx="67">
                  <c:v>2.6610717152480631E-3</c:v>
                </c:pt>
                <c:pt idx="68">
                  <c:v>1.9034964518284587E-3</c:v>
                </c:pt>
                <c:pt idx="69">
                  <c:v>1.7696133502644248E-3</c:v>
                </c:pt>
                <c:pt idx="70">
                  <c:v>1.7614328730249471E-3</c:v>
                </c:pt>
                <c:pt idx="71">
                  <c:v>1.6319124188532189E-3</c:v>
                </c:pt>
                <c:pt idx="72">
                  <c:v>1.6434764057613111E-3</c:v>
                </c:pt>
              </c:numCache>
            </c:numRef>
          </c:val>
        </c:ser>
        <c:ser>
          <c:idx val="10"/>
          <c:order val="10"/>
          <c:tx>
            <c:strRef>
              <c:f>Sheet1!$A$31:$B$31</c:f>
              <c:strCache>
                <c:ptCount val="2"/>
                <c:pt idx="0">
                  <c:v>Claims in other currencies</c:v>
                </c:pt>
              </c:strCache>
            </c:strRef>
          </c:tx>
          <c:spPr>
            <a:solidFill>
              <a:schemeClr val="accent5">
                <a:lumMod val="60000"/>
              </a:schemeClr>
            </a:solidFill>
            <a:ln>
              <a:noFill/>
            </a:ln>
            <a:effectLst/>
          </c:spPr>
          <c:cat>
            <c:strRef>
              <c:f>Sheet1!$C$20:$BW$20</c:f>
              <c:strCache>
                <c:ptCount val="73"/>
                <c:pt idx="0">
                  <c:v>1999Q1</c:v>
                </c:pt>
                <c:pt idx="1">
                  <c:v>1999Q2</c:v>
                </c:pt>
                <c:pt idx="2">
                  <c:v>1999Q3</c:v>
                </c:pt>
                <c:pt idx="3">
                  <c:v>1999Q4</c:v>
                </c:pt>
                <c:pt idx="4">
                  <c:v>2000Q1</c:v>
                </c:pt>
                <c:pt idx="5">
                  <c:v>2000Q2</c:v>
                </c:pt>
                <c:pt idx="6">
                  <c:v>2000Q3</c:v>
                </c:pt>
                <c:pt idx="7">
                  <c:v>2000Q4</c:v>
                </c:pt>
                <c:pt idx="8">
                  <c:v>2001Q1</c:v>
                </c:pt>
                <c:pt idx="9">
                  <c:v>2001Q2</c:v>
                </c:pt>
                <c:pt idx="10">
                  <c:v>2001Q3</c:v>
                </c:pt>
                <c:pt idx="11">
                  <c:v>2001Q4</c:v>
                </c:pt>
                <c:pt idx="12">
                  <c:v>2002Q1</c:v>
                </c:pt>
                <c:pt idx="13">
                  <c:v>2002Q2</c:v>
                </c:pt>
                <c:pt idx="14">
                  <c:v>2002Q3</c:v>
                </c:pt>
                <c:pt idx="15">
                  <c:v>2002Q4</c:v>
                </c:pt>
                <c:pt idx="16">
                  <c:v>2003Q1</c:v>
                </c:pt>
                <c:pt idx="17">
                  <c:v>2003Q2</c:v>
                </c:pt>
                <c:pt idx="18">
                  <c:v>2003Q3</c:v>
                </c:pt>
                <c:pt idx="19">
                  <c:v>2003Q4</c:v>
                </c:pt>
                <c:pt idx="20">
                  <c:v>2004Q1</c:v>
                </c:pt>
                <c:pt idx="21">
                  <c:v>2004Q2</c:v>
                </c:pt>
                <c:pt idx="22">
                  <c:v>2004Q3</c:v>
                </c:pt>
                <c:pt idx="23">
                  <c:v>2004Q4</c:v>
                </c:pt>
                <c:pt idx="24">
                  <c:v>2005Q1</c:v>
                </c:pt>
                <c:pt idx="25">
                  <c:v>2005Q2</c:v>
                </c:pt>
                <c:pt idx="26">
                  <c:v>2005Q3</c:v>
                </c:pt>
                <c:pt idx="27">
                  <c:v>2005Q4</c:v>
                </c:pt>
                <c:pt idx="28">
                  <c:v>2006Q1</c:v>
                </c:pt>
                <c:pt idx="29">
                  <c:v>2006Q2</c:v>
                </c:pt>
                <c:pt idx="30">
                  <c:v>2006Q3</c:v>
                </c:pt>
                <c:pt idx="31">
                  <c:v>2006Q4</c:v>
                </c:pt>
                <c:pt idx="32">
                  <c:v>2007Q1</c:v>
                </c:pt>
                <c:pt idx="33">
                  <c:v>2007Q2</c:v>
                </c:pt>
                <c:pt idx="34">
                  <c:v>2007Q3</c:v>
                </c:pt>
                <c:pt idx="35">
                  <c:v>2007Q4</c:v>
                </c:pt>
                <c:pt idx="36">
                  <c:v>2008Q1</c:v>
                </c:pt>
                <c:pt idx="37">
                  <c:v>2008Q2</c:v>
                </c:pt>
                <c:pt idx="38">
                  <c:v>2008Q3</c:v>
                </c:pt>
                <c:pt idx="39">
                  <c:v>2008Q4</c:v>
                </c:pt>
                <c:pt idx="40">
                  <c:v>2009Q1</c:v>
                </c:pt>
                <c:pt idx="41">
                  <c:v>2009Q2</c:v>
                </c:pt>
                <c:pt idx="42">
                  <c:v>2009Q3</c:v>
                </c:pt>
                <c:pt idx="43">
                  <c:v>2009Q4</c:v>
                </c:pt>
                <c:pt idx="44">
                  <c:v>2010Q1</c:v>
                </c:pt>
                <c:pt idx="45">
                  <c:v>2010Q2</c:v>
                </c:pt>
                <c:pt idx="46">
                  <c:v>2010Q3</c:v>
                </c:pt>
                <c:pt idx="47">
                  <c:v>2010Q4</c:v>
                </c:pt>
                <c:pt idx="48">
                  <c:v>2011Q1</c:v>
                </c:pt>
                <c:pt idx="49">
                  <c:v>2011Q2</c:v>
                </c:pt>
                <c:pt idx="50">
                  <c:v>2011Q3</c:v>
                </c:pt>
                <c:pt idx="51">
                  <c:v>2011Q4</c:v>
                </c:pt>
                <c:pt idx="52">
                  <c:v>2012Q1</c:v>
                </c:pt>
                <c:pt idx="53">
                  <c:v>2012Q2</c:v>
                </c:pt>
                <c:pt idx="54">
                  <c:v>2012Q3</c:v>
                </c:pt>
                <c:pt idx="55">
                  <c:v>2012Q4</c:v>
                </c:pt>
                <c:pt idx="56">
                  <c:v>2013Q1</c:v>
                </c:pt>
                <c:pt idx="57">
                  <c:v>2013Q2</c:v>
                </c:pt>
                <c:pt idx="58">
                  <c:v>2013Q3</c:v>
                </c:pt>
                <c:pt idx="59">
                  <c:v>2013Q4</c:v>
                </c:pt>
                <c:pt idx="60">
                  <c:v>2014Q1</c:v>
                </c:pt>
                <c:pt idx="61">
                  <c:v>2014Q2</c:v>
                </c:pt>
                <c:pt idx="62">
                  <c:v>2014Q3</c:v>
                </c:pt>
                <c:pt idx="63">
                  <c:v>2014Q4</c:v>
                </c:pt>
                <c:pt idx="64">
                  <c:v>2015Q1</c:v>
                </c:pt>
                <c:pt idx="65">
                  <c:v>2015Q2</c:v>
                </c:pt>
                <c:pt idx="66">
                  <c:v>2015Q3</c:v>
                </c:pt>
                <c:pt idx="67">
                  <c:v>2015Q4</c:v>
                </c:pt>
                <c:pt idx="68">
                  <c:v>2016Q1</c:v>
                </c:pt>
                <c:pt idx="69">
                  <c:v>2016Q2</c:v>
                </c:pt>
                <c:pt idx="70">
                  <c:v>2016Q3</c:v>
                </c:pt>
                <c:pt idx="71">
                  <c:v>2016Q4</c:v>
                </c:pt>
                <c:pt idx="72">
                  <c:v>2017Q1</c:v>
                </c:pt>
              </c:strCache>
            </c:strRef>
          </c:cat>
          <c:val>
            <c:numRef>
              <c:f>Sheet1!$C$31:$BW$31</c:f>
              <c:numCache>
                <c:formatCode>0.0%</c:formatCode>
                <c:ptCount val="73"/>
                <c:pt idx="0">
                  <c:v>1.6234284912063281E-2</c:v>
                </c:pt>
                <c:pt idx="1">
                  <c:v>1.6366170091660286E-2</c:v>
                </c:pt>
                <c:pt idx="2">
                  <c:v>1.7032346733421685E-2</c:v>
                </c:pt>
                <c:pt idx="3">
                  <c:v>1.5970080560699571E-2</c:v>
                </c:pt>
                <c:pt idx="4">
                  <c:v>1.5197870042003698E-2</c:v>
                </c:pt>
                <c:pt idx="5">
                  <c:v>1.5052898402471713E-2</c:v>
                </c:pt>
                <c:pt idx="6">
                  <c:v>1.3482992733103613E-2</c:v>
                </c:pt>
                <c:pt idx="7">
                  <c:v>1.4933041065862931E-2</c:v>
                </c:pt>
                <c:pt idx="8">
                  <c:v>1.4234877805304334E-2</c:v>
                </c:pt>
                <c:pt idx="9">
                  <c:v>1.4010738587354786E-2</c:v>
                </c:pt>
                <c:pt idx="10">
                  <c:v>1.4060099512552869E-2</c:v>
                </c:pt>
                <c:pt idx="11">
                  <c:v>1.3119030143633343E-2</c:v>
                </c:pt>
                <c:pt idx="12">
                  <c:v>1.3376036171816126E-2</c:v>
                </c:pt>
                <c:pt idx="13">
                  <c:v>1.6329700830179393E-2</c:v>
                </c:pt>
                <c:pt idx="14">
                  <c:v>1.7314011459228677E-2</c:v>
                </c:pt>
                <c:pt idx="15">
                  <c:v>1.5786607388466364E-2</c:v>
                </c:pt>
                <c:pt idx="16">
                  <c:v>1.7156788367999862E-2</c:v>
                </c:pt>
                <c:pt idx="17">
                  <c:v>1.8368202606038098E-2</c:v>
                </c:pt>
                <c:pt idx="18">
                  <c:v>1.817945311661982E-2</c:v>
                </c:pt>
                <c:pt idx="19">
                  <c:v>2.0066639885955556E-2</c:v>
                </c:pt>
                <c:pt idx="20">
                  <c:v>1.9532401528962844E-2</c:v>
                </c:pt>
                <c:pt idx="21">
                  <c:v>1.890525625596684E-2</c:v>
                </c:pt>
                <c:pt idx="22">
                  <c:v>1.9179586341644583E-2</c:v>
                </c:pt>
                <c:pt idx="23">
                  <c:v>1.8704289180514092E-2</c:v>
                </c:pt>
                <c:pt idx="24">
                  <c:v>1.7934846393717587E-2</c:v>
                </c:pt>
                <c:pt idx="25">
                  <c:v>1.7138046668930131E-2</c:v>
                </c:pt>
                <c:pt idx="26">
                  <c:v>1.7764747213902057E-2</c:v>
                </c:pt>
                <c:pt idx="27">
                  <c:v>1.7424025292372726E-2</c:v>
                </c:pt>
                <c:pt idx="28">
                  <c:v>1.5849213872454485E-2</c:v>
                </c:pt>
                <c:pt idx="29">
                  <c:v>1.7252284961166618E-2</c:v>
                </c:pt>
                <c:pt idx="30">
                  <c:v>1.7309115573231781E-2</c:v>
                </c:pt>
                <c:pt idx="31">
                  <c:v>1.8111717224484673E-2</c:v>
                </c:pt>
                <c:pt idx="32">
                  <c:v>1.9792955214904217E-2</c:v>
                </c:pt>
                <c:pt idx="33">
                  <c:v>1.9952545297670404E-2</c:v>
                </c:pt>
                <c:pt idx="34">
                  <c:v>2.1392739668741514E-2</c:v>
                </c:pt>
                <c:pt idx="35">
                  <c:v>1.834769736155354E-2</c:v>
                </c:pt>
                <c:pt idx="36">
                  <c:v>2.1965214784298488E-2</c:v>
                </c:pt>
                <c:pt idx="37">
                  <c:v>2.1999574595108928E-2</c:v>
                </c:pt>
                <c:pt idx="38">
                  <c:v>2.1014174707500759E-2</c:v>
                </c:pt>
                <c:pt idx="39">
                  <c:v>2.1972827894161797E-2</c:v>
                </c:pt>
                <c:pt idx="40">
                  <c:v>2.1221515352849985E-2</c:v>
                </c:pt>
                <c:pt idx="41">
                  <c:v>2.202205116083561E-2</c:v>
                </c:pt>
                <c:pt idx="42">
                  <c:v>2.9748630222741247E-2</c:v>
                </c:pt>
                <c:pt idx="43">
                  <c:v>3.0336251735856176E-2</c:v>
                </c:pt>
                <c:pt idx="44">
                  <c:v>3.5876848550044728E-2</c:v>
                </c:pt>
                <c:pt idx="45">
                  <c:v>3.7548365174653119E-2</c:v>
                </c:pt>
                <c:pt idx="46">
                  <c:v>4.1691524355583147E-2</c:v>
                </c:pt>
                <c:pt idx="47">
                  <c:v>4.4367016223450358E-2</c:v>
                </c:pt>
                <c:pt idx="48">
                  <c:v>4.7266628745509014E-2</c:v>
                </c:pt>
                <c:pt idx="49">
                  <c:v>4.8861377881854511E-2</c:v>
                </c:pt>
                <c:pt idx="50">
                  <c:v>4.8919323881846957E-2</c:v>
                </c:pt>
                <c:pt idx="51">
                  <c:v>5.4566098928442976E-2</c:v>
                </c:pt>
                <c:pt idx="52">
                  <c:v>5.5463853904480505E-2</c:v>
                </c:pt>
                <c:pt idx="53">
                  <c:v>5.5246998351029863E-2</c:v>
                </c:pt>
                <c:pt idx="54">
                  <c:v>5.8922847699951535E-2</c:v>
                </c:pt>
                <c:pt idx="55">
                  <c:v>3.2380949564033715E-2</c:v>
                </c:pt>
                <c:pt idx="56">
                  <c:v>3.2369096412183745E-2</c:v>
                </c:pt>
                <c:pt idx="57">
                  <c:v>2.773002911881834E-2</c:v>
                </c:pt>
                <c:pt idx="58">
                  <c:v>2.7942169247827293E-2</c:v>
                </c:pt>
                <c:pt idx="59">
                  <c:v>2.8722213157643034E-2</c:v>
                </c:pt>
                <c:pt idx="60">
                  <c:v>2.6963063290805854E-2</c:v>
                </c:pt>
                <c:pt idx="61">
                  <c:v>2.7440545572462081E-2</c:v>
                </c:pt>
                <c:pt idx="62">
                  <c:v>2.8031697731363714E-2</c:v>
                </c:pt>
                <c:pt idx="63">
                  <c:v>2.7956341040908612E-2</c:v>
                </c:pt>
                <c:pt idx="64">
                  <c:v>2.8220328229912533E-2</c:v>
                </c:pt>
                <c:pt idx="65">
                  <c:v>2.8902259104937163E-2</c:v>
                </c:pt>
                <c:pt idx="66">
                  <c:v>2.9587247252777123E-2</c:v>
                </c:pt>
                <c:pt idx="67">
                  <c:v>2.8681660606356726E-2</c:v>
                </c:pt>
                <c:pt idx="68">
                  <c:v>2.9855871805224369E-2</c:v>
                </c:pt>
                <c:pt idx="69">
                  <c:v>3.0542847889623272E-2</c:v>
                </c:pt>
                <c:pt idx="70">
                  <c:v>3.1822846088401122E-2</c:v>
                </c:pt>
                <c:pt idx="71">
                  <c:v>2.3879147889591945E-2</c:v>
                </c:pt>
                <c:pt idx="72">
                  <c:v>2.4264156474090262E-2</c:v>
                </c:pt>
              </c:numCache>
            </c:numRef>
          </c:val>
        </c:ser>
        <c:dLbls>
          <c:showLegendKey val="0"/>
          <c:showVal val="0"/>
          <c:showCatName val="0"/>
          <c:showSerName val="0"/>
          <c:showPercent val="0"/>
          <c:showBubbleSize val="0"/>
        </c:dLbls>
        <c:axId val="451167088"/>
        <c:axId val="451166696"/>
        <c:extLst>
          <c:ext xmlns:c15="http://schemas.microsoft.com/office/drawing/2012/chart" uri="{02D57815-91ED-43cb-92C2-25804820EDAC}">
            <c15:filteredAreaSeries>
              <c15:ser>
                <c:idx val="0"/>
                <c:order val="0"/>
                <c:tx>
                  <c:strRef>
                    <c:extLst>
                      <c:ext uri="{02D57815-91ED-43cb-92C2-25804820EDAC}">
                        <c15:formulaRef>
                          <c15:sqref>Sheet1!$A$21:$B$21</c15:sqref>
                        </c15:formulaRef>
                      </c:ext>
                    </c:extLst>
                    <c:strCache>
                      <c:ptCount val="2"/>
                      <c:pt idx="0">
                        <c:v> Allocated reserves</c:v>
                      </c:pt>
                    </c:strCache>
                  </c:strRef>
                </c:tx>
                <c:spPr>
                  <a:solidFill>
                    <a:schemeClr val="accent1"/>
                  </a:solidFill>
                  <a:ln>
                    <a:noFill/>
                  </a:ln>
                  <a:effectLst/>
                </c:spPr>
                <c:cat>
                  <c:strRef>
                    <c:extLst>
                      <c:ext uri="{02D57815-91ED-43cb-92C2-25804820EDAC}">
                        <c15:formulaRef>
                          <c15:sqref>Sheet1!$C$20:$BW$20</c15:sqref>
                        </c15:formulaRef>
                      </c:ext>
                    </c:extLst>
                    <c:strCache>
                      <c:ptCount val="73"/>
                      <c:pt idx="0">
                        <c:v>1999Q1</c:v>
                      </c:pt>
                      <c:pt idx="1">
                        <c:v>1999Q2</c:v>
                      </c:pt>
                      <c:pt idx="2">
                        <c:v>1999Q3</c:v>
                      </c:pt>
                      <c:pt idx="3">
                        <c:v>1999Q4</c:v>
                      </c:pt>
                      <c:pt idx="4">
                        <c:v>2000Q1</c:v>
                      </c:pt>
                      <c:pt idx="5">
                        <c:v>2000Q2</c:v>
                      </c:pt>
                      <c:pt idx="6">
                        <c:v>2000Q3</c:v>
                      </c:pt>
                      <c:pt idx="7">
                        <c:v>2000Q4</c:v>
                      </c:pt>
                      <c:pt idx="8">
                        <c:v>2001Q1</c:v>
                      </c:pt>
                      <c:pt idx="9">
                        <c:v>2001Q2</c:v>
                      </c:pt>
                      <c:pt idx="10">
                        <c:v>2001Q3</c:v>
                      </c:pt>
                      <c:pt idx="11">
                        <c:v>2001Q4</c:v>
                      </c:pt>
                      <c:pt idx="12">
                        <c:v>2002Q1</c:v>
                      </c:pt>
                      <c:pt idx="13">
                        <c:v>2002Q2</c:v>
                      </c:pt>
                      <c:pt idx="14">
                        <c:v>2002Q3</c:v>
                      </c:pt>
                      <c:pt idx="15">
                        <c:v>2002Q4</c:v>
                      </c:pt>
                      <c:pt idx="16">
                        <c:v>2003Q1</c:v>
                      </c:pt>
                      <c:pt idx="17">
                        <c:v>2003Q2</c:v>
                      </c:pt>
                      <c:pt idx="18">
                        <c:v>2003Q3</c:v>
                      </c:pt>
                      <c:pt idx="19">
                        <c:v>2003Q4</c:v>
                      </c:pt>
                      <c:pt idx="20">
                        <c:v>2004Q1</c:v>
                      </c:pt>
                      <c:pt idx="21">
                        <c:v>2004Q2</c:v>
                      </c:pt>
                      <c:pt idx="22">
                        <c:v>2004Q3</c:v>
                      </c:pt>
                      <c:pt idx="23">
                        <c:v>2004Q4</c:v>
                      </c:pt>
                      <c:pt idx="24">
                        <c:v>2005Q1</c:v>
                      </c:pt>
                      <c:pt idx="25">
                        <c:v>2005Q2</c:v>
                      </c:pt>
                      <c:pt idx="26">
                        <c:v>2005Q3</c:v>
                      </c:pt>
                      <c:pt idx="27">
                        <c:v>2005Q4</c:v>
                      </c:pt>
                      <c:pt idx="28">
                        <c:v>2006Q1</c:v>
                      </c:pt>
                      <c:pt idx="29">
                        <c:v>2006Q2</c:v>
                      </c:pt>
                      <c:pt idx="30">
                        <c:v>2006Q3</c:v>
                      </c:pt>
                      <c:pt idx="31">
                        <c:v>2006Q4</c:v>
                      </c:pt>
                      <c:pt idx="32">
                        <c:v>2007Q1</c:v>
                      </c:pt>
                      <c:pt idx="33">
                        <c:v>2007Q2</c:v>
                      </c:pt>
                      <c:pt idx="34">
                        <c:v>2007Q3</c:v>
                      </c:pt>
                      <c:pt idx="35">
                        <c:v>2007Q4</c:v>
                      </c:pt>
                      <c:pt idx="36">
                        <c:v>2008Q1</c:v>
                      </c:pt>
                      <c:pt idx="37">
                        <c:v>2008Q2</c:v>
                      </c:pt>
                      <c:pt idx="38">
                        <c:v>2008Q3</c:v>
                      </c:pt>
                      <c:pt idx="39">
                        <c:v>2008Q4</c:v>
                      </c:pt>
                      <c:pt idx="40">
                        <c:v>2009Q1</c:v>
                      </c:pt>
                      <c:pt idx="41">
                        <c:v>2009Q2</c:v>
                      </c:pt>
                      <c:pt idx="42">
                        <c:v>2009Q3</c:v>
                      </c:pt>
                      <c:pt idx="43">
                        <c:v>2009Q4</c:v>
                      </c:pt>
                      <c:pt idx="44">
                        <c:v>2010Q1</c:v>
                      </c:pt>
                      <c:pt idx="45">
                        <c:v>2010Q2</c:v>
                      </c:pt>
                      <c:pt idx="46">
                        <c:v>2010Q3</c:v>
                      </c:pt>
                      <c:pt idx="47">
                        <c:v>2010Q4</c:v>
                      </c:pt>
                      <c:pt idx="48">
                        <c:v>2011Q1</c:v>
                      </c:pt>
                      <c:pt idx="49">
                        <c:v>2011Q2</c:v>
                      </c:pt>
                      <c:pt idx="50">
                        <c:v>2011Q3</c:v>
                      </c:pt>
                      <c:pt idx="51">
                        <c:v>2011Q4</c:v>
                      </c:pt>
                      <c:pt idx="52">
                        <c:v>2012Q1</c:v>
                      </c:pt>
                      <c:pt idx="53">
                        <c:v>2012Q2</c:v>
                      </c:pt>
                      <c:pt idx="54">
                        <c:v>2012Q3</c:v>
                      </c:pt>
                      <c:pt idx="55">
                        <c:v>2012Q4</c:v>
                      </c:pt>
                      <c:pt idx="56">
                        <c:v>2013Q1</c:v>
                      </c:pt>
                      <c:pt idx="57">
                        <c:v>2013Q2</c:v>
                      </c:pt>
                      <c:pt idx="58">
                        <c:v>2013Q3</c:v>
                      </c:pt>
                      <c:pt idx="59">
                        <c:v>2013Q4</c:v>
                      </c:pt>
                      <c:pt idx="60">
                        <c:v>2014Q1</c:v>
                      </c:pt>
                      <c:pt idx="61">
                        <c:v>2014Q2</c:v>
                      </c:pt>
                      <c:pt idx="62">
                        <c:v>2014Q3</c:v>
                      </c:pt>
                      <c:pt idx="63">
                        <c:v>2014Q4</c:v>
                      </c:pt>
                      <c:pt idx="64">
                        <c:v>2015Q1</c:v>
                      </c:pt>
                      <c:pt idx="65">
                        <c:v>2015Q2</c:v>
                      </c:pt>
                      <c:pt idx="66">
                        <c:v>2015Q3</c:v>
                      </c:pt>
                      <c:pt idx="67">
                        <c:v>2015Q4</c:v>
                      </c:pt>
                      <c:pt idx="68">
                        <c:v>2016Q1</c:v>
                      </c:pt>
                      <c:pt idx="69">
                        <c:v>2016Q2</c:v>
                      </c:pt>
                      <c:pt idx="70">
                        <c:v>2016Q3</c:v>
                      </c:pt>
                      <c:pt idx="71">
                        <c:v>2016Q4</c:v>
                      </c:pt>
                      <c:pt idx="72">
                        <c:v>2017Q1</c:v>
                      </c:pt>
                    </c:strCache>
                  </c:strRef>
                </c:cat>
                <c:val>
                  <c:numRef>
                    <c:extLst>
                      <c:ext uri="{02D57815-91ED-43cb-92C2-25804820EDAC}">
                        <c15:formulaRef>
                          <c15:sqref>Sheet1!$C$21:$BW$21</c15:sqref>
                        </c15:formulaRef>
                      </c:ext>
                    </c:extLst>
                    <c:numCache>
                      <c:formatCode>0.0%</c:formatCode>
                      <c:ptCount val="73"/>
                      <c:pt idx="0">
                        <c:v>0.77188439427314837</c:v>
                      </c:pt>
                      <c:pt idx="1">
                        <c:v>0.77384131126984157</c:v>
                      </c:pt>
                      <c:pt idx="2">
                        <c:v>0.77289316145284037</c:v>
                      </c:pt>
                      <c:pt idx="3">
                        <c:v>0.77436125390280142</c:v>
                      </c:pt>
                      <c:pt idx="4">
                        <c:v>0.77445241670961218</c:v>
                      </c:pt>
                      <c:pt idx="5">
                        <c:v>0.77828479022045327</c:v>
                      </c:pt>
                      <c:pt idx="6">
                        <c:v>0.78218316391502007</c:v>
                      </c:pt>
                      <c:pt idx="7">
                        <c:v>0.78427406128235577</c:v>
                      </c:pt>
                      <c:pt idx="8">
                        <c:v>0.78060230695867294</c:v>
                      </c:pt>
                      <c:pt idx="9">
                        <c:v>0.78118962514324486</c:v>
                      </c:pt>
                      <c:pt idx="10">
                        <c:v>0.78016633117967293</c:v>
                      </c:pt>
                      <c:pt idx="11">
                        <c:v>0.76591907243661062</c:v>
                      </c:pt>
                      <c:pt idx="12">
                        <c:v>0.75744629328536339</c:v>
                      </c:pt>
                      <c:pt idx="13">
                        <c:v>0.75582727836490593</c:v>
                      </c:pt>
                      <c:pt idx="14">
                        <c:v>0.75494638249250434</c:v>
                      </c:pt>
                      <c:pt idx="15">
                        <c:v>0.74590656573523151</c:v>
                      </c:pt>
                      <c:pt idx="16">
                        <c:v>0.73783480888940067</c:v>
                      </c:pt>
                      <c:pt idx="17">
                        <c:v>0.73565844872210973</c:v>
                      </c:pt>
                      <c:pt idx="18">
                        <c:v>0.72763742533506293</c:v>
                      </c:pt>
                      <c:pt idx="19">
                        <c:v>0.73495049400201806</c:v>
                      </c:pt>
                      <c:pt idx="20">
                        <c:v>0.73700363064794849</c:v>
                      </c:pt>
                      <c:pt idx="21">
                        <c:v>0.72686727348658009</c:v>
                      </c:pt>
                      <c:pt idx="22">
                        <c:v>0.7201638852419554</c:v>
                      </c:pt>
                      <c:pt idx="23">
                        <c:v>0.70835766778767462</c:v>
                      </c:pt>
                      <c:pt idx="24">
                        <c:v>0.68443324821771967</c:v>
                      </c:pt>
                      <c:pt idx="25">
                        <c:v>0.67559790834260181</c:v>
                      </c:pt>
                      <c:pt idx="26">
                        <c:v>0.6635977905630257</c:v>
                      </c:pt>
                      <c:pt idx="27">
                        <c:v>0.65823410401948168</c:v>
                      </c:pt>
                      <c:pt idx="28">
                        <c:v>0.6492252101854592</c:v>
                      </c:pt>
                      <c:pt idx="29">
                        <c:v>0.63723025938409272</c:v>
                      </c:pt>
                      <c:pt idx="30">
                        <c:v>0.63352135166427925</c:v>
                      </c:pt>
                      <c:pt idx="31">
                        <c:v>0.63116147999068717</c:v>
                      </c:pt>
                      <c:pt idx="32">
                        <c:v>0.62828497558481322</c:v>
                      </c:pt>
                      <c:pt idx="33">
                        <c:v>0.62421221595578424</c:v>
                      </c:pt>
                      <c:pt idx="34">
                        <c:v>0.61839843890147783</c:v>
                      </c:pt>
                      <c:pt idx="35">
                        <c:v>0.61441687480003904</c:v>
                      </c:pt>
                      <c:pt idx="36">
                        <c:v>0.6050760051975218</c:v>
                      </c:pt>
                      <c:pt idx="37">
                        <c:v>0.59376362916523717</c:v>
                      </c:pt>
                      <c:pt idx="38">
                        <c:v>0.58159171647112751</c:v>
                      </c:pt>
                      <c:pt idx="39">
                        <c:v>0.57313502079319478</c:v>
                      </c:pt>
                      <c:pt idx="40">
                        <c:v>0.56990584056562676</c:v>
                      </c:pt>
                      <c:pt idx="41">
                        <c:v>0.56776643712398289</c:v>
                      </c:pt>
                      <c:pt idx="42">
                        <c:v>0.56655285554997648</c:v>
                      </c:pt>
                      <c:pt idx="43">
                        <c:v>0.56216801594466548</c:v>
                      </c:pt>
                      <c:pt idx="44">
                        <c:v>0.56332384907643984</c:v>
                      </c:pt>
                      <c:pt idx="45">
                        <c:v>0.56903208627346558</c:v>
                      </c:pt>
                      <c:pt idx="46">
                        <c:v>0.569066209970996</c:v>
                      </c:pt>
                      <c:pt idx="47">
                        <c:v>0.5572875432344816</c:v>
                      </c:pt>
                      <c:pt idx="48">
                        <c:v>0.55098317328570179</c:v>
                      </c:pt>
                      <c:pt idx="49">
                        <c:v>0.54615737255463648</c:v>
                      </c:pt>
                      <c:pt idx="50">
                        <c:v>0.5508511254079056</c:v>
                      </c:pt>
                      <c:pt idx="51">
                        <c:v>0.55385611671092838</c:v>
                      </c:pt>
                      <c:pt idx="52">
                        <c:v>0.54709161552104857</c:v>
                      </c:pt>
                      <c:pt idx="53">
                        <c:v>0.55510640158175273</c:v>
                      </c:pt>
                      <c:pt idx="54">
                        <c:v>0.55772506544544476</c:v>
                      </c:pt>
                      <c:pt idx="55">
                        <c:v>0.55564881788250586</c:v>
                      </c:pt>
                      <c:pt idx="56">
                        <c:v>0.54846830892251874</c:v>
                      </c:pt>
                      <c:pt idx="57">
                        <c:v>0.5457724034697774</c:v>
                      </c:pt>
                      <c:pt idx="58">
                        <c:v>0.54105035395735024</c:v>
                      </c:pt>
                      <c:pt idx="59">
                        <c:v>0.53289303034155278</c:v>
                      </c:pt>
                      <c:pt idx="60">
                        <c:v>0.58804793416679646</c:v>
                      </c:pt>
                      <c:pt idx="61">
                        <c:v>0.58845259432506036</c:v>
                      </c:pt>
                      <c:pt idx="62">
                        <c:v>0.58901437388576849</c:v>
                      </c:pt>
                      <c:pt idx="63">
                        <c:v>0.58749846912583492</c:v>
                      </c:pt>
                      <c:pt idx="64">
                        <c:v>0.59118592494890876</c:v>
                      </c:pt>
                      <c:pt idx="65">
                        <c:v>0.64084871650636543</c:v>
                      </c:pt>
                      <c:pt idx="66">
                        <c:v>0.64909374636485395</c:v>
                      </c:pt>
                      <c:pt idx="67">
                        <c:v>0.68028377267266704</c:v>
                      </c:pt>
                      <c:pt idx="68">
                        <c:v>0.71205255132655376</c:v>
                      </c:pt>
                      <c:pt idx="69">
                        <c:v>0.73588452183496755</c:v>
                      </c:pt>
                      <c:pt idx="70">
                        <c:v>0.76103023552275184</c:v>
                      </c:pt>
                      <c:pt idx="71">
                        <c:v>0.78673353710737981</c:v>
                      </c:pt>
                      <c:pt idx="72">
                        <c:v>0.81187728510704193</c:v>
                      </c:pt>
                    </c:numCache>
                  </c:numRef>
                </c:val>
              </c15:ser>
            </c15:filteredAreaSeries>
            <c15:filteredAreaSeries>
              <c15:ser>
                <c:idx val="1"/>
                <c:order val="1"/>
                <c:tx>
                  <c:strRef>
                    <c:extLst xmlns:c15="http://schemas.microsoft.com/office/drawing/2012/chart">
                      <c:ext xmlns:c15="http://schemas.microsoft.com/office/drawing/2012/chart" uri="{02D57815-91ED-43cb-92C2-25804820EDAC}">
                        <c15:formulaRef>
                          <c15:sqref>Sheet1!$A$22:$B$22</c15:sqref>
                        </c15:formulaRef>
                      </c:ext>
                    </c:extLst>
                    <c:strCache>
                      <c:ptCount val="2"/>
                      <c:pt idx="0">
                        <c:v> Unallocated reserves</c:v>
                      </c:pt>
                    </c:strCache>
                  </c:strRef>
                </c:tx>
                <c:spPr>
                  <a:solidFill>
                    <a:schemeClr val="accent2"/>
                  </a:solidFill>
                  <a:ln>
                    <a:noFill/>
                  </a:ln>
                  <a:effectLst/>
                </c:spPr>
                <c:cat>
                  <c:strRef>
                    <c:extLst xmlns:c15="http://schemas.microsoft.com/office/drawing/2012/chart">
                      <c:ext xmlns:c15="http://schemas.microsoft.com/office/drawing/2012/chart" uri="{02D57815-91ED-43cb-92C2-25804820EDAC}">
                        <c15:formulaRef>
                          <c15:sqref>Sheet1!$C$20:$BW$20</c15:sqref>
                        </c15:formulaRef>
                      </c:ext>
                    </c:extLst>
                    <c:strCache>
                      <c:ptCount val="73"/>
                      <c:pt idx="0">
                        <c:v>1999Q1</c:v>
                      </c:pt>
                      <c:pt idx="1">
                        <c:v>1999Q2</c:v>
                      </c:pt>
                      <c:pt idx="2">
                        <c:v>1999Q3</c:v>
                      </c:pt>
                      <c:pt idx="3">
                        <c:v>1999Q4</c:v>
                      </c:pt>
                      <c:pt idx="4">
                        <c:v>2000Q1</c:v>
                      </c:pt>
                      <c:pt idx="5">
                        <c:v>2000Q2</c:v>
                      </c:pt>
                      <c:pt idx="6">
                        <c:v>2000Q3</c:v>
                      </c:pt>
                      <c:pt idx="7">
                        <c:v>2000Q4</c:v>
                      </c:pt>
                      <c:pt idx="8">
                        <c:v>2001Q1</c:v>
                      </c:pt>
                      <c:pt idx="9">
                        <c:v>2001Q2</c:v>
                      </c:pt>
                      <c:pt idx="10">
                        <c:v>2001Q3</c:v>
                      </c:pt>
                      <c:pt idx="11">
                        <c:v>2001Q4</c:v>
                      </c:pt>
                      <c:pt idx="12">
                        <c:v>2002Q1</c:v>
                      </c:pt>
                      <c:pt idx="13">
                        <c:v>2002Q2</c:v>
                      </c:pt>
                      <c:pt idx="14">
                        <c:v>2002Q3</c:v>
                      </c:pt>
                      <c:pt idx="15">
                        <c:v>2002Q4</c:v>
                      </c:pt>
                      <c:pt idx="16">
                        <c:v>2003Q1</c:v>
                      </c:pt>
                      <c:pt idx="17">
                        <c:v>2003Q2</c:v>
                      </c:pt>
                      <c:pt idx="18">
                        <c:v>2003Q3</c:v>
                      </c:pt>
                      <c:pt idx="19">
                        <c:v>2003Q4</c:v>
                      </c:pt>
                      <c:pt idx="20">
                        <c:v>2004Q1</c:v>
                      </c:pt>
                      <c:pt idx="21">
                        <c:v>2004Q2</c:v>
                      </c:pt>
                      <c:pt idx="22">
                        <c:v>2004Q3</c:v>
                      </c:pt>
                      <c:pt idx="23">
                        <c:v>2004Q4</c:v>
                      </c:pt>
                      <c:pt idx="24">
                        <c:v>2005Q1</c:v>
                      </c:pt>
                      <c:pt idx="25">
                        <c:v>2005Q2</c:v>
                      </c:pt>
                      <c:pt idx="26">
                        <c:v>2005Q3</c:v>
                      </c:pt>
                      <c:pt idx="27">
                        <c:v>2005Q4</c:v>
                      </c:pt>
                      <c:pt idx="28">
                        <c:v>2006Q1</c:v>
                      </c:pt>
                      <c:pt idx="29">
                        <c:v>2006Q2</c:v>
                      </c:pt>
                      <c:pt idx="30">
                        <c:v>2006Q3</c:v>
                      </c:pt>
                      <c:pt idx="31">
                        <c:v>2006Q4</c:v>
                      </c:pt>
                      <c:pt idx="32">
                        <c:v>2007Q1</c:v>
                      </c:pt>
                      <c:pt idx="33">
                        <c:v>2007Q2</c:v>
                      </c:pt>
                      <c:pt idx="34">
                        <c:v>2007Q3</c:v>
                      </c:pt>
                      <c:pt idx="35">
                        <c:v>2007Q4</c:v>
                      </c:pt>
                      <c:pt idx="36">
                        <c:v>2008Q1</c:v>
                      </c:pt>
                      <c:pt idx="37">
                        <c:v>2008Q2</c:v>
                      </c:pt>
                      <c:pt idx="38">
                        <c:v>2008Q3</c:v>
                      </c:pt>
                      <c:pt idx="39">
                        <c:v>2008Q4</c:v>
                      </c:pt>
                      <c:pt idx="40">
                        <c:v>2009Q1</c:v>
                      </c:pt>
                      <c:pt idx="41">
                        <c:v>2009Q2</c:v>
                      </c:pt>
                      <c:pt idx="42">
                        <c:v>2009Q3</c:v>
                      </c:pt>
                      <c:pt idx="43">
                        <c:v>2009Q4</c:v>
                      </c:pt>
                      <c:pt idx="44">
                        <c:v>2010Q1</c:v>
                      </c:pt>
                      <c:pt idx="45">
                        <c:v>2010Q2</c:v>
                      </c:pt>
                      <c:pt idx="46">
                        <c:v>2010Q3</c:v>
                      </c:pt>
                      <c:pt idx="47">
                        <c:v>2010Q4</c:v>
                      </c:pt>
                      <c:pt idx="48">
                        <c:v>2011Q1</c:v>
                      </c:pt>
                      <c:pt idx="49">
                        <c:v>2011Q2</c:v>
                      </c:pt>
                      <c:pt idx="50">
                        <c:v>2011Q3</c:v>
                      </c:pt>
                      <c:pt idx="51">
                        <c:v>2011Q4</c:v>
                      </c:pt>
                      <c:pt idx="52">
                        <c:v>2012Q1</c:v>
                      </c:pt>
                      <c:pt idx="53">
                        <c:v>2012Q2</c:v>
                      </c:pt>
                      <c:pt idx="54">
                        <c:v>2012Q3</c:v>
                      </c:pt>
                      <c:pt idx="55">
                        <c:v>2012Q4</c:v>
                      </c:pt>
                      <c:pt idx="56">
                        <c:v>2013Q1</c:v>
                      </c:pt>
                      <c:pt idx="57">
                        <c:v>2013Q2</c:v>
                      </c:pt>
                      <c:pt idx="58">
                        <c:v>2013Q3</c:v>
                      </c:pt>
                      <c:pt idx="59">
                        <c:v>2013Q4</c:v>
                      </c:pt>
                      <c:pt idx="60">
                        <c:v>2014Q1</c:v>
                      </c:pt>
                      <c:pt idx="61">
                        <c:v>2014Q2</c:v>
                      </c:pt>
                      <c:pt idx="62">
                        <c:v>2014Q3</c:v>
                      </c:pt>
                      <c:pt idx="63">
                        <c:v>2014Q4</c:v>
                      </c:pt>
                      <c:pt idx="64">
                        <c:v>2015Q1</c:v>
                      </c:pt>
                      <c:pt idx="65">
                        <c:v>2015Q2</c:v>
                      </c:pt>
                      <c:pt idx="66">
                        <c:v>2015Q3</c:v>
                      </c:pt>
                      <c:pt idx="67">
                        <c:v>2015Q4</c:v>
                      </c:pt>
                      <c:pt idx="68">
                        <c:v>2016Q1</c:v>
                      </c:pt>
                      <c:pt idx="69">
                        <c:v>2016Q2</c:v>
                      </c:pt>
                      <c:pt idx="70">
                        <c:v>2016Q3</c:v>
                      </c:pt>
                      <c:pt idx="71">
                        <c:v>2016Q4</c:v>
                      </c:pt>
                      <c:pt idx="72">
                        <c:v>2017Q1</c:v>
                      </c:pt>
                    </c:strCache>
                  </c:strRef>
                </c:cat>
                <c:val>
                  <c:numRef>
                    <c:extLst xmlns:c15="http://schemas.microsoft.com/office/drawing/2012/chart">
                      <c:ext xmlns:c15="http://schemas.microsoft.com/office/drawing/2012/chart" uri="{02D57815-91ED-43cb-92C2-25804820EDAC}">
                        <c15:formulaRef>
                          <c15:sqref>Sheet1!$C$22:$BW$22</c15:sqref>
                        </c15:formulaRef>
                      </c:ext>
                    </c:extLst>
                    <c:numCache>
                      <c:formatCode>0.0%</c:formatCode>
                      <c:ptCount val="73"/>
                      <c:pt idx="0">
                        <c:v>0.22811498294512234</c:v>
                      </c:pt>
                      <c:pt idx="1">
                        <c:v>0.22615929627206213</c:v>
                      </c:pt>
                      <c:pt idx="2">
                        <c:v>0.22710742219532254</c:v>
                      </c:pt>
                      <c:pt idx="3">
                        <c:v>0.22563874609719864</c:v>
                      </c:pt>
                      <c:pt idx="4">
                        <c:v>0.22554758329038779</c:v>
                      </c:pt>
                      <c:pt idx="5">
                        <c:v>0.22171574953729267</c:v>
                      </c:pt>
                      <c:pt idx="6">
                        <c:v>0.21781683608497993</c:v>
                      </c:pt>
                      <c:pt idx="7">
                        <c:v>0.2157259387176442</c:v>
                      </c:pt>
                      <c:pt idx="8">
                        <c:v>0.21939717527521857</c:v>
                      </c:pt>
                      <c:pt idx="9">
                        <c:v>0.21881037485675517</c:v>
                      </c:pt>
                      <c:pt idx="10">
                        <c:v>0.21983366882032712</c:v>
                      </c:pt>
                      <c:pt idx="11">
                        <c:v>0.23408092756338936</c:v>
                      </c:pt>
                      <c:pt idx="12">
                        <c:v>0.24255370671463658</c:v>
                      </c:pt>
                      <c:pt idx="13">
                        <c:v>0.2441727216350941</c:v>
                      </c:pt>
                      <c:pt idx="14">
                        <c:v>0.24505318404205656</c:v>
                      </c:pt>
                      <c:pt idx="15">
                        <c:v>0.25409343426476849</c:v>
                      </c:pt>
                      <c:pt idx="16">
                        <c:v>0.26216519111059933</c:v>
                      </c:pt>
                      <c:pt idx="17">
                        <c:v>0.26434155127789027</c:v>
                      </c:pt>
                      <c:pt idx="18">
                        <c:v>0.27236257466493707</c:v>
                      </c:pt>
                      <c:pt idx="19">
                        <c:v>0.2650498366110311</c:v>
                      </c:pt>
                      <c:pt idx="20">
                        <c:v>0.26299636935205145</c:v>
                      </c:pt>
                      <c:pt idx="21">
                        <c:v>0.27313272651341997</c:v>
                      </c:pt>
                      <c:pt idx="22">
                        <c:v>0.27983611475804454</c:v>
                      </c:pt>
                      <c:pt idx="23">
                        <c:v>0.29164259901310391</c:v>
                      </c:pt>
                      <c:pt idx="24">
                        <c:v>0.31556675178228027</c:v>
                      </c:pt>
                      <c:pt idx="25">
                        <c:v>0.32440209165739819</c:v>
                      </c:pt>
                      <c:pt idx="26">
                        <c:v>0.3364022094369743</c:v>
                      </c:pt>
                      <c:pt idx="27">
                        <c:v>0.34176589598051832</c:v>
                      </c:pt>
                      <c:pt idx="28">
                        <c:v>0.35077478981454074</c:v>
                      </c:pt>
                      <c:pt idx="29">
                        <c:v>0.36276974061590728</c:v>
                      </c:pt>
                      <c:pt idx="30">
                        <c:v>0.36647844641154487</c:v>
                      </c:pt>
                      <c:pt idx="31">
                        <c:v>0.36883852000931283</c:v>
                      </c:pt>
                      <c:pt idx="32">
                        <c:v>0.37171502441518683</c:v>
                      </c:pt>
                      <c:pt idx="33">
                        <c:v>0.37578778404421581</c:v>
                      </c:pt>
                      <c:pt idx="34">
                        <c:v>0.38160156109852211</c:v>
                      </c:pt>
                      <c:pt idx="35">
                        <c:v>0.38558327435496054</c:v>
                      </c:pt>
                      <c:pt idx="36">
                        <c:v>0.39492399480247814</c:v>
                      </c:pt>
                      <c:pt idx="37">
                        <c:v>0.40623637083476288</c:v>
                      </c:pt>
                      <c:pt idx="38">
                        <c:v>0.41840815016276667</c:v>
                      </c:pt>
                      <c:pt idx="39">
                        <c:v>0.42686497920680522</c:v>
                      </c:pt>
                      <c:pt idx="40">
                        <c:v>0.4300940198148086</c:v>
                      </c:pt>
                      <c:pt idx="41">
                        <c:v>0.43223356287601705</c:v>
                      </c:pt>
                      <c:pt idx="42">
                        <c:v>0.43344714445002352</c:v>
                      </c:pt>
                      <c:pt idx="43">
                        <c:v>0.43783198405533452</c:v>
                      </c:pt>
                      <c:pt idx="44">
                        <c:v>0.43667627154236838</c:v>
                      </c:pt>
                      <c:pt idx="45">
                        <c:v>0.43096791372653442</c:v>
                      </c:pt>
                      <c:pt idx="46">
                        <c:v>0.430933790029004</c:v>
                      </c:pt>
                      <c:pt idx="47">
                        <c:v>0.4427124567655184</c:v>
                      </c:pt>
                      <c:pt idx="48">
                        <c:v>0.44901682671429821</c:v>
                      </c:pt>
                      <c:pt idx="49">
                        <c:v>0.45384262744536358</c:v>
                      </c:pt>
                      <c:pt idx="50">
                        <c:v>0.4491488745920944</c:v>
                      </c:pt>
                      <c:pt idx="51">
                        <c:v>0.44614388328907167</c:v>
                      </c:pt>
                      <c:pt idx="52">
                        <c:v>0.45290838447895143</c:v>
                      </c:pt>
                      <c:pt idx="53">
                        <c:v>0.44489359841824722</c:v>
                      </c:pt>
                      <c:pt idx="54">
                        <c:v>0.44227493455455519</c:v>
                      </c:pt>
                      <c:pt idx="55">
                        <c:v>0.44435118211749408</c:v>
                      </c:pt>
                      <c:pt idx="56">
                        <c:v>0.45153169107748131</c:v>
                      </c:pt>
                      <c:pt idx="57">
                        <c:v>0.45422768635753136</c:v>
                      </c:pt>
                      <c:pt idx="58">
                        <c:v>0.45894964604264971</c:v>
                      </c:pt>
                      <c:pt idx="59">
                        <c:v>0.4671068839952755</c:v>
                      </c:pt>
                      <c:pt idx="60">
                        <c:v>0.4119520658332036</c:v>
                      </c:pt>
                      <c:pt idx="61">
                        <c:v>0.41154740567493975</c:v>
                      </c:pt>
                      <c:pt idx="62">
                        <c:v>0.41098562611423162</c:v>
                      </c:pt>
                      <c:pt idx="63">
                        <c:v>0.41250153087416513</c:v>
                      </c:pt>
                      <c:pt idx="64">
                        <c:v>0.40881407505109124</c:v>
                      </c:pt>
                      <c:pt idx="65">
                        <c:v>0.35915128349363457</c:v>
                      </c:pt>
                      <c:pt idx="66">
                        <c:v>0.35090625363514605</c:v>
                      </c:pt>
                      <c:pt idx="67">
                        <c:v>0.31971622732733296</c:v>
                      </c:pt>
                      <c:pt idx="68">
                        <c:v>0.28794744867344624</c:v>
                      </c:pt>
                      <c:pt idx="69">
                        <c:v>0.26411547816503239</c:v>
                      </c:pt>
                      <c:pt idx="70">
                        <c:v>0.23896976447724808</c:v>
                      </c:pt>
                      <c:pt idx="71">
                        <c:v>0.21326646289262025</c:v>
                      </c:pt>
                      <c:pt idx="72">
                        <c:v>0.18812271489295801</c:v>
                      </c:pt>
                    </c:numCache>
                  </c:numRef>
                </c:val>
              </c15:ser>
            </c15:filteredAreaSeries>
          </c:ext>
        </c:extLst>
      </c:areaChart>
      <c:catAx>
        <c:axId val="45116708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451166696"/>
        <c:crosses val="autoZero"/>
        <c:auto val="1"/>
        <c:lblAlgn val="ctr"/>
        <c:lblOffset val="100"/>
        <c:noMultiLvlLbl val="0"/>
      </c:catAx>
      <c:valAx>
        <c:axId val="4511666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451167088"/>
        <c:crosses val="autoZero"/>
        <c:crossBetween val="midCat"/>
      </c:valAx>
      <c:spPr>
        <a:noFill/>
        <a:ln>
          <a:noFill/>
        </a:ln>
        <a:effectLst/>
      </c:spPr>
    </c:plotArea>
    <c:legend>
      <c:legendPos val="b"/>
      <c:layout>
        <c:manualLayout>
          <c:xMode val="edge"/>
          <c:yMode val="edge"/>
          <c:x val="0.13465866552163186"/>
          <c:y val="0.76535565713157094"/>
          <c:w val="0.78861149254749441"/>
          <c:h val="0.2346443428684290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legend>
    <c:plotVisOnly val="1"/>
    <c:dispBlanksAs val="zero"/>
    <c:showDLblsOverMax val="0"/>
  </c:chart>
  <c:spPr>
    <a:noFill/>
    <a:ln>
      <a:noFill/>
    </a:ln>
    <a:effectLst/>
  </c:spPr>
  <c:txPr>
    <a:bodyPr/>
    <a:lstStyle/>
    <a:p>
      <a:pPr>
        <a:defRPr sz="1000" baseline="0">
          <a:solidFill>
            <a:schemeClr val="tx1"/>
          </a:solidFill>
          <a:latin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87579455411675"/>
          <c:y val="3.5302507362480688E-2"/>
          <c:w val="0.78143324501498923"/>
          <c:h val="0.65404705215218939"/>
        </c:manualLayout>
      </c:layout>
      <c:lineChart>
        <c:grouping val="standard"/>
        <c:varyColors val="0"/>
        <c:ser>
          <c:idx val="0"/>
          <c:order val="0"/>
          <c:tx>
            <c:strRef>
              <c:f>Sheet5!$L$3</c:f>
              <c:strCache>
                <c:ptCount val="1"/>
                <c:pt idx="0">
                  <c:v>G4 Central bank BS % of GDP</c:v>
                </c:pt>
              </c:strCache>
            </c:strRef>
          </c:tx>
          <c:spPr>
            <a:ln w="28575" cap="rnd">
              <a:solidFill>
                <a:schemeClr val="accent1"/>
              </a:solidFill>
              <a:round/>
            </a:ln>
            <a:effectLst/>
          </c:spPr>
          <c:marker>
            <c:symbol val="none"/>
          </c:marker>
          <c:cat>
            <c:numRef>
              <c:f>Sheet5!$K$4:$K$48</c:f>
              <c:numCache>
                <c:formatCode>m/d/yyyy</c:formatCode>
                <c:ptCount val="45"/>
                <c:pt idx="0">
                  <c:v>42916</c:v>
                </c:pt>
                <c:pt idx="1">
                  <c:v>42825</c:v>
                </c:pt>
                <c:pt idx="2">
                  <c:v>42734</c:v>
                </c:pt>
                <c:pt idx="3">
                  <c:v>42643</c:v>
                </c:pt>
                <c:pt idx="4">
                  <c:v>42551</c:v>
                </c:pt>
                <c:pt idx="5">
                  <c:v>42460</c:v>
                </c:pt>
                <c:pt idx="6">
                  <c:v>42369</c:v>
                </c:pt>
                <c:pt idx="7">
                  <c:v>42277</c:v>
                </c:pt>
                <c:pt idx="8">
                  <c:v>42185</c:v>
                </c:pt>
                <c:pt idx="9">
                  <c:v>42094</c:v>
                </c:pt>
                <c:pt idx="10">
                  <c:v>42004</c:v>
                </c:pt>
                <c:pt idx="11">
                  <c:v>41912</c:v>
                </c:pt>
                <c:pt idx="12">
                  <c:v>41820</c:v>
                </c:pt>
                <c:pt idx="13">
                  <c:v>41729</c:v>
                </c:pt>
                <c:pt idx="14">
                  <c:v>41639</c:v>
                </c:pt>
                <c:pt idx="15">
                  <c:v>41547</c:v>
                </c:pt>
                <c:pt idx="16">
                  <c:v>41453</c:v>
                </c:pt>
                <c:pt idx="17">
                  <c:v>41362</c:v>
                </c:pt>
                <c:pt idx="18">
                  <c:v>41274</c:v>
                </c:pt>
                <c:pt idx="19">
                  <c:v>41180</c:v>
                </c:pt>
                <c:pt idx="20">
                  <c:v>41089</c:v>
                </c:pt>
                <c:pt idx="21">
                  <c:v>40998</c:v>
                </c:pt>
                <c:pt idx="22">
                  <c:v>40907</c:v>
                </c:pt>
                <c:pt idx="23">
                  <c:v>40816</c:v>
                </c:pt>
                <c:pt idx="24">
                  <c:v>40724</c:v>
                </c:pt>
                <c:pt idx="25">
                  <c:v>40633</c:v>
                </c:pt>
                <c:pt idx="26">
                  <c:v>40543</c:v>
                </c:pt>
                <c:pt idx="27">
                  <c:v>40451</c:v>
                </c:pt>
                <c:pt idx="28">
                  <c:v>40359</c:v>
                </c:pt>
                <c:pt idx="29">
                  <c:v>40268</c:v>
                </c:pt>
                <c:pt idx="30">
                  <c:v>40178</c:v>
                </c:pt>
                <c:pt idx="31">
                  <c:v>40086</c:v>
                </c:pt>
                <c:pt idx="32">
                  <c:v>39994</c:v>
                </c:pt>
                <c:pt idx="33">
                  <c:v>39903</c:v>
                </c:pt>
                <c:pt idx="34">
                  <c:v>39813</c:v>
                </c:pt>
                <c:pt idx="35">
                  <c:v>39721</c:v>
                </c:pt>
                <c:pt idx="36">
                  <c:v>39629</c:v>
                </c:pt>
                <c:pt idx="37">
                  <c:v>39538</c:v>
                </c:pt>
                <c:pt idx="38">
                  <c:v>39447</c:v>
                </c:pt>
                <c:pt idx="39">
                  <c:v>39353</c:v>
                </c:pt>
                <c:pt idx="40">
                  <c:v>39262</c:v>
                </c:pt>
                <c:pt idx="41">
                  <c:v>39171</c:v>
                </c:pt>
                <c:pt idx="42">
                  <c:v>39080</c:v>
                </c:pt>
                <c:pt idx="43">
                  <c:v>38989</c:v>
                </c:pt>
                <c:pt idx="44">
                  <c:v>38898</c:v>
                </c:pt>
              </c:numCache>
            </c:numRef>
          </c:cat>
          <c:val>
            <c:numRef>
              <c:f>Sheet5!$L$4:$L$48</c:f>
              <c:numCache>
                <c:formatCode>General</c:formatCode>
                <c:ptCount val="45"/>
                <c:pt idx="0">
                  <c:v>36.799999999999997</c:v>
                </c:pt>
                <c:pt idx="1">
                  <c:v>36.6</c:v>
                </c:pt>
                <c:pt idx="2">
                  <c:v>35</c:v>
                </c:pt>
                <c:pt idx="3">
                  <c:v>33.799999999999997</c:v>
                </c:pt>
                <c:pt idx="4">
                  <c:v>32.299999999999997</c:v>
                </c:pt>
                <c:pt idx="5">
                  <c:v>31.1</c:v>
                </c:pt>
                <c:pt idx="6">
                  <c:v>30.2</c:v>
                </c:pt>
                <c:pt idx="7">
                  <c:v>29.6</c:v>
                </c:pt>
                <c:pt idx="8">
                  <c:v>29.3</c:v>
                </c:pt>
                <c:pt idx="9">
                  <c:v>28</c:v>
                </c:pt>
                <c:pt idx="10">
                  <c:v>27.5</c:v>
                </c:pt>
                <c:pt idx="11">
                  <c:v>26.6</c:v>
                </c:pt>
                <c:pt idx="12">
                  <c:v>26.5</c:v>
                </c:pt>
                <c:pt idx="13">
                  <c:v>26.2</c:v>
                </c:pt>
                <c:pt idx="14">
                  <c:v>25.9</c:v>
                </c:pt>
                <c:pt idx="15">
                  <c:v>25.2</c:v>
                </c:pt>
                <c:pt idx="16">
                  <c:v>24.5</c:v>
                </c:pt>
                <c:pt idx="17">
                  <c:v>24</c:v>
                </c:pt>
                <c:pt idx="18">
                  <c:v>24.4</c:v>
                </c:pt>
                <c:pt idx="19">
                  <c:v>24.2</c:v>
                </c:pt>
                <c:pt idx="20">
                  <c:v>24.2</c:v>
                </c:pt>
                <c:pt idx="21">
                  <c:v>23.7</c:v>
                </c:pt>
                <c:pt idx="22">
                  <c:v>23.1</c:v>
                </c:pt>
                <c:pt idx="23">
                  <c:v>21.1</c:v>
                </c:pt>
                <c:pt idx="24">
                  <c:v>19.7</c:v>
                </c:pt>
                <c:pt idx="25">
                  <c:v>19.399999999999999</c:v>
                </c:pt>
                <c:pt idx="26">
                  <c:v>18.899999999999999</c:v>
                </c:pt>
                <c:pt idx="27">
                  <c:v>18.399999999999999</c:v>
                </c:pt>
                <c:pt idx="28">
                  <c:v>19.100000000000001</c:v>
                </c:pt>
                <c:pt idx="29">
                  <c:v>18.399999999999999</c:v>
                </c:pt>
                <c:pt idx="30">
                  <c:v>18.100000000000001</c:v>
                </c:pt>
                <c:pt idx="31">
                  <c:v>17.3</c:v>
                </c:pt>
                <c:pt idx="32">
                  <c:v>17.3</c:v>
                </c:pt>
                <c:pt idx="33">
                  <c:v>16.5</c:v>
                </c:pt>
                <c:pt idx="34">
                  <c:v>17.7</c:v>
                </c:pt>
                <c:pt idx="35">
                  <c:v>12.2</c:v>
                </c:pt>
                <c:pt idx="36">
                  <c:v>10.9</c:v>
                </c:pt>
                <c:pt idx="37">
                  <c:v>10.8</c:v>
                </c:pt>
                <c:pt idx="38">
                  <c:v>11.3</c:v>
                </c:pt>
                <c:pt idx="39">
                  <c:v>10.3</c:v>
                </c:pt>
                <c:pt idx="40">
                  <c:v>9.9</c:v>
                </c:pt>
                <c:pt idx="41">
                  <c:v>10.199999999999999</c:v>
                </c:pt>
                <c:pt idx="42">
                  <c:v>10.3</c:v>
                </c:pt>
                <c:pt idx="43">
                  <c:v>10.3</c:v>
                </c:pt>
                <c:pt idx="44">
                  <c:v>10.3</c:v>
                </c:pt>
              </c:numCache>
            </c:numRef>
          </c:val>
          <c:smooth val="0"/>
        </c:ser>
        <c:ser>
          <c:idx val="1"/>
          <c:order val="1"/>
          <c:tx>
            <c:strRef>
              <c:f>Sheet5!$M$3</c:f>
              <c:strCache>
                <c:ptCount val="1"/>
                <c:pt idx="0">
                  <c:v>FED BS % of GDP</c:v>
                </c:pt>
              </c:strCache>
            </c:strRef>
          </c:tx>
          <c:spPr>
            <a:ln w="28575" cap="rnd">
              <a:solidFill>
                <a:schemeClr val="accent2"/>
              </a:solidFill>
              <a:round/>
            </a:ln>
            <a:effectLst/>
          </c:spPr>
          <c:marker>
            <c:symbol val="none"/>
          </c:marker>
          <c:cat>
            <c:numRef>
              <c:f>Sheet5!$K$4:$K$48</c:f>
              <c:numCache>
                <c:formatCode>m/d/yyyy</c:formatCode>
                <c:ptCount val="45"/>
                <c:pt idx="0">
                  <c:v>42916</c:v>
                </c:pt>
                <c:pt idx="1">
                  <c:v>42825</c:v>
                </c:pt>
                <c:pt idx="2">
                  <c:v>42734</c:v>
                </c:pt>
                <c:pt idx="3">
                  <c:v>42643</c:v>
                </c:pt>
                <c:pt idx="4">
                  <c:v>42551</c:v>
                </c:pt>
                <c:pt idx="5">
                  <c:v>42460</c:v>
                </c:pt>
                <c:pt idx="6">
                  <c:v>42369</c:v>
                </c:pt>
                <c:pt idx="7">
                  <c:v>42277</c:v>
                </c:pt>
                <c:pt idx="8">
                  <c:v>42185</c:v>
                </c:pt>
                <c:pt idx="9">
                  <c:v>42094</c:v>
                </c:pt>
                <c:pt idx="10">
                  <c:v>42004</c:v>
                </c:pt>
                <c:pt idx="11">
                  <c:v>41912</c:v>
                </c:pt>
                <c:pt idx="12">
                  <c:v>41820</c:v>
                </c:pt>
                <c:pt idx="13">
                  <c:v>41729</c:v>
                </c:pt>
                <c:pt idx="14">
                  <c:v>41639</c:v>
                </c:pt>
                <c:pt idx="15">
                  <c:v>41547</c:v>
                </c:pt>
                <c:pt idx="16">
                  <c:v>41453</c:v>
                </c:pt>
                <c:pt idx="17">
                  <c:v>41362</c:v>
                </c:pt>
                <c:pt idx="18">
                  <c:v>41274</c:v>
                </c:pt>
                <c:pt idx="19">
                  <c:v>41180</c:v>
                </c:pt>
                <c:pt idx="20">
                  <c:v>41089</c:v>
                </c:pt>
                <c:pt idx="21">
                  <c:v>40998</c:v>
                </c:pt>
                <c:pt idx="22">
                  <c:v>40907</c:v>
                </c:pt>
                <c:pt idx="23">
                  <c:v>40816</c:v>
                </c:pt>
                <c:pt idx="24">
                  <c:v>40724</c:v>
                </c:pt>
                <c:pt idx="25">
                  <c:v>40633</c:v>
                </c:pt>
                <c:pt idx="26">
                  <c:v>40543</c:v>
                </c:pt>
                <c:pt idx="27">
                  <c:v>40451</c:v>
                </c:pt>
                <c:pt idx="28">
                  <c:v>40359</c:v>
                </c:pt>
                <c:pt idx="29">
                  <c:v>40268</c:v>
                </c:pt>
                <c:pt idx="30">
                  <c:v>40178</c:v>
                </c:pt>
                <c:pt idx="31">
                  <c:v>40086</c:v>
                </c:pt>
                <c:pt idx="32">
                  <c:v>39994</c:v>
                </c:pt>
                <c:pt idx="33">
                  <c:v>39903</c:v>
                </c:pt>
                <c:pt idx="34">
                  <c:v>39813</c:v>
                </c:pt>
                <c:pt idx="35">
                  <c:v>39721</c:v>
                </c:pt>
                <c:pt idx="36">
                  <c:v>39629</c:v>
                </c:pt>
                <c:pt idx="37">
                  <c:v>39538</c:v>
                </c:pt>
                <c:pt idx="38">
                  <c:v>39447</c:v>
                </c:pt>
                <c:pt idx="39">
                  <c:v>39353</c:v>
                </c:pt>
                <c:pt idx="40">
                  <c:v>39262</c:v>
                </c:pt>
                <c:pt idx="41">
                  <c:v>39171</c:v>
                </c:pt>
                <c:pt idx="42">
                  <c:v>39080</c:v>
                </c:pt>
                <c:pt idx="43">
                  <c:v>38989</c:v>
                </c:pt>
                <c:pt idx="44">
                  <c:v>38898</c:v>
                </c:pt>
              </c:numCache>
            </c:numRef>
          </c:cat>
          <c:val>
            <c:numRef>
              <c:f>Sheet5!$M$4:$M$48</c:f>
              <c:numCache>
                <c:formatCode>General</c:formatCode>
                <c:ptCount val="45"/>
                <c:pt idx="0">
                  <c:v>23.3</c:v>
                </c:pt>
                <c:pt idx="1">
                  <c:v>23.6</c:v>
                </c:pt>
                <c:pt idx="2">
                  <c:v>23.7</c:v>
                </c:pt>
                <c:pt idx="3">
                  <c:v>23.9</c:v>
                </c:pt>
                <c:pt idx="4">
                  <c:v>24.1</c:v>
                </c:pt>
                <c:pt idx="5">
                  <c:v>24.4</c:v>
                </c:pt>
                <c:pt idx="6">
                  <c:v>24.5</c:v>
                </c:pt>
                <c:pt idx="7">
                  <c:v>24.7</c:v>
                </c:pt>
                <c:pt idx="8">
                  <c:v>25</c:v>
                </c:pt>
                <c:pt idx="9">
                  <c:v>25.2</c:v>
                </c:pt>
                <c:pt idx="10">
                  <c:v>25.6</c:v>
                </c:pt>
                <c:pt idx="11">
                  <c:v>25.6</c:v>
                </c:pt>
                <c:pt idx="12">
                  <c:v>25.4</c:v>
                </c:pt>
                <c:pt idx="13">
                  <c:v>24.9</c:v>
                </c:pt>
                <c:pt idx="14">
                  <c:v>23.9</c:v>
                </c:pt>
                <c:pt idx="15">
                  <c:v>22.3</c:v>
                </c:pt>
                <c:pt idx="16">
                  <c:v>21</c:v>
                </c:pt>
                <c:pt idx="17">
                  <c:v>19.600000000000001</c:v>
                </c:pt>
                <c:pt idx="18">
                  <c:v>18</c:v>
                </c:pt>
                <c:pt idx="19">
                  <c:v>17.399999999999999</c:v>
                </c:pt>
                <c:pt idx="20">
                  <c:v>18</c:v>
                </c:pt>
                <c:pt idx="21">
                  <c:v>18.3</c:v>
                </c:pt>
                <c:pt idx="22">
                  <c:v>18.8</c:v>
                </c:pt>
                <c:pt idx="23">
                  <c:v>18.5</c:v>
                </c:pt>
                <c:pt idx="24">
                  <c:v>18.600000000000001</c:v>
                </c:pt>
                <c:pt idx="25">
                  <c:v>17.2</c:v>
                </c:pt>
                <c:pt idx="26">
                  <c:v>16.100000000000001</c:v>
                </c:pt>
                <c:pt idx="27">
                  <c:v>15.5</c:v>
                </c:pt>
                <c:pt idx="28">
                  <c:v>15.8</c:v>
                </c:pt>
                <c:pt idx="29">
                  <c:v>15.8</c:v>
                </c:pt>
                <c:pt idx="30">
                  <c:v>15.4</c:v>
                </c:pt>
                <c:pt idx="31">
                  <c:v>14.7</c:v>
                </c:pt>
                <c:pt idx="32">
                  <c:v>13.7</c:v>
                </c:pt>
                <c:pt idx="33">
                  <c:v>14</c:v>
                </c:pt>
                <c:pt idx="34">
                  <c:v>15.1</c:v>
                </c:pt>
                <c:pt idx="35">
                  <c:v>7.7</c:v>
                </c:pt>
                <c:pt idx="36">
                  <c:v>6</c:v>
                </c:pt>
                <c:pt idx="37">
                  <c:v>6</c:v>
                </c:pt>
                <c:pt idx="38">
                  <c:v>6</c:v>
                </c:pt>
                <c:pt idx="39">
                  <c:v>6</c:v>
                </c:pt>
                <c:pt idx="40">
                  <c:v>6</c:v>
                </c:pt>
                <c:pt idx="41">
                  <c:v>6.1</c:v>
                </c:pt>
                <c:pt idx="42">
                  <c:v>6.2</c:v>
                </c:pt>
                <c:pt idx="43">
                  <c:v>6</c:v>
                </c:pt>
                <c:pt idx="44">
                  <c:v>6.1</c:v>
                </c:pt>
              </c:numCache>
            </c:numRef>
          </c:val>
          <c:smooth val="0"/>
        </c:ser>
        <c:ser>
          <c:idx val="2"/>
          <c:order val="2"/>
          <c:tx>
            <c:strRef>
              <c:f>Sheet5!$N$3</c:f>
              <c:strCache>
                <c:ptCount val="1"/>
                <c:pt idx="0">
                  <c:v>ECB BS % of GDP</c:v>
                </c:pt>
              </c:strCache>
            </c:strRef>
          </c:tx>
          <c:spPr>
            <a:ln w="28575" cap="rnd">
              <a:solidFill>
                <a:schemeClr val="accent3"/>
              </a:solidFill>
              <a:round/>
            </a:ln>
            <a:effectLst/>
          </c:spPr>
          <c:marker>
            <c:symbol val="none"/>
          </c:marker>
          <c:cat>
            <c:numRef>
              <c:f>Sheet5!$K$4:$K$48</c:f>
              <c:numCache>
                <c:formatCode>m/d/yyyy</c:formatCode>
                <c:ptCount val="45"/>
                <c:pt idx="0">
                  <c:v>42916</c:v>
                </c:pt>
                <c:pt idx="1">
                  <c:v>42825</c:v>
                </c:pt>
                <c:pt idx="2">
                  <c:v>42734</c:v>
                </c:pt>
                <c:pt idx="3">
                  <c:v>42643</c:v>
                </c:pt>
                <c:pt idx="4">
                  <c:v>42551</c:v>
                </c:pt>
                <c:pt idx="5">
                  <c:v>42460</c:v>
                </c:pt>
                <c:pt idx="6">
                  <c:v>42369</c:v>
                </c:pt>
                <c:pt idx="7">
                  <c:v>42277</c:v>
                </c:pt>
                <c:pt idx="8">
                  <c:v>42185</c:v>
                </c:pt>
                <c:pt idx="9">
                  <c:v>42094</c:v>
                </c:pt>
                <c:pt idx="10">
                  <c:v>42004</c:v>
                </c:pt>
                <c:pt idx="11">
                  <c:v>41912</c:v>
                </c:pt>
                <c:pt idx="12">
                  <c:v>41820</c:v>
                </c:pt>
                <c:pt idx="13">
                  <c:v>41729</c:v>
                </c:pt>
                <c:pt idx="14">
                  <c:v>41639</c:v>
                </c:pt>
                <c:pt idx="15">
                  <c:v>41547</c:v>
                </c:pt>
                <c:pt idx="16">
                  <c:v>41453</c:v>
                </c:pt>
                <c:pt idx="17">
                  <c:v>41362</c:v>
                </c:pt>
                <c:pt idx="18">
                  <c:v>41274</c:v>
                </c:pt>
                <c:pt idx="19">
                  <c:v>41180</c:v>
                </c:pt>
                <c:pt idx="20">
                  <c:v>41089</c:v>
                </c:pt>
                <c:pt idx="21">
                  <c:v>40998</c:v>
                </c:pt>
                <c:pt idx="22">
                  <c:v>40907</c:v>
                </c:pt>
                <c:pt idx="23">
                  <c:v>40816</c:v>
                </c:pt>
                <c:pt idx="24">
                  <c:v>40724</c:v>
                </c:pt>
                <c:pt idx="25">
                  <c:v>40633</c:v>
                </c:pt>
                <c:pt idx="26">
                  <c:v>40543</c:v>
                </c:pt>
                <c:pt idx="27">
                  <c:v>40451</c:v>
                </c:pt>
                <c:pt idx="28">
                  <c:v>40359</c:v>
                </c:pt>
                <c:pt idx="29">
                  <c:v>40268</c:v>
                </c:pt>
                <c:pt idx="30">
                  <c:v>40178</c:v>
                </c:pt>
                <c:pt idx="31">
                  <c:v>40086</c:v>
                </c:pt>
                <c:pt idx="32">
                  <c:v>39994</c:v>
                </c:pt>
                <c:pt idx="33">
                  <c:v>39903</c:v>
                </c:pt>
                <c:pt idx="34">
                  <c:v>39813</c:v>
                </c:pt>
                <c:pt idx="35">
                  <c:v>39721</c:v>
                </c:pt>
                <c:pt idx="36">
                  <c:v>39629</c:v>
                </c:pt>
                <c:pt idx="37">
                  <c:v>39538</c:v>
                </c:pt>
                <c:pt idx="38">
                  <c:v>39447</c:v>
                </c:pt>
                <c:pt idx="39">
                  <c:v>39353</c:v>
                </c:pt>
                <c:pt idx="40">
                  <c:v>39262</c:v>
                </c:pt>
                <c:pt idx="41">
                  <c:v>39171</c:v>
                </c:pt>
                <c:pt idx="42">
                  <c:v>39080</c:v>
                </c:pt>
                <c:pt idx="43">
                  <c:v>38989</c:v>
                </c:pt>
                <c:pt idx="44">
                  <c:v>38898</c:v>
                </c:pt>
              </c:numCache>
            </c:numRef>
          </c:cat>
          <c:val>
            <c:numRef>
              <c:f>Sheet5!$N$4:$N$48</c:f>
              <c:numCache>
                <c:formatCode>General</c:formatCode>
                <c:ptCount val="45"/>
                <c:pt idx="0">
                  <c:v>38.5</c:v>
                </c:pt>
                <c:pt idx="1">
                  <c:v>37.799999999999997</c:v>
                </c:pt>
                <c:pt idx="2">
                  <c:v>34</c:v>
                </c:pt>
                <c:pt idx="3">
                  <c:v>32.1</c:v>
                </c:pt>
                <c:pt idx="4">
                  <c:v>29.5</c:v>
                </c:pt>
                <c:pt idx="5">
                  <c:v>27.4</c:v>
                </c:pt>
                <c:pt idx="6">
                  <c:v>26.4</c:v>
                </c:pt>
                <c:pt idx="7">
                  <c:v>25.2</c:v>
                </c:pt>
                <c:pt idx="8">
                  <c:v>24.6</c:v>
                </c:pt>
                <c:pt idx="9">
                  <c:v>22</c:v>
                </c:pt>
                <c:pt idx="10">
                  <c:v>21.2</c:v>
                </c:pt>
                <c:pt idx="11">
                  <c:v>20.2</c:v>
                </c:pt>
                <c:pt idx="12">
                  <c:v>20.8</c:v>
                </c:pt>
                <c:pt idx="13">
                  <c:v>21.5</c:v>
                </c:pt>
                <c:pt idx="14">
                  <c:v>23</c:v>
                </c:pt>
                <c:pt idx="15">
                  <c:v>23.6</c:v>
                </c:pt>
                <c:pt idx="16">
                  <c:v>24.6</c:v>
                </c:pt>
                <c:pt idx="17">
                  <c:v>26.9</c:v>
                </c:pt>
                <c:pt idx="18">
                  <c:v>30.7</c:v>
                </c:pt>
                <c:pt idx="19">
                  <c:v>31.3</c:v>
                </c:pt>
                <c:pt idx="20">
                  <c:v>31.6</c:v>
                </c:pt>
                <c:pt idx="21">
                  <c:v>30.2</c:v>
                </c:pt>
                <c:pt idx="22">
                  <c:v>27.9</c:v>
                </c:pt>
                <c:pt idx="23">
                  <c:v>23.5</c:v>
                </c:pt>
                <c:pt idx="24">
                  <c:v>20.3</c:v>
                </c:pt>
                <c:pt idx="25">
                  <c:v>20</c:v>
                </c:pt>
                <c:pt idx="26">
                  <c:v>21</c:v>
                </c:pt>
                <c:pt idx="27">
                  <c:v>20.8</c:v>
                </c:pt>
                <c:pt idx="28">
                  <c:v>23</c:v>
                </c:pt>
                <c:pt idx="29">
                  <c:v>20.3</c:v>
                </c:pt>
                <c:pt idx="30">
                  <c:v>19.899999999999999</c:v>
                </c:pt>
                <c:pt idx="31">
                  <c:v>19.2</c:v>
                </c:pt>
                <c:pt idx="32">
                  <c:v>21.2</c:v>
                </c:pt>
                <c:pt idx="33">
                  <c:v>18.899999999999999</c:v>
                </c:pt>
                <c:pt idx="34">
                  <c:v>21.2</c:v>
                </c:pt>
                <c:pt idx="35">
                  <c:v>15.8</c:v>
                </c:pt>
                <c:pt idx="36">
                  <c:v>15.3</c:v>
                </c:pt>
                <c:pt idx="37">
                  <c:v>14.6</c:v>
                </c:pt>
                <c:pt idx="38">
                  <c:v>16.100000000000001</c:v>
                </c:pt>
                <c:pt idx="39">
                  <c:v>13.5</c:v>
                </c:pt>
                <c:pt idx="40">
                  <c:v>13.2</c:v>
                </c:pt>
                <c:pt idx="41">
                  <c:v>12.9</c:v>
                </c:pt>
                <c:pt idx="42">
                  <c:v>12.9</c:v>
                </c:pt>
                <c:pt idx="43">
                  <c:v>12.7</c:v>
                </c:pt>
                <c:pt idx="44">
                  <c:v>12.8</c:v>
                </c:pt>
              </c:numCache>
            </c:numRef>
          </c:val>
          <c:smooth val="0"/>
        </c:ser>
        <c:ser>
          <c:idx val="4"/>
          <c:order val="4"/>
          <c:tx>
            <c:strRef>
              <c:f>Sheet5!$P$3</c:f>
              <c:strCache>
                <c:ptCount val="1"/>
                <c:pt idx="0">
                  <c:v>BOE BS % of GDP</c:v>
                </c:pt>
              </c:strCache>
            </c:strRef>
          </c:tx>
          <c:spPr>
            <a:ln w="28575" cap="rnd">
              <a:solidFill>
                <a:schemeClr val="accent5"/>
              </a:solidFill>
              <a:round/>
            </a:ln>
            <a:effectLst/>
          </c:spPr>
          <c:marker>
            <c:symbol val="none"/>
          </c:marker>
          <c:cat>
            <c:numRef>
              <c:f>Sheet5!$K$4:$K$48</c:f>
              <c:numCache>
                <c:formatCode>m/d/yyyy</c:formatCode>
                <c:ptCount val="45"/>
                <c:pt idx="0">
                  <c:v>42916</c:v>
                </c:pt>
                <c:pt idx="1">
                  <c:v>42825</c:v>
                </c:pt>
                <c:pt idx="2">
                  <c:v>42734</c:v>
                </c:pt>
                <c:pt idx="3">
                  <c:v>42643</c:v>
                </c:pt>
                <c:pt idx="4">
                  <c:v>42551</c:v>
                </c:pt>
                <c:pt idx="5">
                  <c:v>42460</c:v>
                </c:pt>
                <c:pt idx="6">
                  <c:v>42369</c:v>
                </c:pt>
                <c:pt idx="7">
                  <c:v>42277</c:v>
                </c:pt>
                <c:pt idx="8">
                  <c:v>42185</c:v>
                </c:pt>
                <c:pt idx="9">
                  <c:v>42094</c:v>
                </c:pt>
                <c:pt idx="10">
                  <c:v>42004</c:v>
                </c:pt>
                <c:pt idx="11">
                  <c:v>41912</c:v>
                </c:pt>
                <c:pt idx="12">
                  <c:v>41820</c:v>
                </c:pt>
                <c:pt idx="13">
                  <c:v>41729</c:v>
                </c:pt>
                <c:pt idx="14">
                  <c:v>41639</c:v>
                </c:pt>
                <c:pt idx="15">
                  <c:v>41547</c:v>
                </c:pt>
                <c:pt idx="16">
                  <c:v>41453</c:v>
                </c:pt>
                <c:pt idx="17">
                  <c:v>41362</c:v>
                </c:pt>
                <c:pt idx="18">
                  <c:v>41274</c:v>
                </c:pt>
                <c:pt idx="19">
                  <c:v>41180</c:v>
                </c:pt>
                <c:pt idx="20">
                  <c:v>41089</c:v>
                </c:pt>
                <c:pt idx="21">
                  <c:v>40998</c:v>
                </c:pt>
                <c:pt idx="22">
                  <c:v>40907</c:v>
                </c:pt>
                <c:pt idx="23">
                  <c:v>40816</c:v>
                </c:pt>
                <c:pt idx="24">
                  <c:v>40724</c:v>
                </c:pt>
                <c:pt idx="25">
                  <c:v>40633</c:v>
                </c:pt>
                <c:pt idx="26">
                  <c:v>40543</c:v>
                </c:pt>
                <c:pt idx="27">
                  <c:v>40451</c:v>
                </c:pt>
                <c:pt idx="28">
                  <c:v>40359</c:v>
                </c:pt>
                <c:pt idx="29">
                  <c:v>40268</c:v>
                </c:pt>
                <c:pt idx="30">
                  <c:v>40178</c:v>
                </c:pt>
                <c:pt idx="31">
                  <c:v>40086</c:v>
                </c:pt>
                <c:pt idx="32">
                  <c:v>39994</c:v>
                </c:pt>
                <c:pt idx="33">
                  <c:v>39903</c:v>
                </c:pt>
                <c:pt idx="34">
                  <c:v>39813</c:v>
                </c:pt>
                <c:pt idx="35">
                  <c:v>39721</c:v>
                </c:pt>
                <c:pt idx="36">
                  <c:v>39629</c:v>
                </c:pt>
                <c:pt idx="37">
                  <c:v>39538</c:v>
                </c:pt>
                <c:pt idx="38">
                  <c:v>39447</c:v>
                </c:pt>
                <c:pt idx="39">
                  <c:v>39353</c:v>
                </c:pt>
                <c:pt idx="40">
                  <c:v>39262</c:v>
                </c:pt>
                <c:pt idx="41">
                  <c:v>39171</c:v>
                </c:pt>
                <c:pt idx="42">
                  <c:v>39080</c:v>
                </c:pt>
                <c:pt idx="43">
                  <c:v>38989</c:v>
                </c:pt>
                <c:pt idx="44">
                  <c:v>38898</c:v>
                </c:pt>
              </c:numCache>
            </c:numRef>
          </c:cat>
          <c:val>
            <c:numRef>
              <c:f>Sheet5!$P$4:$P$48</c:f>
              <c:numCache>
                <c:formatCode>General</c:formatCode>
                <c:ptCount val="45"/>
                <c:pt idx="0">
                  <c:v>22.3</c:v>
                </c:pt>
                <c:pt idx="1">
                  <c:v>21.6</c:v>
                </c:pt>
                <c:pt idx="2">
                  <c:v>19.100000000000001</c:v>
                </c:pt>
                <c:pt idx="3">
                  <c:v>17</c:v>
                </c:pt>
                <c:pt idx="4">
                  <c:v>16.7</c:v>
                </c:pt>
                <c:pt idx="5">
                  <c:v>16.600000000000001</c:v>
                </c:pt>
                <c:pt idx="6">
                  <c:v>16.600000000000001</c:v>
                </c:pt>
                <c:pt idx="7">
                  <c:v>16.7</c:v>
                </c:pt>
                <c:pt idx="8">
                  <c:v>17</c:v>
                </c:pt>
                <c:pt idx="9">
                  <c:v>16.600000000000001</c:v>
                </c:pt>
                <c:pt idx="10">
                  <c:v>16.399999999999999</c:v>
                </c:pt>
                <c:pt idx="11">
                  <c:v>16.100000000000001</c:v>
                </c:pt>
                <c:pt idx="12">
                  <c:v>17.100000000000001</c:v>
                </c:pt>
                <c:pt idx="13">
                  <c:v>17.100000000000001</c:v>
                </c:pt>
                <c:pt idx="14">
                  <c:v>17.100000000000001</c:v>
                </c:pt>
                <c:pt idx="15">
                  <c:v>17.100000000000001</c:v>
                </c:pt>
                <c:pt idx="16">
                  <c:v>17</c:v>
                </c:pt>
                <c:pt idx="17">
                  <c:v>16.5</c:v>
                </c:pt>
                <c:pt idx="18">
                  <c:v>16.2</c:v>
                </c:pt>
                <c:pt idx="19">
                  <c:v>16</c:v>
                </c:pt>
                <c:pt idx="20">
                  <c:v>14</c:v>
                </c:pt>
                <c:pt idx="21">
                  <c:v>12.7</c:v>
                </c:pt>
                <c:pt idx="22">
                  <c:v>10.1</c:v>
                </c:pt>
                <c:pt idx="23">
                  <c:v>7.8</c:v>
                </c:pt>
                <c:pt idx="24">
                  <c:v>8</c:v>
                </c:pt>
                <c:pt idx="25">
                  <c:v>8.4</c:v>
                </c:pt>
                <c:pt idx="26">
                  <c:v>8.8000000000000007</c:v>
                </c:pt>
                <c:pt idx="27">
                  <c:v>9.1999999999999993</c:v>
                </c:pt>
                <c:pt idx="28">
                  <c:v>9.6999999999999993</c:v>
                </c:pt>
                <c:pt idx="29">
                  <c:v>10</c:v>
                </c:pt>
                <c:pt idx="30">
                  <c:v>9.5</c:v>
                </c:pt>
                <c:pt idx="31">
                  <c:v>9.1</c:v>
                </c:pt>
                <c:pt idx="32">
                  <c:v>8.8000000000000007</c:v>
                </c:pt>
                <c:pt idx="33">
                  <c:v>2.9</c:v>
                </c:pt>
                <c:pt idx="34">
                  <c:v>3.1</c:v>
                </c:pt>
                <c:pt idx="35">
                  <c:v>2.2000000000000002</c:v>
                </c:pt>
                <c:pt idx="36">
                  <c:v>1.8</c:v>
                </c:pt>
                <c:pt idx="37">
                  <c:v>1.5</c:v>
                </c:pt>
                <c:pt idx="38">
                  <c:v>1.7</c:v>
                </c:pt>
                <c:pt idx="39">
                  <c:v>1.9</c:v>
                </c:pt>
                <c:pt idx="40">
                  <c:v>1.2</c:v>
                </c:pt>
                <c:pt idx="41">
                  <c:v>1.3</c:v>
                </c:pt>
                <c:pt idx="42">
                  <c:v>1.4</c:v>
                </c:pt>
                <c:pt idx="43">
                  <c:v>1.3</c:v>
                </c:pt>
                <c:pt idx="44">
                  <c:v>1.5</c:v>
                </c:pt>
              </c:numCache>
            </c:numRef>
          </c:val>
          <c:smooth val="0"/>
        </c:ser>
        <c:dLbls>
          <c:showLegendKey val="0"/>
          <c:showVal val="0"/>
          <c:showCatName val="0"/>
          <c:showSerName val="0"/>
          <c:showPercent val="0"/>
          <c:showBubbleSize val="0"/>
        </c:dLbls>
        <c:marker val="1"/>
        <c:smooth val="0"/>
        <c:axId val="569457472"/>
        <c:axId val="569455904"/>
      </c:lineChart>
      <c:lineChart>
        <c:grouping val="standard"/>
        <c:varyColors val="0"/>
        <c:ser>
          <c:idx val="3"/>
          <c:order val="3"/>
          <c:tx>
            <c:strRef>
              <c:f>Sheet5!$O$3</c:f>
              <c:strCache>
                <c:ptCount val="1"/>
                <c:pt idx="0">
                  <c:v>BOJ BS % of GDP</c:v>
                </c:pt>
              </c:strCache>
            </c:strRef>
          </c:tx>
          <c:spPr>
            <a:ln w="28575" cap="rnd">
              <a:solidFill>
                <a:schemeClr val="accent4"/>
              </a:solidFill>
              <a:round/>
            </a:ln>
            <a:effectLst/>
          </c:spPr>
          <c:marker>
            <c:symbol val="none"/>
          </c:marker>
          <c:cat>
            <c:numRef>
              <c:f>Sheet5!$K$4:$K$48</c:f>
              <c:numCache>
                <c:formatCode>m/d/yyyy</c:formatCode>
                <c:ptCount val="45"/>
                <c:pt idx="0">
                  <c:v>42916</c:v>
                </c:pt>
                <c:pt idx="1">
                  <c:v>42825</c:v>
                </c:pt>
                <c:pt idx="2">
                  <c:v>42734</c:v>
                </c:pt>
                <c:pt idx="3">
                  <c:v>42643</c:v>
                </c:pt>
                <c:pt idx="4">
                  <c:v>42551</c:v>
                </c:pt>
                <c:pt idx="5">
                  <c:v>42460</c:v>
                </c:pt>
                <c:pt idx="6">
                  <c:v>42369</c:v>
                </c:pt>
                <c:pt idx="7">
                  <c:v>42277</c:v>
                </c:pt>
                <c:pt idx="8">
                  <c:v>42185</c:v>
                </c:pt>
                <c:pt idx="9">
                  <c:v>42094</c:v>
                </c:pt>
                <c:pt idx="10">
                  <c:v>42004</c:v>
                </c:pt>
                <c:pt idx="11">
                  <c:v>41912</c:v>
                </c:pt>
                <c:pt idx="12">
                  <c:v>41820</c:v>
                </c:pt>
                <c:pt idx="13">
                  <c:v>41729</c:v>
                </c:pt>
                <c:pt idx="14">
                  <c:v>41639</c:v>
                </c:pt>
                <c:pt idx="15">
                  <c:v>41547</c:v>
                </c:pt>
                <c:pt idx="16">
                  <c:v>41453</c:v>
                </c:pt>
                <c:pt idx="17">
                  <c:v>41362</c:v>
                </c:pt>
                <c:pt idx="18">
                  <c:v>41274</c:v>
                </c:pt>
                <c:pt idx="19">
                  <c:v>41180</c:v>
                </c:pt>
                <c:pt idx="20">
                  <c:v>41089</c:v>
                </c:pt>
                <c:pt idx="21">
                  <c:v>40998</c:v>
                </c:pt>
                <c:pt idx="22">
                  <c:v>40907</c:v>
                </c:pt>
                <c:pt idx="23">
                  <c:v>40816</c:v>
                </c:pt>
                <c:pt idx="24">
                  <c:v>40724</c:v>
                </c:pt>
                <c:pt idx="25">
                  <c:v>40633</c:v>
                </c:pt>
                <c:pt idx="26">
                  <c:v>40543</c:v>
                </c:pt>
                <c:pt idx="27">
                  <c:v>40451</c:v>
                </c:pt>
                <c:pt idx="28">
                  <c:v>40359</c:v>
                </c:pt>
                <c:pt idx="29">
                  <c:v>40268</c:v>
                </c:pt>
                <c:pt idx="30">
                  <c:v>40178</c:v>
                </c:pt>
                <c:pt idx="31">
                  <c:v>40086</c:v>
                </c:pt>
                <c:pt idx="32">
                  <c:v>39994</c:v>
                </c:pt>
                <c:pt idx="33">
                  <c:v>39903</c:v>
                </c:pt>
                <c:pt idx="34">
                  <c:v>39813</c:v>
                </c:pt>
                <c:pt idx="35">
                  <c:v>39721</c:v>
                </c:pt>
                <c:pt idx="36">
                  <c:v>39629</c:v>
                </c:pt>
                <c:pt idx="37">
                  <c:v>39538</c:v>
                </c:pt>
                <c:pt idx="38">
                  <c:v>39447</c:v>
                </c:pt>
                <c:pt idx="39">
                  <c:v>39353</c:v>
                </c:pt>
                <c:pt idx="40">
                  <c:v>39262</c:v>
                </c:pt>
                <c:pt idx="41">
                  <c:v>39171</c:v>
                </c:pt>
                <c:pt idx="42">
                  <c:v>39080</c:v>
                </c:pt>
                <c:pt idx="43">
                  <c:v>38989</c:v>
                </c:pt>
                <c:pt idx="44">
                  <c:v>38898</c:v>
                </c:pt>
              </c:numCache>
            </c:numRef>
          </c:cat>
          <c:val>
            <c:numRef>
              <c:f>Sheet5!$O$4:$O$48</c:f>
              <c:numCache>
                <c:formatCode>General</c:formatCode>
                <c:ptCount val="45"/>
                <c:pt idx="0">
                  <c:v>93.1</c:v>
                </c:pt>
                <c:pt idx="1">
                  <c:v>91.1</c:v>
                </c:pt>
                <c:pt idx="2">
                  <c:v>88.7</c:v>
                </c:pt>
                <c:pt idx="3">
                  <c:v>85.5</c:v>
                </c:pt>
                <c:pt idx="4">
                  <c:v>81.099999999999994</c:v>
                </c:pt>
                <c:pt idx="5">
                  <c:v>76.2</c:v>
                </c:pt>
                <c:pt idx="6">
                  <c:v>72.3</c:v>
                </c:pt>
                <c:pt idx="7">
                  <c:v>69.400000000000006</c:v>
                </c:pt>
                <c:pt idx="8">
                  <c:v>66.2</c:v>
                </c:pt>
                <c:pt idx="9">
                  <c:v>62.3</c:v>
                </c:pt>
                <c:pt idx="10">
                  <c:v>58.4</c:v>
                </c:pt>
                <c:pt idx="11">
                  <c:v>54</c:v>
                </c:pt>
                <c:pt idx="12">
                  <c:v>50.6</c:v>
                </c:pt>
                <c:pt idx="13">
                  <c:v>47.5</c:v>
                </c:pt>
                <c:pt idx="14">
                  <c:v>44.6</c:v>
                </c:pt>
                <c:pt idx="15">
                  <c:v>41.7</c:v>
                </c:pt>
                <c:pt idx="16">
                  <c:v>37.700000000000003</c:v>
                </c:pt>
                <c:pt idx="17">
                  <c:v>33.200000000000003</c:v>
                </c:pt>
                <c:pt idx="18">
                  <c:v>32</c:v>
                </c:pt>
                <c:pt idx="19">
                  <c:v>30.4</c:v>
                </c:pt>
                <c:pt idx="20">
                  <c:v>28.9</c:v>
                </c:pt>
                <c:pt idx="21">
                  <c:v>28.3</c:v>
                </c:pt>
                <c:pt idx="22">
                  <c:v>29.1</c:v>
                </c:pt>
                <c:pt idx="23">
                  <c:v>28.1</c:v>
                </c:pt>
                <c:pt idx="24">
                  <c:v>26.1</c:v>
                </c:pt>
                <c:pt idx="25">
                  <c:v>28.6</c:v>
                </c:pt>
                <c:pt idx="26">
                  <c:v>25.7</c:v>
                </c:pt>
                <c:pt idx="27">
                  <c:v>24.3</c:v>
                </c:pt>
                <c:pt idx="28">
                  <c:v>22.9</c:v>
                </c:pt>
                <c:pt idx="29">
                  <c:v>24.8</c:v>
                </c:pt>
                <c:pt idx="30">
                  <c:v>25</c:v>
                </c:pt>
                <c:pt idx="31">
                  <c:v>23.6</c:v>
                </c:pt>
                <c:pt idx="32">
                  <c:v>21.9</c:v>
                </c:pt>
                <c:pt idx="33">
                  <c:v>24.4</c:v>
                </c:pt>
                <c:pt idx="34">
                  <c:v>23.6</c:v>
                </c:pt>
                <c:pt idx="35">
                  <c:v>21.4</c:v>
                </c:pt>
                <c:pt idx="36">
                  <c:v>19.2</c:v>
                </c:pt>
                <c:pt idx="37">
                  <c:v>21.4</c:v>
                </c:pt>
                <c:pt idx="38">
                  <c:v>20.9</c:v>
                </c:pt>
                <c:pt idx="39">
                  <c:v>20.8</c:v>
                </c:pt>
                <c:pt idx="40">
                  <c:v>18.899999999999999</c:v>
                </c:pt>
                <c:pt idx="41">
                  <c:v>21.2</c:v>
                </c:pt>
                <c:pt idx="42">
                  <c:v>21.9</c:v>
                </c:pt>
                <c:pt idx="43">
                  <c:v>22.3</c:v>
                </c:pt>
                <c:pt idx="44">
                  <c:v>21.6</c:v>
                </c:pt>
              </c:numCache>
            </c:numRef>
          </c:val>
          <c:smooth val="0"/>
        </c:ser>
        <c:dLbls>
          <c:showLegendKey val="0"/>
          <c:showVal val="0"/>
          <c:showCatName val="0"/>
          <c:showSerName val="0"/>
          <c:showPercent val="0"/>
          <c:showBubbleSize val="0"/>
        </c:dLbls>
        <c:marker val="1"/>
        <c:smooth val="0"/>
        <c:axId val="569457080"/>
        <c:axId val="569456296"/>
      </c:lineChart>
      <c:dateAx>
        <c:axId val="569457472"/>
        <c:scaling>
          <c:orientation val="minMax"/>
        </c:scaling>
        <c:delete val="0"/>
        <c:axPos val="b"/>
        <c:numFmt formatCode="mmm\-yy" sourceLinked="0"/>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569455904"/>
        <c:crosses val="autoZero"/>
        <c:auto val="1"/>
        <c:lblOffset val="100"/>
        <c:baseTimeUnit val="months"/>
        <c:majorUnit val="1"/>
        <c:majorTimeUnit val="years"/>
      </c:dateAx>
      <c:valAx>
        <c:axId val="569455904"/>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569457472"/>
        <c:crosses val="autoZero"/>
        <c:crossBetween val="between"/>
      </c:valAx>
      <c:valAx>
        <c:axId val="569456296"/>
        <c:scaling>
          <c:orientation val="minMax"/>
        </c:scaling>
        <c:delete val="0"/>
        <c:axPos val="r"/>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569457080"/>
        <c:crosses val="max"/>
        <c:crossBetween val="between"/>
      </c:valAx>
      <c:dateAx>
        <c:axId val="569457080"/>
        <c:scaling>
          <c:orientation val="minMax"/>
        </c:scaling>
        <c:delete val="1"/>
        <c:axPos val="b"/>
        <c:numFmt formatCode="m/d/yyyy" sourceLinked="1"/>
        <c:majorTickMark val="out"/>
        <c:minorTickMark val="none"/>
        <c:tickLblPos val="nextTo"/>
        <c:crossAx val="569456296"/>
        <c:crosses val="autoZero"/>
        <c:auto val="1"/>
        <c:lblOffset val="100"/>
        <c:baseTimeUnit val="months"/>
      </c:dateAx>
      <c:spPr>
        <a:noFill/>
        <a:ln>
          <a:noFill/>
        </a:ln>
        <a:effectLst/>
      </c:spPr>
    </c:plotArea>
    <c:legend>
      <c:legendPos val="b"/>
      <c:layout>
        <c:manualLayout>
          <c:xMode val="edge"/>
          <c:yMode val="edge"/>
          <c:x val="0.13357030015797788"/>
          <c:y val="0.84052995709620826"/>
          <c:w val="0.86450763559768284"/>
          <c:h val="0.1594700429037916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000" baseline="0">
          <a:solidFill>
            <a:schemeClr val="tx1"/>
          </a:solidFill>
          <a:latin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92221460616338"/>
          <c:y val="3.5302507362480688E-2"/>
          <c:w val="0.83611326392629537"/>
          <c:h val="0.65394167530487268"/>
        </c:manualLayout>
      </c:layout>
      <c:lineChart>
        <c:grouping val="standard"/>
        <c:varyColors val="0"/>
        <c:ser>
          <c:idx val="0"/>
          <c:order val="0"/>
          <c:tx>
            <c:strRef>
              <c:f>Sheet5!$R$3</c:f>
              <c:strCache>
                <c:ptCount val="1"/>
                <c:pt idx="0">
                  <c:v>US 2YR Yield</c:v>
                </c:pt>
              </c:strCache>
            </c:strRef>
          </c:tx>
          <c:spPr>
            <a:ln w="28575" cap="rnd">
              <a:solidFill>
                <a:schemeClr val="accent1"/>
              </a:solidFill>
              <a:round/>
            </a:ln>
            <a:effectLst/>
          </c:spPr>
          <c:marker>
            <c:symbol val="none"/>
          </c:marker>
          <c:cat>
            <c:numRef>
              <c:f>Sheet5!$Q$4:$Q$177</c:f>
              <c:numCache>
                <c:formatCode>m/d/yyyy</c:formatCode>
                <c:ptCount val="174"/>
                <c:pt idx="0">
                  <c:v>42978</c:v>
                </c:pt>
                <c:pt idx="1">
                  <c:v>42947</c:v>
                </c:pt>
                <c:pt idx="2">
                  <c:v>42916</c:v>
                </c:pt>
                <c:pt idx="3">
                  <c:v>42886</c:v>
                </c:pt>
                <c:pt idx="4">
                  <c:v>42853</c:v>
                </c:pt>
                <c:pt idx="5">
                  <c:v>42825</c:v>
                </c:pt>
                <c:pt idx="6">
                  <c:v>42794</c:v>
                </c:pt>
                <c:pt idx="7">
                  <c:v>42766</c:v>
                </c:pt>
                <c:pt idx="8">
                  <c:v>42734</c:v>
                </c:pt>
                <c:pt idx="9">
                  <c:v>42704</c:v>
                </c:pt>
                <c:pt idx="10">
                  <c:v>42674</c:v>
                </c:pt>
                <c:pt idx="11">
                  <c:v>42643</c:v>
                </c:pt>
                <c:pt idx="12">
                  <c:v>42613</c:v>
                </c:pt>
                <c:pt idx="13">
                  <c:v>42580</c:v>
                </c:pt>
                <c:pt idx="14">
                  <c:v>42551</c:v>
                </c:pt>
                <c:pt idx="15">
                  <c:v>42521</c:v>
                </c:pt>
                <c:pt idx="16">
                  <c:v>42489</c:v>
                </c:pt>
                <c:pt idx="17">
                  <c:v>42460</c:v>
                </c:pt>
                <c:pt idx="18">
                  <c:v>42429</c:v>
                </c:pt>
                <c:pt idx="19">
                  <c:v>42398</c:v>
                </c:pt>
                <c:pt idx="20">
                  <c:v>42369</c:v>
                </c:pt>
                <c:pt idx="21">
                  <c:v>42338</c:v>
                </c:pt>
                <c:pt idx="22">
                  <c:v>42307</c:v>
                </c:pt>
                <c:pt idx="23">
                  <c:v>42277</c:v>
                </c:pt>
                <c:pt idx="24">
                  <c:v>42247</c:v>
                </c:pt>
                <c:pt idx="25">
                  <c:v>42216</c:v>
                </c:pt>
                <c:pt idx="26">
                  <c:v>42185</c:v>
                </c:pt>
                <c:pt idx="27">
                  <c:v>42153</c:v>
                </c:pt>
                <c:pt idx="28">
                  <c:v>42124</c:v>
                </c:pt>
                <c:pt idx="29">
                  <c:v>42094</c:v>
                </c:pt>
                <c:pt idx="30">
                  <c:v>42062</c:v>
                </c:pt>
                <c:pt idx="31">
                  <c:v>42034</c:v>
                </c:pt>
                <c:pt idx="32">
                  <c:v>42004</c:v>
                </c:pt>
                <c:pt idx="33">
                  <c:v>41971</c:v>
                </c:pt>
                <c:pt idx="34">
                  <c:v>41943</c:v>
                </c:pt>
                <c:pt idx="35">
                  <c:v>41912</c:v>
                </c:pt>
                <c:pt idx="36">
                  <c:v>41880</c:v>
                </c:pt>
                <c:pt idx="37">
                  <c:v>41851</c:v>
                </c:pt>
                <c:pt idx="38">
                  <c:v>41820</c:v>
                </c:pt>
                <c:pt idx="39">
                  <c:v>41789</c:v>
                </c:pt>
                <c:pt idx="40">
                  <c:v>41759</c:v>
                </c:pt>
                <c:pt idx="41">
                  <c:v>41729</c:v>
                </c:pt>
                <c:pt idx="42">
                  <c:v>41698</c:v>
                </c:pt>
                <c:pt idx="43">
                  <c:v>41670</c:v>
                </c:pt>
                <c:pt idx="44">
                  <c:v>41639</c:v>
                </c:pt>
                <c:pt idx="45">
                  <c:v>41607</c:v>
                </c:pt>
                <c:pt idx="46">
                  <c:v>41578</c:v>
                </c:pt>
                <c:pt idx="47">
                  <c:v>41547</c:v>
                </c:pt>
                <c:pt idx="48">
                  <c:v>41516</c:v>
                </c:pt>
                <c:pt idx="49">
                  <c:v>41486</c:v>
                </c:pt>
                <c:pt idx="50">
                  <c:v>41453</c:v>
                </c:pt>
                <c:pt idx="51">
                  <c:v>41425</c:v>
                </c:pt>
                <c:pt idx="52">
                  <c:v>41394</c:v>
                </c:pt>
                <c:pt idx="53">
                  <c:v>41362</c:v>
                </c:pt>
                <c:pt idx="54">
                  <c:v>41333</c:v>
                </c:pt>
                <c:pt idx="55">
                  <c:v>41305</c:v>
                </c:pt>
                <c:pt idx="56">
                  <c:v>41274</c:v>
                </c:pt>
                <c:pt idx="57">
                  <c:v>41243</c:v>
                </c:pt>
                <c:pt idx="58">
                  <c:v>41213</c:v>
                </c:pt>
                <c:pt idx="59">
                  <c:v>41180</c:v>
                </c:pt>
                <c:pt idx="60">
                  <c:v>41152</c:v>
                </c:pt>
                <c:pt idx="61">
                  <c:v>41121</c:v>
                </c:pt>
                <c:pt idx="62">
                  <c:v>41089</c:v>
                </c:pt>
                <c:pt idx="63">
                  <c:v>41060</c:v>
                </c:pt>
                <c:pt idx="64">
                  <c:v>41029</c:v>
                </c:pt>
                <c:pt idx="65">
                  <c:v>40998</c:v>
                </c:pt>
                <c:pt idx="66">
                  <c:v>40968</c:v>
                </c:pt>
                <c:pt idx="67">
                  <c:v>40939</c:v>
                </c:pt>
                <c:pt idx="68">
                  <c:v>40907</c:v>
                </c:pt>
                <c:pt idx="69">
                  <c:v>40877</c:v>
                </c:pt>
                <c:pt idx="70">
                  <c:v>40847</c:v>
                </c:pt>
                <c:pt idx="71">
                  <c:v>40816</c:v>
                </c:pt>
                <c:pt idx="72">
                  <c:v>40786</c:v>
                </c:pt>
                <c:pt idx="73">
                  <c:v>40753</c:v>
                </c:pt>
                <c:pt idx="74">
                  <c:v>40724</c:v>
                </c:pt>
                <c:pt idx="75">
                  <c:v>40694</c:v>
                </c:pt>
                <c:pt idx="76">
                  <c:v>40662</c:v>
                </c:pt>
                <c:pt idx="77">
                  <c:v>40633</c:v>
                </c:pt>
                <c:pt idx="78">
                  <c:v>40602</c:v>
                </c:pt>
                <c:pt idx="79">
                  <c:v>40574</c:v>
                </c:pt>
                <c:pt idx="80">
                  <c:v>40543</c:v>
                </c:pt>
                <c:pt idx="81">
                  <c:v>40512</c:v>
                </c:pt>
                <c:pt idx="82">
                  <c:v>40480</c:v>
                </c:pt>
                <c:pt idx="83">
                  <c:v>40451</c:v>
                </c:pt>
                <c:pt idx="84">
                  <c:v>40421</c:v>
                </c:pt>
                <c:pt idx="85">
                  <c:v>40389</c:v>
                </c:pt>
                <c:pt idx="86">
                  <c:v>40359</c:v>
                </c:pt>
                <c:pt idx="87">
                  <c:v>40329</c:v>
                </c:pt>
                <c:pt idx="88">
                  <c:v>40298</c:v>
                </c:pt>
                <c:pt idx="89">
                  <c:v>40268</c:v>
                </c:pt>
                <c:pt idx="90">
                  <c:v>40235</c:v>
                </c:pt>
                <c:pt idx="91">
                  <c:v>40207</c:v>
                </c:pt>
                <c:pt idx="92">
                  <c:v>40178</c:v>
                </c:pt>
                <c:pt idx="93">
                  <c:v>40147</c:v>
                </c:pt>
                <c:pt idx="94">
                  <c:v>40116</c:v>
                </c:pt>
                <c:pt idx="95">
                  <c:v>40086</c:v>
                </c:pt>
                <c:pt idx="96">
                  <c:v>40056</c:v>
                </c:pt>
                <c:pt idx="97">
                  <c:v>40025</c:v>
                </c:pt>
                <c:pt idx="98">
                  <c:v>39994</c:v>
                </c:pt>
                <c:pt idx="99">
                  <c:v>39962</c:v>
                </c:pt>
                <c:pt idx="100">
                  <c:v>39933</c:v>
                </c:pt>
                <c:pt idx="101">
                  <c:v>39903</c:v>
                </c:pt>
                <c:pt idx="102">
                  <c:v>39871</c:v>
                </c:pt>
                <c:pt idx="103">
                  <c:v>39843</c:v>
                </c:pt>
                <c:pt idx="104">
                  <c:v>39813</c:v>
                </c:pt>
                <c:pt idx="105">
                  <c:v>39780</c:v>
                </c:pt>
                <c:pt idx="106">
                  <c:v>39752</c:v>
                </c:pt>
                <c:pt idx="107">
                  <c:v>39721</c:v>
                </c:pt>
                <c:pt idx="108">
                  <c:v>39689</c:v>
                </c:pt>
                <c:pt idx="109">
                  <c:v>39660</c:v>
                </c:pt>
                <c:pt idx="110">
                  <c:v>39629</c:v>
                </c:pt>
                <c:pt idx="111">
                  <c:v>39598</c:v>
                </c:pt>
                <c:pt idx="112">
                  <c:v>39568</c:v>
                </c:pt>
                <c:pt idx="113">
                  <c:v>39538</c:v>
                </c:pt>
                <c:pt idx="114">
                  <c:v>39507</c:v>
                </c:pt>
                <c:pt idx="115">
                  <c:v>39478</c:v>
                </c:pt>
                <c:pt idx="116">
                  <c:v>39447</c:v>
                </c:pt>
                <c:pt idx="117">
                  <c:v>39416</c:v>
                </c:pt>
                <c:pt idx="118">
                  <c:v>39386</c:v>
                </c:pt>
                <c:pt idx="119">
                  <c:v>39353</c:v>
                </c:pt>
                <c:pt idx="120">
                  <c:v>39325</c:v>
                </c:pt>
                <c:pt idx="121">
                  <c:v>39294</c:v>
                </c:pt>
                <c:pt idx="122">
                  <c:v>39262</c:v>
                </c:pt>
                <c:pt idx="123">
                  <c:v>39233</c:v>
                </c:pt>
                <c:pt idx="124">
                  <c:v>39202</c:v>
                </c:pt>
                <c:pt idx="125">
                  <c:v>39171</c:v>
                </c:pt>
                <c:pt idx="126">
                  <c:v>39141</c:v>
                </c:pt>
                <c:pt idx="127">
                  <c:v>39113</c:v>
                </c:pt>
                <c:pt idx="128">
                  <c:v>39080</c:v>
                </c:pt>
                <c:pt idx="129">
                  <c:v>39051</c:v>
                </c:pt>
                <c:pt idx="130">
                  <c:v>39021</c:v>
                </c:pt>
                <c:pt idx="131">
                  <c:v>38989</c:v>
                </c:pt>
                <c:pt idx="132">
                  <c:v>38960</c:v>
                </c:pt>
                <c:pt idx="133">
                  <c:v>38929</c:v>
                </c:pt>
                <c:pt idx="134">
                  <c:v>38898</c:v>
                </c:pt>
                <c:pt idx="135">
                  <c:v>38868</c:v>
                </c:pt>
                <c:pt idx="136">
                  <c:v>38835</c:v>
                </c:pt>
                <c:pt idx="137">
                  <c:v>38807</c:v>
                </c:pt>
                <c:pt idx="138">
                  <c:v>38776</c:v>
                </c:pt>
                <c:pt idx="139">
                  <c:v>38748</c:v>
                </c:pt>
                <c:pt idx="140">
                  <c:v>38716</c:v>
                </c:pt>
                <c:pt idx="141">
                  <c:v>38686</c:v>
                </c:pt>
                <c:pt idx="142">
                  <c:v>38656</c:v>
                </c:pt>
                <c:pt idx="143">
                  <c:v>38625</c:v>
                </c:pt>
                <c:pt idx="144">
                  <c:v>38595</c:v>
                </c:pt>
                <c:pt idx="145">
                  <c:v>38562</c:v>
                </c:pt>
                <c:pt idx="146">
                  <c:v>38533</c:v>
                </c:pt>
                <c:pt idx="147">
                  <c:v>38503</c:v>
                </c:pt>
                <c:pt idx="148">
                  <c:v>38471</c:v>
                </c:pt>
                <c:pt idx="149">
                  <c:v>38442</c:v>
                </c:pt>
                <c:pt idx="150">
                  <c:v>38411</c:v>
                </c:pt>
                <c:pt idx="151">
                  <c:v>38383</c:v>
                </c:pt>
                <c:pt idx="152">
                  <c:v>38352</c:v>
                </c:pt>
                <c:pt idx="153">
                  <c:v>38321</c:v>
                </c:pt>
                <c:pt idx="154">
                  <c:v>38289</c:v>
                </c:pt>
                <c:pt idx="155">
                  <c:v>38260</c:v>
                </c:pt>
                <c:pt idx="156">
                  <c:v>38230</c:v>
                </c:pt>
                <c:pt idx="157">
                  <c:v>38198</c:v>
                </c:pt>
                <c:pt idx="158">
                  <c:v>38168</c:v>
                </c:pt>
                <c:pt idx="159">
                  <c:v>38138</c:v>
                </c:pt>
                <c:pt idx="160">
                  <c:v>38107</c:v>
                </c:pt>
                <c:pt idx="161">
                  <c:v>38077</c:v>
                </c:pt>
                <c:pt idx="162">
                  <c:v>38044</c:v>
                </c:pt>
                <c:pt idx="163">
                  <c:v>38016</c:v>
                </c:pt>
                <c:pt idx="164">
                  <c:v>37986</c:v>
                </c:pt>
                <c:pt idx="165">
                  <c:v>37953</c:v>
                </c:pt>
                <c:pt idx="166">
                  <c:v>37925</c:v>
                </c:pt>
                <c:pt idx="167">
                  <c:v>37894</c:v>
                </c:pt>
                <c:pt idx="168">
                  <c:v>37862</c:v>
                </c:pt>
                <c:pt idx="169">
                  <c:v>37833</c:v>
                </c:pt>
                <c:pt idx="170">
                  <c:v>37802</c:v>
                </c:pt>
                <c:pt idx="171">
                  <c:v>37771</c:v>
                </c:pt>
                <c:pt idx="172">
                  <c:v>37741</c:v>
                </c:pt>
                <c:pt idx="173">
                  <c:v>37711</c:v>
                </c:pt>
              </c:numCache>
            </c:numRef>
          </c:cat>
          <c:val>
            <c:numRef>
              <c:f>Sheet5!$R$4:$R$177</c:f>
              <c:numCache>
                <c:formatCode>General</c:formatCode>
                <c:ptCount val="174"/>
                <c:pt idx="0">
                  <c:v>1.3254999999999999</c:v>
                </c:pt>
                <c:pt idx="1">
                  <c:v>1.3491</c:v>
                </c:pt>
                <c:pt idx="2">
                  <c:v>1.3816999999999999</c:v>
                </c:pt>
                <c:pt idx="3">
                  <c:v>1.2818000000000001</c:v>
                </c:pt>
                <c:pt idx="4">
                  <c:v>1.2619</c:v>
                </c:pt>
                <c:pt idx="5">
                  <c:v>1.254</c:v>
                </c:pt>
                <c:pt idx="6">
                  <c:v>1.2601</c:v>
                </c:pt>
                <c:pt idx="7">
                  <c:v>1.2043999999999999</c:v>
                </c:pt>
                <c:pt idx="8">
                  <c:v>1.1882999999999999</c:v>
                </c:pt>
                <c:pt idx="9">
                  <c:v>1.113</c:v>
                </c:pt>
                <c:pt idx="10">
                  <c:v>0.84089999999999998</c:v>
                </c:pt>
                <c:pt idx="11">
                  <c:v>0.76190000000000002</c:v>
                </c:pt>
                <c:pt idx="12">
                  <c:v>0.80530000000000002</c:v>
                </c:pt>
                <c:pt idx="13">
                  <c:v>0.65539999999999998</c:v>
                </c:pt>
                <c:pt idx="14">
                  <c:v>0.58169999999999999</c:v>
                </c:pt>
                <c:pt idx="15">
                  <c:v>0.877</c:v>
                </c:pt>
                <c:pt idx="16">
                  <c:v>0.78159999999999996</c:v>
                </c:pt>
                <c:pt idx="17">
                  <c:v>0.72109999999999996</c:v>
                </c:pt>
                <c:pt idx="18">
                  <c:v>0.77370000000000005</c:v>
                </c:pt>
                <c:pt idx="19">
                  <c:v>0.77370000000000005</c:v>
                </c:pt>
                <c:pt idx="20">
                  <c:v>1.0477000000000001</c:v>
                </c:pt>
                <c:pt idx="21">
                  <c:v>0.9304</c:v>
                </c:pt>
                <c:pt idx="22">
                  <c:v>0.72399999999999998</c:v>
                </c:pt>
                <c:pt idx="23">
                  <c:v>0.62890000000000001</c:v>
                </c:pt>
                <c:pt idx="24">
                  <c:v>0.73750000000000004</c:v>
                </c:pt>
                <c:pt idx="25">
                  <c:v>0.66059999999999997</c:v>
                </c:pt>
                <c:pt idx="26">
                  <c:v>0.64270000000000005</c:v>
                </c:pt>
                <c:pt idx="27">
                  <c:v>0.60529999999999995</c:v>
                </c:pt>
                <c:pt idx="28">
                  <c:v>0.56699999999999995</c:v>
                </c:pt>
                <c:pt idx="29">
                  <c:v>0.55510000000000004</c:v>
                </c:pt>
                <c:pt idx="30">
                  <c:v>0.61839999999999995</c:v>
                </c:pt>
                <c:pt idx="31">
                  <c:v>0.44879999999999998</c:v>
                </c:pt>
                <c:pt idx="32">
                  <c:v>0.66449999999999998</c:v>
                </c:pt>
                <c:pt idx="33">
                  <c:v>0.46850000000000003</c:v>
                </c:pt>
                <c:pt idx="34">
                  <c:v>0.4914</c:v>
                </c:pt>
                <c:pt idx="35">
                  <c:v>0.56699999999999995</c:v>
                </c:pt>
                <c:pt idx="36">
                  <c:v>0.48820000000000002</c:v>
                </c:pt>
                <c:pt idx="37">
                  <c:v>0.52759999999999996</c:v>
                </c:pt>
                <c:pt idx="38">
                  <c:v>0.45669999999999999</c:v>
                </c:pt>
                <c:pt idx="39">
                  <c:v>0.373</c:v>
                </c:pt>
                <c:pt idx="40">
                  <c:v>0.41039999999999999</c:v>
                </c:pt>
                <c:pt idx="41">
                  <c:v>0.41830000000000001</c:v>
                </c:pt>
                <c:pt idx="42">
                  <c:v>0.31690000000000002</c:v>
                </c:pt>
                <c:pt idx="43">
                  <c:v>0.32769999999999999</c:v>
                </c:pt>
                <c:pt idx="44">
                  <c:v>0.37990000000000002</c:v>
                </c:pt>
                <c:pt idx="45">
                  <c:v>0.28139999999999998</c:v>
                </c:pt>
                <c:pt idx="46">
                  <c:v>0.30499999999999999</c:v>
                </c:pt>
                <c:pt idx="47">
                  <c:v>0.31680000000000003</c:v>
                </c:pt>
                <c:pt idx="48">
                  <c:v>0.3987</c:v>
                </c:pt>
                <c:pt idx="49">
                  <c:v>0.30890000000000001</c:v>
                </c:pt>
                <c:pt idx="50">
                  <c:v>0.35539999999999999</c:v>
                </c:pt>
                <c:pt idx="51">
                  <c:v>0.29330000000000001</c:v>
                </c:pt>
                <c:pt idx="52">
                  <c:v>0.2074</c:v>
                </c:pt>
                <c:pt idx="53">
                  <c:v>0.24210000000000001</c:v>
                </c:pt>
                <c:pt idx="54">
                  <c:v>0.23430000000000001</c:v>
                </c:pt>
                <c:pt idx="55">
                  <c:v>0.26179999999999998</c:v>
                </c:pt>
                <c:pt idx="56">
                  <c:v>0.24679999999999999</c:v>
                </c:pt>
                <c:pt idx="57">
                  <c:v>0.24610000000000001</c:v>
                </c:pt>
                <c:pt idx="58">
                  <c:v>0.28139999999999998</c:v>
                </c:pt>
                <c:pt idx="59">
                  <c:v>0.23039999999999999</c:v>
                </c:pt>
                <c:pt idx="60">
                  <c:v>0.2205</c:v>
                </c:pt>
                <c:pt idx="61">
                  <c:v>0.21129999999999999</c:v>
                </c:pt>
                <c:pt idx="62">
                  <c:v>0.30109999999999998</c:v>
                </c:pt>
                <c:pt idx="63">
                  <c:v>0.26179999999999998</c:v>
                </c:pt>
                <c:pt idx="64">
                  <c:v>0.25590000000000002</c:v>
                </c:pt>
                <c:pt idx="65">
                  <c:v>0.32869999999999999</c:v>
                </c:pt>
                <c:pt idx="66">
                  <c:v>0.29320000000000002</c:v>
                </c:pt>
                <c:pt idx="67">
                  <c:v>0.2147</c:v>
                </c:pt>
                <c:pt idx="68">
                  <c:v>0.23910000000000001</c:v>
                </c:pt>
                <c:pt idx="69">
                  <c:v>0.25390000000000001</c:v>
                </c:pt>
                <c:pt idx="70">
                  <c:v>0.2382</c:v>
                </c:pt>
                <c:pt idx="71">
                  <c:v>0.24299999999999999</c:v>
                </c:pt>
                <c:pt idx="72">
                  <c:v>0.19950000000000001</c:v>
                </c:pt>
                <c:pt idx="73">
                  <c:v>0.35539999999999999</c:v>
                </c:pt>
                <c:pt idx="74">
                  <c:v>0.45760000000000001</c:v>
                </c:pt>
                <c:pt idx="75">
                  <c:v>0.46850000000000003</c:v>
                </c:pt>
                <c:pt idx="76">
                  <c:v>0.60129999999999995</c:v>
                </c:pt>
                <c:pt idx="77">
                  <c:v>0.82110000000000005</c:v>
                </c:pt>
                <c:pt idx="78">
                  <c:v>0.68020000000000003</c:v>
                </c:pt>
                <c:pt idx="79">
                  <c:v>0.56200000000000006</c:v>
                </c:pt>
                <c:pt idx="80">
                  <c:v>0.59340000000000004</c:v>
                </c:pt>
                <c:pt idx="81">
                  <c:v>0.45279999999999998</c:v>
                </c:pt>
                <c:pt idx="82">
                  <c:v>0.3357</c:v>
                </c:pt>
                <c:pt idx="83">
                  <c:v>0.42220000000000002</c:v>
                </c:pt>
                <c:pt idx="84">
                  <c:v>0.46939999999999998</c:v>
                </c:pt>
                <c:pt idx="85">
                  <c:v>0.54610000000000003</c:v>
                </c:pt>
                <c:pt idx="86">
                  <c:v>0.60140000000000005</c:v>
                </c:pt>
                <c:pt idx="87">
                  <c:v>0.76580000000000004</c:v>
                </c:pt>
                <c:pt idx="88">
                  <c:v>0.96030000000000004</c:v>
                </c:pt>
                <c:pt idx="89">
                  <c:v>1.0158</c:v>
                </c:pt>
                <c:pt idx="90">
                  <c:v>0.81179999999999997</c:v>
                </c:pt>
                <c:pt idx="91">
                  <c:v>0.81179999999999997</c:v>
                </c:pt>
                <c:pt idx="92">
                  <c:v>1.1354</c:v>
                </c:pt>
                <c:pt idx="93">
                  <c:v>0.66320000000000001</c:v>
                </c:pt>
                <c:pt idx="94">
                  <c:v>0.8891</c:v>
                </c:pt>
                <c:pt idx="95">
                  <c:v>0.9446</c:v>
                </c:pt>
                <c:pt idx="96">
                  <c:v>0.96830000000000005</c:v>
                </c:pt>
                <c:pt idx="97">
                  <c:v>1.1113</c:v>
                </c:pt>
                <c:pt idx="98">
                  <c:v>1.1091</c:v>
                </c:pt>
                <c:pt idx="99">
                  <c:v>0.91459999999999997</c:v>
                </c:pt>
                <c:pt idx="100">
                  <c:v>0.89870000000000005</c:v>
                </c:pt>
                <c:pt idx="101">
                  <c:v>0.79600000000000004</c:v>
                </c:pt>
                <c:pt idx="102">
                  <c:v>0.97009999999999996</c:v>
                </c:pt>
                <c:pt idx="103">
                  <c:v>0.94630000000000003</c:v>
                </c:pt>
                <c:pt idx="104">
                  <c:v>0.76429999999999998</c:v>
                </c:pt>
                <c:pt idx="105">
                  <c:v>0.98070000000000002</c:v>
                </c:pt>
                <c:pt idx="106">
                  <c:v>1.548</c:v>
                </c:pt>
                <c:pt idx="107">
                  <c:v>1.9599</c:v>
                </c:pt>
                <c:pt idx="108">
                  <c:v>2.3669000000000002</c:v>
                </c:pt>
                <c:pt idx="109">
                  <c:v>2.5079000000000002</c:v>
                </c:pt>
                <c:pt idx="110">
                  <c:v>2.6164000000000001</c:v>
                </c:pt>
                <c:pt idx="111">
                  <c:v>2.6410999999999998</c:v>
                </c:pt>
                <c:pt idx="112">
                  <c:v>2.2536999999999998</c:v>
                </c:pt>
                <c:pt idx="113">
                  <c:v>1.5824</c:v>
                </c:pt>
                <c:pt idx="114">
                  <c:v>1.6158000000000001</c:v>
                </c:pt>
                <c:pt idx="115">
                  <c:v>2.0929000000000002</c:v>
                </c:pt>
                <c:pt idx="116">
                  <c:v>3.0466000000000002</c:v>
                </c:pt>
                <c:pt idx="117">
                  <c:v>2.9946999999999999</c:v>
                </c:pt>
                <c:pt idx="118">
                  <c:v>3.9451999999999998</c:v>
                </c:pt>
                <c:pt idx="119">
                  <c:v>3.9835000000000003</c:v>
                </c:pt>
                <c:pt idx="120">
                  <c:v>4.1319999999999997</c:v>
                </c:pt>
                <c:pt idx="121">
                  <c:v>4.5174000000000003</c:v>
                </c:pt>
                <c:pt idx="122">
                  <c:v>4.8582000000000001</c:v>
                </c:pt>
                <c:pt idx="123">
                  <c:v>4.9081000000000001</c:v>
                </c:pt>
                <c:pt idx="124">
                  <c:v>4.5910000000000002</c:v>
                </c:pt>
                <c:pt idx="125">
                  <c:v>4.5743999999999998</c:v>
                </c:pt>
                <c:pt idx="126">
                  <c:v>4.6422999999999996</c:v>
                </c:pt>
                <c:pt idx="127">
                  <c:v>4.9165000000000001</c:v>
                </c:pt>
                <c:pt idx="128">
                  <c:v>4.8079999999999998</c:v>
                </c:pt>
                <c:pt idx="129">
                  <c:v>4.6083999999999996</c:v>
                </c:pt>
                <c:pt idx="130">
                  <c:v>4.6925999999999997</c:v>
                </c:pt>
                <c:pt idx="131">
                  <c:v>4.6829000000000001</c:v>
                </c:pt>
                <c:pt idx="132">
                  <c:v>4.7754000000000003</c:v>
                </c:pt>
                <c:pt idx="133">
                  <c:v>4.95</c:v>
                </c:pt>
                <c:pt idx="134">
                  <c:v>5.1497999999999999</c:v>
                </c:pt>
                <c:pt idx="135">
                  <c:v>5.0330000000000004</c:v>
                </c:pt>
                <c:pt idx="136">
                  <c:v>4.8582999999999998</c:v>
                </c:pt>
                <c:pt idx="137">
                  <c:v>4.8161000000000005</c:v>
                </c:pt>
                <c:pt idx="138">
                  <c:v>4.6745999999999999</c:v>
                </c:pt>
                <c:pt idx="139">
                  <c:v>4.5155000000000003</c:v>
                </c:pt>
                <c:pt idx="140">
                  <c:v>4.3996000000000004</c:v>
                </c:pt>
                <c:pt idx="141">
                  <c:v>4.4067999999999996</c:v>
                </c:pt>
                <c:pt idx="142">
                  <c:v>4.3738000000000001</c:v>
                </c:pt>
                <c:pt idx="143">
                  <c:v>4.1649000000000003</c:v>
                </c:pt>
                <c:pt idx="144">
                  <c:v>3.8113999999999999</c:v>
                </c:pt>
                <c:pt idx="145">
                  <c:v>4.0147000000000004</c:v>
                </c:pt>
                <c:pt idx="146">
                  <c:v>3.6330999999999998</c:v>
                </c:pt>
                <c:pt idx="147">
                  <c:v>3.5735999999999999</c:v>
                </c:pt>
                <c:pt idx="148">
                  <c:v>3.6494999999999997</c:v>
                </c:pt>
                <c:pt idx="149">
                  <c:v>3.7744999999999997</c:v>
                </c:pt>
                <c:pt idx="150">
                  <c:v>3.5958000000000001</c:v>
                </c:pt>
                <c:pt idx="151">
                  <c:v>3.2715999999999998</c:v>
                </c:pt>
                <c:pt idx="152">
                  <c:v>3.0651000000000002</c:v>
                </c:pt>
                <c:pt idx="153">
                  <c:v>2.9967000000000001</c:v>
                </c:pt>
                <c:pt idx="154">
                  <c:v>2.5484</c:v>
                </c:pt>
                <c:pt idx="155">
                  <c:v>2.605</c:v>
                </c:pt>
                <c:pt idx="156">
                  <c:v>2.3910999999999998</c:v>
                </c:pt>
                <c:pt idx="157">
                  <c:v>2.6771000000000003</c:v>
                </c:pt>
                <c:pt idx="158">
                  <c:v>2.6772</c:v>
                </c:pt>
                <c:pt idx="159">
                  <c:v>2.5323000000000002</c:v>
                </c:pt>
                <c:pt idx="160">
                  <c:v>2.3144999999999998</c:v>
                </c:pt>
                <c:pt idx="161">
                  <c:v>1.5718000000000001</c:v>
                </c:pt>
                <c:pt idx="162">
                  <c:v>1.641</c:v>
                </c:pt>
                <c:pt idx="163">
                  <c:v>1.8189</c:v>
                </c:pt>
                <c:pt idx="164">
                  <c:v>1.8189</c:v>
                </c:pt>
                <c:pt idx="165">
                  <c:v>2.0436999999999999</c:v>
                </c:pt>
                <c:pt idx="166">
                  <c:v>1.8174999999999999</c:v>
                </c:pt>
                <c:pt idx="167">
                  <c:v>1.4577</c:v>
                </c:pt>
                <c:pt idx="168">
                  <c:v>1.9679</c:v>
                </c:pt>
                <c:pt idx="169">
                  <c:v>1.7398</c:v>
                </c:pt>
                <c:pt idx="170">
                  <c:v>1.2999000000000001</c:v>
                </c:pt>
                <c:pt idx="171">
                  <c:v>1.3216999999999999</c:v>
                </c:pt>
                <c:pt idx="172">
                  <c:v>1.4816</c:v>
                </c:pt>
                <c:pt idx="173">
                  <c:v>1.4816</c:v>
                </c:pt>
              </c:numCache>
            </c:numRef>
          </c:val>
          <c:smooth val="0"/>
        </c:ser>
        <c:ser>
          <c:idx val="1"/>
          <c:order val="1"/>
          <c:tx>
            <c:strRef>
              <c:f>Sheet5!$S$3</c:f>
              <c:strCache>
                <c:ptCount val="1"/>
                <c:pt idx="0">
                  <c:v>German 2YR Yield</c:v>
                </c:pt>
              </c:strCache>
            </c:strRef>
          </c:tx>
          <c:spPr>
            <a:ln w="28575" cap="rnd">
              <a:solidFill>
                <a:schemeClr val="accent2"/>
              </a:solidFill>
              <a:round/>
            </a:ln>
            <a:effectLst/>
          </c:spPr>
          <c:marker>
            <c:symbol val="none"/>
          </c:marker>
          <c:cat>
            <c:numRef>
              <c:f>Sheet5!$Q$4:$Q$177</c:f>
              <c:numCache>
                <c:formatCode>m/d/yyyy</c:formatCode>
                <c:ptCount val="174"/>
                <c:pt idx="0">
                  <c:v>42978</c:v>
                </c:pt>
                <c:pt idx="1">
                  <c:v>42947</c:v>
                </c:pt>
                <c:pt idx="2">
                  <c:v>42916</c:v>
                </c:pt>
                <c:pt idx="3">
                  <c:v>42886</c:v>
                </c:pt>
                <c:pt idx="4">
                  <c:v>42853</c:v>
                </c:pt>
                <c:pt idx="5">
                  <c:v>42825</c:v>
                </c:pt>
                <c:pt idx="6">
                  <c:v>42794</c:v>
                </c:pt>
                <c:pt idx="7">
                  <c:v>42766</c:v>
                </c:pt>
                <c:pt idx="8">
                  <c:v>42734</c:v>
                </c:pt>
                <c:pt idx="9">
                  <c:v>42704</c:v>
                </c:pt>
                <c:pt idx="10">
                  <c:v>42674</c:v>
                </c:pt>
                <c:pt idx="11">
                  <c:v>42643</c:v>
                </c:pt>
                <c:pt idx="12">
                  <c:v>42613</c:v>
                </c:pt>
                <c:pt idx="13">
                  <c:v>42580</c:v>
                </c:pt>
                <c:pt idx="14">
                  <c:v>42551</c:v>
                </c:pt>
                <c:pt idx="15">
                  <c:v>42521</c:v>
                </c:pt>
                <c:pt idx="16">
                  <c:v>42489</c:v>
                </c:pt>
                <c:pt idx="17">
                  <c:v>42460</c:v>
                </c:pt>
                <c:pt idx="18">
                  <c:v>42429</c:v>
                </c:pt>
                <c:pt idx="19">
                  <c:v>42398</c:v>
                </c:pt>
                <c:pt idx="20">
                  <c:v>42369</c:v>
                </c:pt>
                <c:pt idx="21">
                  <c:v>42338</c:v>
                </c:pt>
                <c:pt idx="22">
                  <c:v>42307</c:v>
                </c:pt>
                <c:pt idx="23">
                  <c:v>42277</c:v>
                </c:pt>
                <c:pt idx="24">
                  <c:v>42247</c:v>
                </c:pt>
                <c:pt idx="25">
                  <c:v>42216</c:v>
                </c:pt>
                <c:pt idx="26">
                  <c:v>42185</c:v>
                </c:pt>
                <c:pt idx="27">
                  <c:v>42153</c:v>
                </c:pt>
                <c:pt idx="28">
                  <c:v>42124</c:v>
                </c:pt>
                <c:pt idx="29">
                  <c:v>42094</c:v>
                </c:pt>
                <c:pt idx="30">
                  <c:v>42062</c:v>
                </c:pt>
                <c:pt idx="31">
                  <c:v>42034</c:v>
                </c:pt>
                <c:pt idx="32">
                  <c:v>42004</c:v>
                </c:pt>
                <c:pt idx="33">
                  <c:v>41971</c:v>
                </c:pt>
                <c:pt idx="34">
                  <c:v>41943</c:v>
                </c:pt>
                <c:pt idx="35">
                  <c:v>41912</c:v>
                </c:pt>
                <c:pt idx="36">
                  <c:v>41880</c:v>
                </c:pt>
                <c:pt idx="37">
                  <c:v>41851</c:v>
                </c:pt>
                <c:pt idx="38">
                  <c:v>41820</c:v>
                </c:pt>
                <c:pt idx="39">
                  <c:v>41789</c:v>
                </c:pt>
                <c:pt idx="40">
                  <c:v>41759</c:v>
                </c:pt>
                <c:pt idx="41">
                  <c:v>41729</c:v>
                </c:pt>
                <c:pt idx="42">
                  <c:v>41698</c:v>
                </c:pt>
                <c:pt idx="43">
                  <c:v>41670</c:v>
                </c:pt>
                <c:pt idx="44">
                  <c:v>41639</c:v>
                </c:pt>
                <c:pt idx="45">
                  <c:v>41607</c:v>
                </c:pt>
                <c:pt idx="46">
                  <c:v>41578</c:v>
                </c:pt>
                <c:pt idx="47">
                  <c:v>41547</c:v>
                </c:pt>
                <c:pt idx="48">
                  <c:v>41516</c:v>
                </c:pt>
                <c:pt idx="49">
                  <c:v>41486</c:v>
                </c:pt>
                <c:pt idx="50">
                  <c:v>41453</c:v>
                </c:pt>
                <c:pt idx="51">
                  <c:v>41425</c:v>
                </c:pt>
                <c:pt idx="52">
                  <c:v>41394</c:v>
                </c:pt>
                <c:pt idx="53">
                  <c:v>41362</c:v>
                </c:pt>
                <c:pt idx="54">
                  <c:v>41333</c:v>
                </c:pt>
                <c:pt idx="55">
                  <c:v>41305</c:v>
                </c:pt>
                <c:pt idx="56">
                  <c:v>41274</c:v>
                </c:pt>
                <c:pt idx="57">
                  <c:v>41243</c:v>
                </c:pt>
                <c:pt idx="58">
                  <c:v>41213</c:v>
                </c:pt>
                <c:pt idx="59">
                  <c:v>41180</c:v>
                </c:pt>
                <c:pt idx="60">
                  <c:v>41152</c:v>
                </c:pt>
                <c:pt idx="61">
                  <c:v>41121</c:v>
                </c:pt>
                <c:pt idx="62">
                  <c:v>41089</c:v>
                </c:pt>
                <c:pt idx="63">
                  <c:v>41060</c:v>
                </c:pt>
                <c:pt idx="64">
                  <c:v>41029</c:v>
                </c:pt>
                <c:pt idx="65">
                  <c:v>40998</c:v>
                </c:pt>
                <c:pt idx="66">
                  <c:v>40968</c:v>
                </c:pt>
                <c:pt idx="67">
                  <c:v>40939</c:v>
                </c:pt>
                <c:pt idx="68">
                  <c:v>40907</c:v>
                </c:pt>
                <c:pt idx="69">
                  <c:v>40877</c:v>
                </c:pt>
                <c:pt idx="70">
                  <c:v>40847</c:v>
                </c:pt>
                <c:pt idx="71">
                  <c:v>40816</c:v>
                </c:pt>
                <c:pt idx="72">
                  <c:v>40786</c:v>
                </c:pt>
                <c:pt idx="73">
                  <c:v>40753</c:v>
                </c:pt>
                <c:pt idx="74">
                  <c:v>40724</c:v>
                </c:pt>
                <c:pt idx="75">
                  <c:v>40694</c:v>
                </c:pt>
                <c:pt idx="76">
                  <c:v>40662</c:v>
                </c:pt>
                <c:pt idx="77">
                  <c:v>40633</c:v>
                </c:pt>
                <c:pt idx="78">
                  <c:v>40602</c:v>
                </c:pt>
                <c:pt idx="79">
                  <c:v>40574</c:v>
                </c:pt>
                <c:pt idx="80">
                  <c:v>40543</c:v>
                </c:pt>
                <c:pt idx="81">
                  <c:v>40512</c:v>
                </c:pt>
                <c:pt idx="82">
                  <c:v>40480</c:v>
                </c:pt>
                <c:pt idx="83">
                  <c:v>40451</c:v>
                </c:pt>
                <c:pt idx="84">
                  <c:v>40421</c:v>
                </c:pt>
                <c:pt idx="85">
                  <c:v>40389</c:v>
                </c:pt>
                <c:pt idx="86">
                  <c:v>40359</c:v>
                </c:pt>
                <c:pt idx="87">
                  <c:v>40329</c:v>
                </c:pt>
                <c:pt idx="88">
                  <c:v>40298</c:v>
                </c:pt>
                <c:pt idx="89">
                  <c:v>40268</c:v>
                </c:pt>
                <c:pt idx="90">
                  <c:v>40235</c:v>
                </c:pt>
                <c:pt idx="91">
                  <c:v>40207</c:v>
                </c:pt>
                <c:pt idx="92">
                  <c:v>40178</c:v>
                </c:pt>
                <c:pt idx="93">
                  <c:v>40147</c:v>
                </c:pt>
                <c:pt idx="94">
                  <c:v>40116</c:v>
                </c:pt>
                <c:pt idx="95">
                  <c:v>40086</c:v>
                </c:pt>
                <c:pt idx="96">
                  <c:v>40056</c:v>
                </c:pt>
                <c:pt idx="97">
                  <c:v>40025</c:v>
                </c:pt>
                <c:pt idx="98">
                  <c:v>39994</c:v>
                </c:pt>
                <c:pt idx="99">
                  <c:v>39962</c:v>
                </c:pt>
                <c:pt idx="100">
                  <c:v>39933</c:v>
                </c:pt>
                <c:pt idx="101">
                  <c:v>39903</c:v>
                </c:pt>
                <c:pt idx="102">
                  <c:v>39871</c:v>
                </c:pt>
                <c:pt idx="103">
                  <c:v>39843</c:v>
                </c:pt>
                <c:pt idx="104">
                  <c:v>39813</c:v>
                </c:pt>
                <c:pt idx="105">
                  <c:v>39780</c:v>
                </c:pt>
                <c:pt idx="106">
                  <c:v>39752</c:v>
                </c:pt>
                <c:pt idx="107">
                  <c:v>39721</c:v>
                </c:pt>
                <c:pt idx="108">
                  <c:v>39689</c:v>
                </c:pt>
                <c:pt idx="109">
                  <c:v>39660</c:v>
                </c:pt>
                <c:pt idx="110">
                  <c:v>39629</c:v>
                </c:pt>
                <c:pt idx="111">
                  <c:v>39598</c:v>
                </c:pt>
                <c:pt idx="112">
                  <c:v>39568</c:v>
                </c:pt>
                <c:pt idx="113">
                  <c:v>39538</c:v>
                </c:pt>
                <c:pt idx="114">
                  <c:v>39507</c:v>
                </c:pt>
                <c:pt idx="115">
                  <c:v>39478</c:v>
                </c:pt>
                <c:pt idx="116">
                  <c:v>39447</c:v>
                </c:pt>
                <c:pt idx="117">
                  <c:v>39416</c:v>
                </c:pt>
                <c:pt idx="118">
                  <c:v>39386</c:v>
                </c:pt>
                <c:pt idx="119">
                  <c:v>39353</c:v>
                </c:pt>
                <c:pt idx="120">
                  <c:v>39325</c:v>
                </c:pt>
                <c:pt idx="121">
                  <c:v>39294</c:v>
                </c:pt>
                <c:pt idx="122">
                  <c:v>39262</c:v>
                </c:pt>
                <c:pt idx="123">
                  <c:v>39233</c:v>
                </c:pt>
                <c:pt idx="124">
                  <c:v>39202</c:v>
                </c:pt>
                <c:pt idx="125">
                  <c:v>39171</c:v>
                </c:pt>
                <c:pt idx="126">
                  <c:v>39141</c:v>
                </c:pt>
                <c:pt idx="127">
                  <c:v>39113</c:v>
                </c:pt>
                <c:pt idx="128">
                  <c:v>39080</c:v>
                </c:pt>
                <c:pt idx="129">
                  <c:v>39051</c:v>
                </c:pt>
                <c:pt idx="130">
                  <c:v>39021</c:v>
                </c:pt>
                <c:pt idx="131">
                  <c:v>38989</c:v>
                </c:pt>
                <c:pt idx="132">
                  <c:v>38960</c:v>
                </c:pt>
                <c:pt idx="133">
                  <c:v>38929</c:v>
                </c:pt>
                <c:pt idx="134">
                  <c:v>38898</c:v>
                </c:pt>
                <c:pt idx="135">
                  <c:v>38868</c:v>
                </c:pt>
                <c:pt idx="136">
                  <c:v>38835</c:v>
                </c:pt>
                <c:pt idx="137">
                  <c:v>38807</c:v>
                </c:pt>
                <c:pt idx="138">
                  <c:v>38776</c:v>
                </c:pt>
                <c:pt idx="139">
                  <c:v>38748</c:v>
                </c:pt>
                <c:pt idx="140">
                  <c:v>38716</c:v>
                </c:pt>
                <c:pt idx="141">
                  <c:v>38686</c:v>
                </c:pt>
                <c:pt idx="142">
                  <c:v>38656</c:v>
                </c:pt>
                <c:pt idx="143">
                  <c:v>38625</c:v>
                </c:pt>
                <c:pt idx="144">
                  <c:v>38595</c:v>
                </c:pt>
                <c:pt idx="145">
                  <c:v>38562</c:v>
                </c:pt>
                <c:pt idx="146">
                  <c:v>38533</c:v>
                </c:pt>
                <c:pt idx="147">
                  <c:v>38503</c:v>
                </c:pt>
                <c:pt idx="148">
                  <c:v>38471</c:v>
                </c:pt>
                <c:pt idx="149">
                  <c:v>38442</c:v>
                </c:pt>
                <c:pt idx="150">
                  <c:v>38411</c:v>
                </c:pt>
                <c:pt idx="151">
                  <c:v>38383</c:v>
                </c:pt>
                <c:pt idx="152">
                  <c:v>38352</c:v>
                </c:pt>
                <c:pt idx="153">
                  <c:v>38321</c:v>
                </c:pt>
                <c:pt idx="154">
                  <c:v>38289</c:v>
                </c:pt>
                <c:pt idx="155">
                  <c:v>38260</c:v>
                </c:pt>
                <c:pt idx="156">
                  <c:v>38230</c:v>
                </c:pt>
                <c:pt idx="157">
                  <c:v>38198</c:v>
                </c:pt>
                <c:pt idx="158">
                  <c:v>38168</c:v>
                </c:pt>
                <c:pt idx="159">
                  <c:v>38138</c:v>
                </c:pt>
                <c:pt idx="160">
                  <c:v>38107</c:v>
                </c:pt>
                <c:pt idx="161">
                  <c:v>38077</c:v>
                </c:pt>
                <c:pt idx="162">
                  <c:v>38044</c:v>
                </c:pt>
                <c:pt idx="163">
                  <c:v>38016</c:v>
                </c:pt>
                <c:pt idx="164">
                  <c:v>37986</c:v>
                </c:pt>
                <c:pt idx="165">
                  <c:v>37953</c:v>
                </c:pt>
                <c:pt idx="166">
                  <c:v>37925</c:v>
                </c:pt>
                <c:pt idx="167">
                  <c:v>37894</c:v>
                </c:pt>
                <c:pt idx="168">
                  <c:v>37862</c:v>
                </c:pt>
                <c:pt idx="169">
                  <c:v>37833</c:v>
                </c:pt>
                <c:pt idx="170">
                  <c:v>37802</c:v>
                </c:pt>
                <c:pt idx="171">
                  <c:v>37771</c:v>
                </c:pt>
                <c:pt idx="172">
                  <c:v>37741</c:v>
                </c:pt>
                <c:pt idx="173">
                  <c:v>37711</c:v>
                </c:pt>
              </c:numCache>
            </c:numRef>
          </c:cat>
          <c:val>
            <c:numRef>
              <c:f>Sheet5!$S$4:$S$177</c:f>
              <c:numCache>
                <c:formatCode>General</c:formatCode>
                <c:ptCount val="174"/>
                <c:pt idx="0">
                  <c:v>-0.72699999999999998</c:v>
                </c:pt>
                <c:pt idx="1">
                  <c:v>-0.68</c:v>
                </c:pt>
                <c:pt idx="2">
                  <c:v>-0.57199999999999995</c:v>
                </c:pt>
                <c:pt idx="3">
                  <c:v>-0.71299999999999997</c:v>
                </c:pt>
                <c:pt idx="4">
                  <c:v>-0.73299999999999998</c:v>
                </c:pt>
                <c:pt idx="5">
                  <c:v>-0.74</c:v>
                </c:pt>
                <c:pt idx="6">
                  <c:v>-0.89900000000000002</c:v>
                </c:pt>
                <c:pt idx="7">
                  <c:v>-0.69899999999999995</c:v>
                </c:pt>
                <c:pt idx="8">
                  <c:v>-0.76600000000000001</c:v>
                </c:pt>
                <c:pt idx="9">
                  <c:v>-0.72699999999999998</c:v>
                </c:pt>
                <c:pt idx="10">
                  <c:v>-0.61799999999999999</c:v>
                </c:pt>
                <c:pt idx="11">
                  <c:v>-0.68300000000000005</c:v>
                </c:pt>
                <c:pt idx="12">
                  <c:v>-0.61799999999999999</c:v>
                </c:pt>
                <c:pt idx="13">
                  <c:v>-0.625</c:v>
                </c:pt>
                <c:pt idx="14">
                  <c:v>-0.66100000000000003</c:v>
                </c:pt>
                <c:pt idx="15">
                  <c:v>-0.51400000000000001</c:v>
                </c:pt>
                <c:pt idx="16">
                  <c:v>-0.48399999999999999</c:v>
                </c:pt>
                <c:pt idx="17">
                  <c:v>-0.48699999999999999</c:v>
                </c:pt>
                <c:pt idx="18">
                  <c:v>-0.57099999999999995</c:v>
                </c:pt>
                <c:pt idx="19">
                  <c:v>-0.48699999999999999</c:v>
                </c:pt>
                <c:pt idx="20">
                  <c:v>-0.34499999999999997</c:v>
                </c:pt>
                <c:pt idx="21">
                  <c:v>-0.41499999999999998</c:v>
                </c:pt>
                <c:pt idx="22">
                  <c:v>-0.315</c:v>
                </c:pt>
                <c:pt idx="23">
                  <c:v>-0.252</c:v>
                </c:pt>
                <c:pt idx="24">
                  <c:v>-0.20300000000000001</c:v>
                </c:pt>
                <c:pt idx="25">
                  <c:v>-0.23200000000000001</c:v>
                </c:pt>
                <c:pt idx="26">
                  <c:v>-0.22700000000000001</c:v>
                </c:pt>
                <c:pt idx="27">
                  <c:v>-0.22500000000000001</c:v>
                </c:pt>
                <c:pt idx="28">
                  <c:v>-0.221</c:v>
                </c:pt>
                <c:pt idx="29">
                  <c:v>-0.252</c:v>
                </c:pt>
                <c:pt idx="30">
                  <c:v>-0.22700000000000001</c:v>
                </c:pt>
                <c:pt idx="31">
                  <c:v>-0.184</c:v>
                </c:pt>
                <c:pt idx="32">
                  <c:v>-9.8000000000000004E-2</c:v>
                </c:pt>
                <c:pt idx="33">
                  <c:v>-3.2000000000000001E-2</c:v>
                </c:pt>
                <c:pt idx="34">
                  <c:v>-5.6000000000000001E-2</c:v>
                </c:pt>
                <c:pt idx="35">
                  <c:v>-8.2000000000000003E-2</c:v>
                </c:pt>
                <c:pt idx="36">
                  <c:v>-2.9000000000000001E-2</c:v>
                </c:pt>
                <c:pt idx="37">
                  <c:v>2.5000000000000001E-2</c:v>
                </c:pt>
                <c:pt idx="38">
                  <c:v>2.8000000000000001E-2</c:v>
                </c:pt>
                <c:pt idx="39">
                  <c:v>6.4000000000000001E-2</c:v>
                </c:pt>
                <c:pt idx="40">
                  <c:v>0.14099999999999999</c:v>
                </c:pt>
                <c:pt idx="41">
                  <c:v>0.159</c:v>
                </c:pt>
                <c:pt idx="42">
                  <c:v>0.128</c:v>
                </c:pt>
                <c:pt idx="43">
                  <c:v>6.8000000000000005E-2</c:v>
                </c:pt>
                <c:pt idx="44">
                  <c:v>0.21299999999999999</c:v>
                </c:pt>
                <c:pt idx="45">
                  <c:v>0.11700000000000001</c:v>
                </c:pt>
                <c:pt idx="46">
                  <c:v>0.115</c:v>
                </c:pt>
                <c:pt idx="47">
                  <c:v>0.16700000000000001</c:v>
                </c:pt>
                <c:pt idx="48">
                  <c:v>0.23799999999999999</c:v>
                </c:pt>
                <c:pt idx="49">
                  <c:v>0.152</c:v>
                </c:pt>
                <c:pt idx="50">
                  <c:v>0.188</c:v>
                </c:pt>
                <c:pt idx="51">
                  <c:v>6.9000000000000006E-2</c:v>
                </c:pt>
                <c:pt idx="52">
                  <c:v>1.2E-2</c:v>
                </c:pt>
                <c:pt idx="53">
                  <c:v>-2.3E-2</c:v>
                </c:pt>
                <c:pt idx="54">
                  <c:v>0.04</c:v>
                </c:pt>
                <c:pt idx="55">
                  <c:v>0.26900000000000002</c:v>
                </c:pt>
                <c:pt idx="56">
                  <c:v>-1.4999999999999999E-2</c:v>
                </c:pt>
                <c:pt idx="57">
                  <c:v>0.01</c:v>
                </c:pt>
                <c:pt idx="58">
                  <c:v>3.7999999999999999E-2</c:v>
                </c:pt>
                <c:pt idx="59">
                  <c:v>2.1000000000000001E-2</c:v>
                </c:pt>
                <c:pt idx="60">
                  <c:v>-3.5000000000000003E-2</c:v>
                </c:pt>
                <c:pt idx="61">
                  <c:v>-9.0999999999999998E-2</c:v>
                </c:pt>
                <c:pt idx="62">
                  <c:v>0.124</c:v>
                </c:pt>
                <c:pt idx="63">
                  <c:v>2E-3</c:v>
                </c:pt>
                <c:pt idx="64">
                  <c:v>0.08</c:v>
                </c:pt>
                <c:pt idx="65">
                  <c:v>0.20599999999999999</c:v>
                </c:pt>
                <c:pt idx="66">
                  <c:v>0.191</c:v>
                </c:pt>
                <c:pt idx="67">
                  <c:v>0.158</c:v>
                </c:pt>
                <c:pt idx="68">
                  <c:v>0.14399999999999999</c:v>
                </c:pt>
                <c:pt idx="69">
                  <c:v>0.33700000000000002</c:v>
                </c:pt>
                <c:pt idx="70">
                  <c:v>0.53900000000000003</c:v>
                </c:pt>
                <c:pt idx="71">
                  <c:v>0.55000000000000004</c:v>
                </c:pt>
                <c:pt idx="72">
                  <c:v>0.72</c:v>
                </c:pt>
                <c:pt idx="73">
                  <c:v>1.1619999999999999</c:v>
                </c:pt>
                <c:pt idx="74">
                  <c:v>1.609</c:v>
                </c:pt>
                <c:pt idx="75">
                  <c:v>1.605</c:v>
                </c:pt>
                <c:pt idx="76">
                  <c:v>1.7709999999999999</c:v>
                </c:pt>
                <c:pt idx="77">
                  <c:v>1.79</c:v>
                </c:pt>
                <c:pt idx="78">
                  <c:v>1.5169999999999999</c:v>
                </c:pt>
                <c:pt idx="79">
                  <c:v>1.3719999999999999</c:v>
                </c:pt>
                <c:pt idx="80">
                  <c:v>0.86399999999999999</c:v>
                </c:pt>
                <c:pt idx="81">
                  <c:v>0.85599999999999998</c:v>
                </c:pt>
                <c:pt idx="82">
                  <c:v>0.98899999999999999</c:v>
                </c:pt>
                <c:pt idx="83">
                  <c:v>0.83399999999999996</c:v>
                </c:pt>
                <c:pt idx="84">
                  <c:v>0.59</c:v>
                </c:pt>
                <c:pt idx="85">
                  <c:v>0.78400000000000003</c:v>
                </c:pt>
                <c:pt idx="86">
                  <c:v>0.6</c:v>
                </c:pt>
                <c:pt idx="87">
                  <c:v>0.51400000000000001</c:v>
                </c:pt>
                <c:pt idx="88">
                  <c:v>0.77100000000000002</c:v>
                </c:pt>
                <c:pt idx="89">
                  <c:v>0.95799999999999996</c:v>
                </c:pt>
                <c:pt idx="90">
                  <c:v>0.95499999999999996</c:v>
                </c:pt>
                <c:pt idx="91">
                  <c:v>1.1179999999999999</c:v>
                </c:pt>
                <c:pt idx="92">
                  <c:v>1.331</c:v>
                </c:pt>
                <c:pt idx="93">
                  <c:v>1.2570000000000001</c:v>
                </c:pt>
                <c:pt idx="94">
                  <c:v>1.288</c:v>
                </c:pt>
                <c:pt idx="95">
                  <c:v>1.2650000000000001</c:v>
                </c:pt>
                <c:pt idx="96">
                  <c:v>1.244</c:v>
                </c:pt>
                <c:pt idx="97">
                  <c:v>1.2629999999999999</c:v>
                </c:pt>
                <c:pt idx="98">
                  <c:v>1.365</c:v>
                </c:pt>
                <c:pt idx="99">
                  <c:v>1.419</c:v>
                </c:pt>
                <c:pt idx="100">
                  <c:v>1.337</c:v>
                </c:pt>
                <c:pt idx="101">
                  <c:v>1.2349999999999999</c:v>
                </c:pt>
                <c:pt idx="102">
                  <c:v>1.3109999999999999</c:v>
                </c:pt>
                <c:pt idx="103">
                  <c:v>1.532</c:v>
                </c:pt>
                <c:pt idx="104">
                  <c:v>1.7549999999999999</c:v>
                </c:pt>
                <c:pt idx="105">
                  <c:v>2.1880000000000002</c:v>
                </c:pt>
                <c:pt idx="106">
                  <c:v>2.5419999999999998</c:v>
                </c:pt>
                <c:pt idx="107">
                  <c:v>3.476</c:v>
                </c:pt>
                <c:pt idx="108">
                  <c:v>4.1109999999999998</c:v>
                </c:pt>
                <c:pt idx="109">
                  <c:v>4.26</c:v>
                </c:pt>
                <c:pt idx="110">
                  <c:v>4.5969999999999995</c:v>
                </c:pt>
                <c:pt idx="111">
                  <c:v>4.3159999999999998</c:v>
                </c:pt>
                <c:pt idx="112">
                  <c:v>3.7570000000000001</c:v>
                </c:pt>
                <c:pt idx="113">
                  <c:v>3.431</c:v>
                </c:pt>
                <c:pt idx="114">
                  <c:v>3.16</c:v>
                </c:pt>
                <c:pt idx="115">
                  <c:v>3.3730000000000002</c:v>
                </c:pt>
                <c:pt idx="116">
                  <c:v>3.964</c:v>
                </c:pt>
                <c:pt idx="117">
                  <c:v>3.831</c:v>
                </c:pt>
                <c:pt idx="118">
                  <c:v>4.056</c:v>
                </c:pt>
                <c:pt idx="119">
                  <c:v>4.0279999999999996</c:v>
                </c:pt>
                <c:pt idx="120">
                  <c:v>4.0129999999999999</c:v>
                </c:pt>
                <c:pt idx="121">
                  <c:v>4.2990000000000004</c:v>
                </c:pt>
                <c:pt idx="122">
                  <c:v>4.4619999999999997</c:v>
                </c:pt>
                <c:pt idx="123">
                  <c:v>4.3940000000000001</c:v>
                </c:pt>
                <c:pt idx="124">
                  <c:v>4.1280000000000001</c:v>
                </c:pt>
                <c:pt idx="125">
                  <c:v>4.016</c:v>
                </c:pt>
                <c:pt idx="126">
                  <c:v>3.8759999999999999</c:v>
                </c:pt>
                <c:pt idx="127">
                  <c:v>3.968</c:v>
                </c:pt>
                <c:pt idx="128">
                  <c:v>3.903</c:v>
                </c:pt>
                <c:pt idx="129">
                  <c:v>3.6579999999999999</c:v>
                </c:pt>
                <c:pt idx="130">
                  <c:v>3.6779999999999999</c:v>
                </c:pt>
                <c:pt idx="131">
                  <c:v>3.585</c:v>
                </c:pt>
                <c:pt idx="132">
                  <c:v>3.5220000000000002</c:v>
                </c:pt>
                <c:pt idx="133">
                  <c:v>3.512</c:v>
                </c:pt>
                <c:pt idx="134">
                  <c:v>3.5739999999999998</c:v>
                </c:pt>
                <c:pt idx="135">
                  <c:v>3.355</c:v>
                </c:pt>
                <c:pt idx="136">
                  <c:v>3.379</c:v>
                </c:pt>
                <c:pt idx="137">
                  <c:v>3.29</c:v>
                </c:pt>
                <c:pt idx="138">
                  <c:v>3.0209999999999999</c:v>
                </c:pt>
                <c:pt idx="139">
                  <c:v>2.9550000000000001</c:v>
                </c:pt>
                <c:pt idx="140">
                  <c:v>2.8620000000000001</c:v>
                </c:pt>
                <c:pt idx="141">
                  <c:v>2.76</c:v>
                </c:pt>
                <c:pt idx="142">
                  <c:v>2.629</c:v>
                </c:pt>
                <c:pt idx="143">
                  <c:v>2.3940000000000001</c:v>
                </c:pt>
                <c:pt idx="144">
                  <c:v>2.1989999999999998</c:v>
                </c:pt>
                <c:pt idx="145">
                  <c:v>2.25</c:v>
                </c:pt>
                <c:pt idx="146">
                  <c:v>2.0230000000000001</c:v>
                </c:pt>
                <c:pt idx="147">
                  <c:v>2.141</c:v>
                </c:pt>
                <c:pt idx="148">
                  <c:v>2.2480000000000002</c:v>
                </c:pt>
                <c:pt idx="149">
                  <c:v>2.492</c:v>
                </c:pt>
                <c:pt idx="150">
                  <c:v>2.4910000000000001</c:v>
                </c:pt>
                <c:pt idx="151">
                  <c:v>2.3980000000000001</c:v>
                </c:pt>
                <c:pt idx="152">
                  <c:v>2.4809999999999999</c:v>
                </c:pt>
                <c:pt idx="153">
                  <c:v>2.351</c:v>
                </c:pt>
                <c:pt idx="154">
                  <c:v>2.4289999999999998</c:v>
                </c:pt>
                <c:pt idx="155">
                  <c:v>2.5830000000000002</c:v>
                </c:pt>
                <c:pt idx="156">
                  <c:v>2.415</c:v>
                </c:pt>
                <c:pt idx="157">
                  <c:v>2.6259999999999999</c:v>
                </c:pt>
                <c:pt idx="158">
                  <c:v>2.7229999999999999</c:v>
                </c:pt>
                <c:pt idx="159">
                  <c:v>2.5779999999999998</c:v>
                </c:pt>
                <c:pt idx="160">
                  <c:v>2.4390000000000001</c:v>
                </c:pt>
                <c:pt idx="161">
                  <c:v>2.1339999999999999</c:v>
                </c:pt>
                <c:pt idx="162">
                  <c:v>2.2149999999999999</c:v>
                </c:pt>
                <c:pt idx="163">
                  <c:v>2.524</c:v>
                </c:pt>
                <c:pt idx="164">
                  <c:v>2.605</c:v>
                </c:pt>
                <c:pt idx="165">
                  <c:v>2.8120000000000003</c:v>
                </c:pt>
                <c:pt idx="166">
                  <c:v>2.6859999999999999</c:v>
                </c:pt>
                <c:pt idx="167">
                  <c:v>2.2970000000000002</c:v>
                </c:pt>
                <c:pt idx="168">
                  <c:v>2.593</c:v>
                </c:pt>
                <c:pt idx="169">
                  <c:v>2.456</c:v>
                </c:pt>
                <c:pt idx="170">
                  <c:v>2.125</c:v>
                </c:pt>
                <c:pt idx="171">
                  <c:v>2.1160000000000001</c:v>
                </c:pt>
                <c:pt idx="172">
                  <c:v>2.427</c:v>
                </c:pt>
                <c:pt idx="173">
                  <c:v>2.407</c:v>
                </c:pt>
              </c:numCache>
            </c:numRef>
          </c:val>
          <c:smooth val="0"/>
        </c:ser>
        <c:ser>
          <c:idx val="2"/>
          <c:order val="2"/>
          <c:tx>
            <c:strRef>
              <c:f>Sheet5!$T$3</c:f>
              <c:strCache>
                <c:ptCount val="1"/>
                <c:pt idx="0">
                  <c:v>UK 2YR Yield</c:v>
                </c:pt>
              </c:strCache>
            </c:strRef>
          </c:tx>
          <c:spPr>
            <a:ln w="28575" cap="rnd">
              <a:solidFill>
                <a:schemeClr val="accent3"/>
              </a:solidFill>
              <a:round/>
            </a:ln>
            <a:effectLst/>
          </c:spPr>
          <c:marker>
            <c:symbol val="none"/>
          </c:marker>
          <c:cat>
            <c:numRef>
              <c:f>Sheet5!$Q$4:$Q$177</c:f>
              <c:numCache>
                <c:formatCode>m/d/yyyy</c:formatCode>
                <c:ptCount val="174"/>
                <c:pt idx="0">
                  <c:v>42978</c:v>
                </c:pt>
                <c:pt idx="1">
                  <c:v>42947</c:v>
                </c:pt>
                <c:pt idx="2">
                  <c:v>42916</c:v>
                </c:pt>
                <c:pt idx="3">
                  <c:v>42886</c:v>
                </c:pt>
                <c:pt idx="4">
                  <c:v>42853</c:v>
                </c:pt>
                <c:pt idx="5">
                  <c:v>42825</c:v>
                </c:pt>
                <c:pt idx="6">
                  <c:v>42794</c:v>
                </c:pt>
                <c:pt idx="7">
                  <c:v>42766</c:v>
                </c:pt>
                <c:pt idx="8">
                  <c:v>42734</c:v>
                </c:pt>
                <c:pt idx="9">
                  <c:v>42704</c:v>
                </c:pt>
                <c:pt idx="10">
                  <c:v>42674</c:v>
                </c:pt>
                <c:pt idx="11">
                  <c:v>42643</c:v>
                </c:pt>
                <c:pt idx="12">
                  <c:v>42613</c:v>
                </c:pt>
                <c:pt idx="13">
                  <c:v>42580</c:v>
                </c:pt>
                <c:pt idx="14">
                  <c:v>42551</c:v>
                </c:pt>
                <c:pt idx="15">
                  <c:v>42521</c:v>
                </c:pt>
                <c:pt idx="16">
                  <c:v>42489</c:v>
                </c:pt>
                <c:pt idx="17">
                  <c:v>42460</c:v>
                </c:pt>
                <c:pt idx="18">
                  <c:v>42429</c:v>
                </c:pt>
                <c:pt idx="19">
                  <c:v>42398</c:v>
                </c:pt>
                <c:pt idx="20">
                  <c:v>42369</c:v>
                </c:pt>
                <c:pt idx="21">
                  <c:v>42338</c:v>
                </c:pt>
                <c:pt idx="22">
                  <c:v>42307</c:v>
                </c:pt>
                <c:pt idx="23">
                  <c:v>42277</c:v>
                </c:pt>
                <c:pt idx="24">
                  <c:v>42247</c:v>
                </c:pt>
                <c:pt idx="25">
                  <c:v>42216</c:v>
                </c:pt>
                <c:pt idx="26">
                  <c:v>42185</c:v>
                </c:pt>
                <c:pt idx="27">
                  <c:v>42153</c:v>
                </c:pt>
                <c:pt idx="28">
                  <c:v>42124</c:v>
                </c:pt>
                <c:pt idx="29">
                  <c:v>42094</c:v>
                </c:pt>
                <c:pt idx="30">
                  <c:v>42062</c:v>
                </c:pt>
                <c:pt idx="31">
                  <c:v>42034</c:v>
                </c:pt>
                <c:pt idx="32">
                  <c:v>42004</c:v>
                </c:pt>
                <c:pt idx="33">
                  <c:v>41971</c:v>
                </c:pt>
                <c:pt idx="34">
                  <c:v>41943</c:v>
                </c:pt>
                <c:pt idx="35">
                  <c:v>41912</c:v>
                </c:pt>
                <c:pt idx="36">
                  <c:v>41880</c:v>
                </c:pt>
                <c:pt idx="37">
                  <c:v>41851</c:v>
                </c:pt>
                <c:pt idx="38">
                  <c:v>41820</c:v>
                </c:pt>
                <c:pt idx="39">
                  <c:v>41789</c:v>
                </c:pt>
                <c:pt idx="40">
                  <c:v>41759</c:v>
                </c:pt>
                <c:pt idx="41">
                  <c:v>41729</c:v>
                </c:pt>
                <c:pt idx="42">
                  <c:v>41698</c:v>
                </c:pt>
                <c:pt idx="43">
                  <c:v>41670</c:v>
                </c:pt>
                <c:pt idx="44">
                  <c:v>41639</c:v>
                </c:pt>
                <c:pt idx="45">
                  <c:v>41607</c:v>
                </c:pt>
                <c:pt idx="46">
                  <c:v>41578</c:v>
                </c:pt>
                <c:pt idx="47">
                  <c:v>41547</c:v>
                </c:pt>
                <c:pt idx="48">
                  <c:v>41516</c:v>
                </c:pt>
                <c:pt idx="49">
                  <c:v>41486</c:v>
                </c:pt>
                <c:pt idx="50">
                  <c:v>41453</c:v>
                </c:pt>
                <c:pt idx="51">
                  <c:v>41425</c:v>
                </c:pt>
                <c:pt idx="52">
                  <c:v>41394</c:v>
                </c:pt>
                <c:pt idx="53">
                  <c:v>41362</c:v>
                </c:pt>
                <c:pt idx="54">
                  <c:v>41333</c:v>
                </c:pt>
                <c:pt idx="55">
                  <c:v>41305</c:v>
                </c:pt>
                <c:pt idx="56">
                  <c:v>41274</c:v>
                </c:pt>
                <c:pt idx="57">
                  <c:v>41243</c:v>
                </c:pt>
                <c:pt idx="58">
                  <c:v>41213</c:v>
                </c:pt>
                <c:pt idx="59">
                  <c:v>41180</c:v>
                </c:pt>
                <c:pt idx="60">
                  <c:v>41152</c:v>
                </c:pt>
                <c:pt idx="61">
                  <c:v>41121</c:v>
                </c:pt>
                <c:pt idx="62">
                  <c:v>41089</c:v>
                </c:pt>
                <c:pt idx="63">
                  <c:v>41060</c:v>
                </c:pt>
                <c:pt idx="64">
                  <c:v>41029</c:v>
                </c:pt>
                <c:pt idx="65">
                  <c:v>40998</c:v>
                </c:pt>
                <c:pt idx="66">
                  <c:v>40968</c:v>
                </c:pt>
                <c:pt idx="67">
                  <c:v>40939</c:v>
                </c:pt>
                <c:pt idx="68">
                  <c:v>40907</c:v>
                </c:pt>
                <c:pt idx="69">
                  <c:v>40877</c:v>
                </c:pt>
                <c:pt idx="70">
                  <c:v>40847</c:v>
                </c:pt>
                <c:pt idx="71">
                  <c:v>40816</c:v>
                </c:pt>
                <c:pt idx="72">
                  <c:v>40786</c:v>
                </c:pt>
                <c:pt idx="73">
                  <c:v>40753</c:v>
                </c:pt>
                <c:pt idx="74">
                  <c:v>40724</c:v>
                </c:pt>
                <c:pt idx="75">
                  <c:v>40694</c:v>
                </c:pt>
                <c:pt idx="76">
                  <c:v>40662</c:v>
                </c:pt>
                <c:pt idx="77">
                  <c:v>40633</c:v>
                </c:pt>
                <c:pt idx="78">
                  <c:v>40602</c:v>
                </c:pt>
                <c:pt idx="79">
                  <c:v>40574</c:v>
                </c:pt>
                <c:pt idx="80">
                  <c:v>40543</c:v>
                </c:pt>
                <c:pt idx="81">
                  <c:v>40512</c:v>
                </c:pt>
                <c:pt idx="82">
                  <c:v>40480</c:v>
                </c:pt>
                <c:pt idx="83">
                  <c:v>40451</c:v>
                </c:pt>
                <c:pt idx="84">
                  <c:v>40421</c:v>
                </c:pt>
                <c:pt idx="85">
                  <c:v>40389</c:v>
                </c:pt>
                <c:pt idx="86">
                  <c:v>40359</c:v>
                </c:pt>
                <c:pt idx="87">
                  <c:v>40329</c:v>
                </c:pt>
                <c:pt idx="88">
                  <c:v>40298</c:v>
                </c:pt>
                <c:pt idx="89">
                  <c:v>40268</c:v>
                </c:pt>
                <c:pt idx="90">
                  <c:v>40235</c:v>
                </c:pt>
                <c:pt idx="91">
                  <c:v>40207</c:v>
                </c:pt>
                <c:pt idx="92">
                  <c:v>40178</c:v>
                </c:pt>
                <c:pt idx="93">
                  <c:v>40147</c:v>
                </c:pt>
                <c:pt idx="94">
                  <c:v>40116</c:v>
                </c:pt>
                <c:pt idx="95">
                  <c:v>40086</c:v>
                </c:pt>
                <c:pt idx="96">
                  <c:v>40056</c:v>
                </c:pt>
                <c:pt idx="97">
                  <c:v>40025</c:v>
                </c:pt>
                <c:pt idx="98">
                  <c:v>39994</c:v>
                </c:pt>
                <c:pt idx="99">
                  <c:v>39962</c:v>
                </c:pt>
                <c:pt idx="100">
                  <c:v>39933</c:v>
                </c:pt>
                <c:pt idx="101">
                  <c:v>39903</c:v>
                </c:pt>
                <c:pt idx="102">
                  <c:v>39871</c:v>
                </c:pt>
                <c:pt idx="103">
                  <c:v>39843</c:v>
                </c:pt>
                <c:pt idx="104">
                  <c:v>39813</c:v>
                </c:pt>
                <c:pt idx="105">
                  <c:v>39780</c:v>
                </c:pt>
                <c:pt idx="106">
                  <c:v>39752</c:v>
                </c:pt>
                <c:pt idx="107">
                  <c:v>39721</c:v>
                </c:pt>
                <c:pt idx="108">
                  <c:v>39689</c:v>
                </c:pt>
                <c:pt idx="109">
                  <c:v>39660</c:v>
                </c:pt>
                <c:pt idx="110">
                  <c:v>39629</c:v>
                </c:pt>
                <c:pt idx="111">
                  <c:v>39598</c:v>
                </c:pt>
                <c:pt idx="112">
                  <c:v>39568</c:v>
                </c:pt>
                <c:pt idx="113">
                  <c:v>39538</c:v>
                </c:pt>
                <c:pt idx="114">
                  <c:v>39507</c:v>
                </c:pt>
                <c:pt idx="115">
                  <c:v>39478</c:v>
                </c:pt>
                <c:pt idx="116">
                  <c:v>39447</c:v>
                </c:pt>
                <c:pt idx="117">
                  <c:v>39416</c:v>
                </c:pt>
                <c:pt idx="118">
                  <c:v>39386</c:v>
                </c:pt>
                <c:pt idx="119">
                  <c:v>39353</c:v>
                </c:pt>
                <c:pt idx="120">
                  <c:v>39325</c:v>
                </c:pt>
                <c:pt idx="121">
                  <c:v>39294</c:v>
                </c:pt>
                <c:pt idx="122">
                  <c:v>39262</c:v>
                </c:pt>
                <c:pt idx="123">
                  <c:v>39233</c:v>
                </c:pt>
                <c:pt idx="124">
                  <c:v>39202</c:v>
                </c:pt>
                <c:pt idx="125">
                  <c:v>39171</c:v>
                </c:pt>
                <c:pt idx="126">
                  <c:v>39141</c:v>
                </c:pt>
                <c:pt idx="127">
                  <c:v>39113</c:v>
                </c:pt>
                <c:pt idx="128">
                  <c:v>39080</c:v>
                </c:pt>
                <c:pt idx="129">
                  <c:v>39051</c:v>
                </c:pt>
                <c:pt idx="130">
                  <c:v>39021</c:v>
                </c:pt>
                <c:pt idx="131">
                  <c:v>38989</c:v>
                </c:pt>
                <c:pt idx="132">
                  <c:v>38960</c:v>
                </c:pt>
                <c:pt idx="133">
                  <c:v>38929</c:v>
                </c:pt>
                <c:pt idx="134">
                  <c:v>38898</c:v>
                </c:pt>
                <c:pt idx="135">
                  <c:v>38868</c:v>
                </c:pt>
                <c:pt idx="136">
                  <c:v>38835</c:v>
                </c:pt>
                <c:pt idx="137">
                  <c:v>38807</c:v>
                </c:pt>
                <c:pt idx="138">
                  <c:v>38776</c:v>
                </c:pt>
                <c:pt idx="139">
                  <c:v>38748</c:v>
                </c:pt>
                <c:pt idx="140">
                  <c:v>38716</c:v>
                </c:pt>
                <c:pt idx="141">
                  <c:v>38686</c:v>
                </c:pt>
                <c:pt idx="142">
                  <c:v>38656</c:v>
                </c:pt>
                <c:pt idx="143">
                  <c:v>38625</c:v>
                </c:pt>
                <c:pt idx="144">
                  <c:v>38595</c:v>
                </c:pt>
                <c:pt idx="145">
                  <c:v>38562</c:v>
                </c:pt>
                <c:pt idx="146">
                  <c:v>38533</c:v>
                </c:pt>
                <c:pt idx="147">
                  <c:v>38503</c:v>
                </c:pt>
                <c:pt idx="148">
                  <c:v>38471</c:v>
                </c:pt>
                <c:pt idx="149">
                  <c:v>38442</c:v>
                </c:pt>
                <c:pt idx="150">
                  <c:v>38411</c:v>
                </c:pt>
                <c:pt idx="151">
                  <c:v>38383</c:v>
                </c:pt>
                <c:pt idx="152">
                  <c:v>38352</c:v>
                </c:pt>
                <c:pt idx="153">
                  <c:v>38321</c:v>
                </c:pt>
                <c:pt idx="154">
                  <c:v>38289</c:v>
                </c:pt>
                <c:pt idx="155">
                  <c:v>38260</c:v>
                </c:pt>
                <c:pt idx="156">
                  <c:v>38230</c:v>
                </c:pt>
                <c:pt idx="157">
                  <c:v>38198</c:v>
                </c:pt>
                <c:pt idx="158">
                  <c:v>38168</c:v>
                </c:pt>
                <c:pt idx="159">
                  <c:v>38138</c:v>
                </c:pt>
                <c:pt idx="160">
                  <c:v>38107</c:v>
                </c:pt>
                <c:pt idx="161">
                  <c:v>38077</c:v>
                </c:pt>
                <c:pt idx="162">
                  <c:v>38044</c:v>
                </c:pt>
                <c:pt idx="163">
                  <c:v>38016</c:v>
                </c:pt>
                <c:pt idx="164">
                  <c:v>37986</c:v>
                </c:pt>
                <c:pt idx="165">
                  <c:v>37953</c:v>
                </c:pt>
                <c:pt idx="166">
                  <c:v>37925</c:v>
                </c:pt>
                <c:pt idx="167">
                  <c:v>37894</c:v>
                </c:pt>
                <c:pt idx="168">
                  <c:v>37862</c:v>
                </c:pt>
                <c:pt idx="169">
                  <c:v>37833</c:v>
                </c:pt>
                <c:pt idx="170">
                  <c:v>37802</c:v>
                </c:pt>
                <c:pt idx="171">
                  <c:v>37771</c:v>
                </c:pt>
                <c:pt idx="172">
                  <c:v>37741</c:v>
                </c:pt>
                <c:pt idx="173">
                  <c:v>37711</c:v>
                </c:pt>
              </c:numCache>
            </c:numRef>
          </c:cat>
          <c:val>
            <c:numRef>
              <c:f>Sheet5!$T$4:$T$177</c:f>
              <c:numCache>
                <c:formatCode>General</c:formatCode>
                <c:ptCount val="174"/>
                <c:pt idx="0">
                  <c:v>0.17599999999999999</c:v>
                </c:pt>
                <c:pt idx="1">
                  <c:v>0.26900000000000002</c:v>
                </c:pt>
                <c:pt idx="2">
                  <c:v>0.35799999999999998</c:v>
                </c:pt>
                <c:pt idx="3">
                  <c:v>0.13100000000000001</c:v>
                </c:pt>
                <c:pt idx="4">
                  <c:v>7.4999999999999997E-2</c:v>
                </c:pt>
                <c:pt idx="5">
                  <c:v>0.125</c:v>
                </c:pt>
                <c:pt idx="6">
                  <c:v>0.1</c:v>
                </c:pt>
                <c:pt idx="7">
                  <c:v>0.13500000000000001</c:v>
                </c:pt>
                <c:pt idx="8">
                  <c:v>8.4000000000000005E-2</c:v>
                </c:pt>
                <c:pt idx="9">
                  <c:v>0.128</c:v>
                </c:pt>
                <c:pt idx="10">
                  <c:v>0.26300000000000001</c:v>
                </c:pt>
                <c:pt idx="11">
                  <c:v>0.10199999999999999</c:v>
                </c:pt>
                <c:pt idx="12">
                  <c:v>0.14399999999999999</c:v>
                </c:pt>
                <c:pt idx="13">
                  <c:v>0.11</c:v>
                </c:pt>
                <c:pt idx="14">
                  <c:v>9.9000000000000005E-2</c:v>
                </c:pt>
                <c:pt idx="15">
                  <c:v>0.432</c:v>
                </c:pt>
                <c:pt idx="16">
                  <c:v>0.52800000000000002</c:v>
                </c:pt>
                <c:pt idx="17">
                  <c:v>0.441</c:v>
                </c:pt>
                <c:pt idx="18">
                  <c:v>0.378</c:v>
                </c:pt>
                <c:pt idx="19">
                  <c:v>0.33700000000000002</c:v>
                </c:pt>
                <c:pt idx="20">
                  <c:v>0.65100000000000002</c:v>
                </c:pt>
                <c:pt idx="21">
                  <c:v>0.60399999999999998</c:v>
                </c:pt>
                <c:pt idx="22">
                  <c:v>0.626</c:v>
                </c:pt>
                <c:pt idx="23">
                  <c:v>0.56299999999999994</c:v>
                </c:pt>
                <c:pt idx="24">
                  <c:v>0.68700000000000006</c:v>
                </c:pt>
                <c:pt idx="25">
                  <c:v>0.56799999999999995</c:v>
                </c:pt>
                <c:pt idx="26">
                  <c:v>0.56200000000000006</c:v>
                </c:pt>
                <c:pt idx="27">
                  <c:v>0.50900000000000001</c:v>
                </c:pt>
                <c:pt idx="28">
                  <c:v>0.53500000000000003</c:v>
                </c:pt>
                <c:pt idx="29">
                  <c:v>0.42299999999999999</c:v>
                </c:pt>
                <c:pt idx="30">
                  <c:v>0.434</c:v>
                </c:pt>
                <c:pt idx="31">
                  <c:v>0.35099999999999998</c:v>
                </c:pt>
                <c:pt idx="32">
                  <c:v>0.44600000000000001</c:v>
                </c:pt>
                <c:pt idx="33">
                  <c:v>0.51200000000000001</c:v>
                </c:pt>
                <c:pt idx="34">
                  <c:v>0.65500000000000003</c:v>
                </c:pt>
                <c:pt idx="35">
                  <c:v>0.82599999999999996</c:v>
                </c:pt>
                <c:pt idx="36">
                  <c:v>0.83799999999999997</c:v>
                </c:pt>
                <c:pt idx="37">
                  <c:v>0.84</c:v>
                </c:pt>
                <c:pt idx="38">
                  <c:v>0.86699999999999999</c:v>
                </c:pt>
                <c:pt idx="39">
                  <c:v>0.66600000000000004</c:v>
                </c:pt>
                <c:pt idx="40">
                  <c:v>0.68700000000000006</c:v>
                </c:pt>
                <c:pt idx="41">
                  <c:v>0.71</c:v>
                </c:pt>
                <c:pt idx="42">
                  <c:v>0.49399999999999999</c:v>
                </c:pt>
                <c:pt idx="43">
                  <c:v>0.49399999999999999</c:v>
                </c:pt>
                <c:pt idx="44">
                  <c:v>0.56399999999999995</c:v>
                </c:pt>
                <c:pt idx="45">
                  <c:v>0.45800000000000002</c:v>
                </c:pt>
                <c:pt idx="46">
                  <c:v>0.42099999999999999</c:v>
                </c:pt>
                <c:pt idx="47">
                  <c:v>0.442</c:v>
                </c:pt>
                <c:pt idx="48">
                  <c:v>0.41399999999999998</c:v>
                </c:pt>
                <c:pt idx="49">
                  <c:v>0.318</c:v>
                </c:pt>
                <c:pt idx="50">
                  <c:v>0.39800000000000002</c:v>
                </c:pt>
                <c:pt idx="51">
                  <c:v>0.374</c:v>
                </c:pt>
                <c:pt idx="52">
                  <c:v>0.24399999999999999</c:v>
                </c:pt>
                <c:pt idx="53">
                  <c:v>0.20300000000000001</c:v>
                </c:pt>
                <c:pt idx="54">
                  <c:v>0.24099999999999999</c:v>
                </c:pt>
                <c:pt idx="55">
                  <c:v>0.377</c:v>
                </c:pt>
                <c:pt idx="56">
                  <c:v>0.32300000000000001</c:v>
                </c:pt>
                <c:pt idx="57">
                  <c:v>0.315</c:v>
                </c:pt>
                <c:pt idx="58">
                  <c:v>0.26400000000000001</c:v>
                </c:pt>
                <c:pt idx="59">
                  <c:v>0.19</c:v>
                </c:pt>
                <c:pt idx="60">
                  <c:v>7.6999999999999999E-2</c:v>
                </c:pt>
                <c:pt idx="61">
                  <c:v>8.5999999999999993E-2</c:v>
                </c:pt>
                <c:pt idx="62">
                  <c:v>0.28199999999999997</c:v>
                </c:pt>
                <c:pt idx="63">
                  <c:v>0.23499999999999999</c:v>
                </c:pt>
                <c:pt idx="64">
                  <c:v>0.44900000000000001</c:v>
                </c:pt>
                <c:pt idx="65">
                  <c:v>0.41899999999999998</c:v>
                </c:pt>
                <c:pt idx="66">
                  <c:v>0.41299999999999998</c:v>
                </c:pt>
                <c:pt idx="67">
                  <c:v>0.35699999999999998</c:v>
                </c:pt>
                <c:pt idx="68">
                  <c:v>0.32700000000000001</c:v>
                </c:pt>
                <c:pt idx="69">
                  <c:v>0.46</c:v>
                </c:pt>
                <c:pt idx="70">
                  <c:v>0.52900000000000003</c:v>
                </c:pt>
                <c:pt idx="71">
                  <c:v>0.57899999999999996</c:v>
                </c:pt>
                <c:pt idx="72">
                  <c:v>0.60199999999999998</c:v>
                </c:pt>
                <c:pt idx="73">
                  <c:v>0.63200000000000001</c:v>
                </c:pt>
                <c:pt idx="74">
                  <c:v>0.82799999999999996</c:v>
                </c:pt>
                <c:pt idx="75">
                  <c:v>0.92100000000000004</c:v>
                </c:pt>
                <c:pt idx="76">
                  <c:v>1.204</c:v>
                </c:pt>
                <c:pt idx="77">
                  <c:v>1.3559999999999999</c:v>
                </c:pt>
                <c:pt idx="78">
                  <c:v>1.397</c:v>
                </c:pt>
                <c:pt idx="79">
                  <c:v>1.2989999999999999</c:v>
                </c:pt>
                <c:pt idx="80">
                  <c:v>1.097</c:v>
                </c:pt>
                <c:pt idx="81">
                  <c:v>0.91300000000000003</c:v>
                </c:pt>
                <c:pt idx="82">
                  <c:v>0.67700000000000005</c:v>
                </c:pt>
                <c:pt idx="83">
                  <c:v>0.65300000000000002</c:v>
                </c:pt>
                <c:pt idx="84">
                  <c:v>0.64600000000000002</c:v>
                </c:pt>
                <c:pt idx="85">
                  <c:v>0.77700000000000002</c:v>
                </c:pt>
                <c:pt idx="86">
                  <c:v>0.746</c:v>
                </c:pt>
                <c:pt idx="87">
                  <c:v>0.88400000000000001</c:v>
                </c:pt>
                <c:pt idx="88">
                  <c:v>1.1299999999999999</c:v>
                </c:pt>
                <c:pt idx="89">
                  <c:v>1.157</c:v>
                </c:pt>
                <c:pt idx="90">
                  <c:v>0.94399999999999995</c:v>
                </c:pt>
                <c:pt idx="91">
                  <c:v>1.2549999999999999</c:v>
                </c:pt>
                <c:pt idx="92">
                  <c:v>1.3149999999999999</c:v>
                </c:pt>
                <c:pt idx="93">
                  <c:v>1.175</c:v>
                </c:pt>
                <c:pt idx="94">
                  <c:v>0.85699999999999998</c:v>
                </c:pt>
                <c:pt idx="95">
                  <c:v>0.88200000000000001</c:v>
                </c:pt>
                <c:pt idx="96">
                  <c:v>0.86699999999999999</c:v>
                </c:pt>
                <c:pt idx="97">
                  <c:v>1.2330000000000001</c:v>
                </c:pt>
                <c:pt idx="98">
                  <c:v>1.333</c:v>
                </c:pt>
                <c:pt idx="99">
                  <c:v>1.079</c:v>
                </c:pt>
                <c:pt idx="100">
                  <c:v>1.0549999999999999</c:v>
                </c:pt>
                <c:pt idx="101">
                  <c:v>1.1930000000000001</c:v>
                </c:pt>
                <c:pt idx="102">
                  <c:v>1.44</c:v>
                </c:pt>
                <c:pt idx="103">
                  <c:v>1.5009999999999999</c:v>
                </c:pt>
                <c:pt idx="104">
                  <c:v>1.048</c:v>
                </c:pt>
                <c:pt idx="105">
                  <c:v>2.206</c:v>
                </c:pt>
                <c:pt idx="106">
                  <c:v>2.9249999999999998</c:v>
                </c:pt>
                <c:pt idx="107">
                  <c:v>4.0119999999999996</c:v>
                </c:pt>
                <c:pt idx="108">
                  <c:v>4.5049999999999999</c:v>
                </c:pt>
                <c:pt idx="109">
                  <c:v>4.8029999999999999</c:v>
                </c:pt>
                <c:pt idx="110">
                  <c:v>5.226</c:v>
                </c:pt>
                <c:pt idx="111">
                  <c:v>5.0739999999999998</c:v>
                </c:pt>
                <c:pt idx="112">
                  <c:v>4.4180000000000001</c:v>
                </c:pt>
                <c:pt idx="113">
                  <c:v>3.8289999999999997</c:v>
                </c:pt>
                <c:pt idx="114">
                  <c:v>4.069</c:v>
                </c:pt>
                <c:pt idx="115">
                  <c:v>4.2919999999999998</c:v>
                </c:pt>
                <c:pt idx="116">
                  <c:v>4.359</c:v>
                </c:pt>
                <c:pt idx="117">
                  <c:v>4.5220000000000002</c:v>
                </c:pt>
                <c:pt idx="118">
                  <c:v>5.1020000000000003</c:v>
                </c:pt>
                <c:pt idx="119">
                  <c:v>5.07</c:v>
                </c:pt>
                <c:pt idx="120">
                  <c:v>5.3620000000000001</c:v>
                </c:pt>
                <c:pt idx="121">
                  <c:v>5.5590000000000002</c:v>
                </c:pt>
                <c:pt idx="122">
                  <c:v>5.7709999999999999</c:v>
                </c:pt>
                <c:pt idx="123">
                  <c:v>5.7460000000000004</c:v>
                </c:pt>
                <c:pt idx="124">
                  <c:v>5.5129999999999999</c:v>
                </c:pt>
                <c:pt idx="125">
                  <c:v>5.4390000000000001</c:v>
                </c:pt>
                <c:pt idx="126">
                  <c:v>5.3209999999999997</c:v>
                </c:pt>
                <c:pt idx="127">
                  <c:v>5.4779999999999998</c:v>
                </c:pt>
                <c:pt idx="128">
                  <c:v>5.2060000000000004</c:v>
                </c:pt>
                <c:pt idx="129">
                  <c:v>5.0330000000000004</c:v>
                </c:pt>
                <c:pt idx="130">
                  <c:v>5.032</c:v>
                </c:pt>
                <c:pt idx="131">
                  <c:v>4.915</c:v>
                </c:pt>
                <c:pt idx="132">
                  <c:v>4.8760000000000003</c:v>
                </c:pt>
                <c:pt idx="133">
                  <c:v>4.7309999999999999</c:v>
                </c:pt>
                <c:pt idx="134">
                  <c:v>4.7709999999999999</c:v>
                </c:pt>
                <c:pt idx="135">
                  <c:v>4.6980000000000004</c:v>
                </c:pt>
                <c:pt idx="136">
                  <c:v>4.6210000000000004</c:v>
                </c:pt>
                <c:pt idx="137">
                  <c:v>4.4619999999999997</c:v>
                </c:pt>
                <c:pt idx="138">
                  <c:v>4.3369999999999997</c:v>
                </c:pt>
                <c:pt idx="139">
                  <c:v>4.3170000000000002</c:v>
                </c:pt>
                <c:pt idx="140">
                  <c:v>4.1909999999999998</c:v>
                </c:pt>
                <c:pt idx="141">
                  <c:v>4.3079999999999998</c:v>
                </c:pt>
                <c:pt idx="142">
                  <c:v>4.3230000000000004</c:v>
                </c:pt>
                <c:pt idx="143">
                  <c:v>4.1929999999999996</c:v>
                </c:pt>
                <c:pt idx="144">
                  <c:v>4.1079999999999997</c:v>
                </c:pt>
                <c:pt idx="145">
                  <c:v>4.17</c:v>
                </c:pt>
                <c:pt idx="146">
                  <c:v>4.0650000000000004</c:v>
                </c:pt>
                <c:pt idx="147">
                  <c:v>4.2480000000000002</c:v>
                </c:pt>
                <c:pt idx="148">
                  <c:v>4.5179999999999998</c:v>
                </c:pt>
                <c:pt idx="149">
                  <c:v>4.6769999999999996</c:v>
                </c:pt>
                <c:pt idx="150">
                  <c:v>4.7699999999999996</c:v>
                </c:pt>
                <c:pt idx="151">
                  <c:v>4.5149999999999997</c:v>
                </c:pt>
                <c:pt idx="152">
                  <c:v>4.4370000000000003</c:v>
                </c:pt>
                <c:pt idx="153">
                  <c:v>4.4249999999999998</c:v>
                </c:pt>
                <c:pt idx="154">
                  <c:v>4.5640000000000001</c:v>
                </c:pt>
                <c:pt idx="155">
                  <c:v>4.6790000000000003</c:v>
                </c:pt>
                <c:pt idx="156">
                  <c:v>4.7949999999999999</c:v>
                </c:pt>
                <c:pt idx="157">
                  <c:v>5.0430000000000001</c:v>
                </c:pt>
                <c:pt idx="158">
                  <c:v>4.9569999999999999</c:v>
                </c:pt>
                <c:pt idx="159">
                  <c:v>4.9269999999999996</c:v>
                </c:pt>
                <c:pt idx="160">
                  <c:v>4.5739999999999998</c:v>
                </c:pt>
                <c:pt idx="161">
                  <c:v>4.4160000000000004</c:v>
                </c:pt>
                <c:pt idx="162">
                  <c:v>4.274</c:v>
                </c:pt>
                <c:pt idx="163">
                  <c:v>4.4119999999999999</c:v>
                </c:pt>
                <c:pt idx="164">
                  <c:v>4.298</c:v>
                </c:pt>
                <c:pt idx="165">
                  <c:v>4.5860000000000003</c:v>
                </c:pt>
                <c:pt idx="166">
                  <c:v>4.6020000000000003</c:v>
                </c:pt>
                <c:pt idx="167">
                  <c:v>4.0149999999999997</c:v>
                </c:pt>
                <c:pt idx="168">
                  <c:v>4.1669999999999998</c:v>
                </c:pt>
                <c:pt idx="169">
                  <c:v>3.8180000000000001</c:v>
                </c:pt>
                <c:pt idx="170">
                  <c:v>3.4849999999999999</c:v>
                </c:pt>
                <c:pt idx="171">
                  <c:v>3.45</c:v>
                </c:pt>
                <c:pt idx="172">
                  <c:v>3.64</c:v>
                </c:pt>
                <c:pt idx="173">
                  <c:v>3.42</c:v>
                </c:pt>
              </c:numCache>
            </c:numRef>
          </c:val>
          <c:smooth val="0"/>
        </c:ser>
        <c:ser>
          <c:idx val="3"/>
          <c:order val="3"/>
          <c:tx>
            <c:strRef>
              <c:f>Sheet5!$U$3</c:f>
              <c:strCache>
                <c:ptCount val="1"/>
                <c:pt idx="0">
                  <c:v>Japan 2YR Yield</c:v>
                </c:pt>
              </c:strCache>
            </c:strRef>
          </c:tx>
          <c:spPr>
            <a:ln w="28575" cap="rnd">
              <a:solidFill>
                <a:schemeClr val="accent4"/>
              </a:solidFill>
              <a:round/>
            </a:ln>
            <a:effectLst/>
          </c:spPr>
          <c:marker>
            <c:symbol val="none"/>
          </c:marker>
          <c:cat>
            <c:numRef>
              <c:f>Sheet5!$Q$4:$Q$177</c:f>
              <c:numCache>
                <c:formatCode>m/d/yyyy</c:formatCode>
                <c:ptCount val="174"/>
                <c:pt idx="0">
                  <c:v>42978</c:v>
                </c:pt>
                <c:pt idx="1">
                  <c:v>42947</c:v>
                </c:pt>
                <c:pt idx="2">
                  <c:v>42916</c:v>
                </c:pt>
                <c:pt idx="3">
                  <c:v>42886</c:v>
                </c:pt>
                <c:pt idx="4">
                  <c:v>42853</c:v>
                </c:pt>
                <c:pt idx="5">
                  <c:v>42825</c:v>
                </c:pt>
                <c:pt idx="6">
                  <c:v>42794</c:v>
                </c:pt>
                <c:pt idx="7">
                  <c:v>42766</c:v>
                </c:pt>
                <c:pt idx="8">
                  <c:v>42734</c:v>
                </c:pt>
                <c:pt idx="9">
                  <c:v>42704</c:v>
                </c:pt>
                <c:pt idx="10">
                  <c:v>42674</c:v>
                </c:pt>
                <c:pt idx="11">
                  <c:v>42643</c:v>
                </c:pt>
                <c:pt idx="12">
                  <c:v>42613</c:v>
                </c:pt>
                <c:pt idx="13">
                  <c:v>42580</c:v>
                </c:pt>
                <c:pt idx="14">
                  <c:v>42551</c:v>
                </c:pt>
                <c:pt idx="15">
                  <c:v>42521</c:v>
                </c:pt>
                <c:pt idx="16">
                  <c:v>42489</c:v>
                </c:pt>
                <c:pt idx="17">
                  <c:v>42460</c:v>
                </c:pt>
                <c:pt idx="18">
                  <c:v>42429</c:v>
                </c:pt>
                <c:pt idx="19">
                  <c:v>42398</c:v>
                </c:pt>
                <c:pt idx="20">
                  <c:v>42369</c:v>
                </c:pt>
                <c:pt idx="21">
                  <c:v>42338</c:v>
                </c:pt>
                <c:pt idx="22">
                  <c:v>42307</c:v>
                </c:pt>
                <c:pt idx="23">
                  <c:v>42277</c:v>
                </c:pt>
                <c:pt idx="24">
                  <c:v>42247</c:v>
                </c:pt>
                <c:pt idx="25">
                  <c:v>42216</c:v>
                </c:pt>
                <c:pt idx="26">
                  <c:v>42185</c:v>
                </c:pt>
                <c:pt idx="27">
                  <c:v>42153</c:v>
                </c:pt>
                <c:pt idx="28">
                  <c:v>42124</c:v>
                </c:pt>
                <c:pt idx="29">
                  <c:v>42094</c:v>
                </c:pt>
                <c:pt idx="30">
                  <c:v>42062</c:v>
                </c:pt>
                <c:pt idx="31">
                  <c:v>42034</c:v>
                </c:pt>
                <c:pt idx="32">
                  <c:v>42004</c:v>
                </c:pt>
                <c:pt idx="33">
                  <c:v>41971</c:v>
                </c:pt>
                <c:pt idx="34">
                  <c:v>41943</c:v>
                </c:pt>
                <c:pt idx="35">
                  <c:v>41912</c:v>
                </c:pt>
                <c:pt idx="36">
                  <c:v>41880</c:v>
                </c:pt>
                <c:pt idx="37">
                  <c:v>41851</c:v>
                </c:pt>
                <c:pt idx="38">
                  <c:v>41820</c:v>
                </c:pt>
                <c:pt idx="39">
                  <c:v>41789</c:v>
                </c:pt>
                <c:pt idx="40">
                  <c:v>41759</c:v>
                </c:pt>
                <c:pt idx="41">
                  <c:v>41729</c:v>
                </c:pt>
                <c:pt idx="42">
                  <c:v>41698</c:v>
                </c:pt>
                <c:pt idx="43">
                  <c:v>41670</c:v>
                </c:pt>
                <c:pt idx="44">
                  <c:v>41639</c:v>
                </c:pt>
                <c:pt idx="45">
                  <c:v>41607</c:v>
                </c:pt>
                <c:pt idx="46">
                  <c:v>41578</c:v>
                </c:pt>
                <c:pt idx="47">
                  <c:v>41547</c:v>
                </c:pt>
                <c:pt idx="48">
                  <c:v>41516</c:v>
                </c:pt>
                <c:pt idx="49">
                  <c:v>41486</c:v>
                </c:pt>
                <c:pt idx="50">
                  <c:v>41453</c:v>
                </c:pt>
                <c:pt idx="51">
                  <c:v>41425</c:v>
                </c:pt>
                <c:pt idx="52">
                  <c:v>41394</c:v>
                </c:pt>
                <c:pt idx="53">
                  <c:v>41362</c:v>
                </c:pt>
                <c:pt idx="54">
                  <c:v>41333</c:v>
                </c:pt>
                <c:pt idx="55">
                  <c:v>41305</c:v>
                </c:pt>
                <c:pt idx="56">
                  <c:v>41274</c:v>
                </c:pt>
                <c:pt idx="57">
                  <c:v>41243</c:v>
                </c:pt>
                <c:pt idx="58">
                  <c:v>41213</c:v>
                </c:pt>
                <c:pt idx="59">
                  <c:v>41180</c:v>
                </c:pt>
                <c:pt idx="60">
                  <c:v>41152</c:v>
                </c:pt>
                <c:pt idx="61">
                  <c:v>41121</c:v>
                </c:pt>
                <c:pt idx="62">
                  <c:v>41089</c:v>
                </c:pt>
                <c:pt idx="63">
                  <c:v>41060</c:v>
                </c:pt>
                <c:pt idx="64">
                  <c:v>41029</c:v>
                </c:pt>
                <c:pt idx="65">
                  <c:v>40998</c:v>
                </c:pt>
                <c:pt idx="66">
                  <c:v>40968</c:v>
                </c:pt>
                <c:pt idx="67">
                  <c:v>40939</c:v>
                </c:pt>
                <c:pt idx="68">
                  <c:v>40907</c:v>
                </c:pt>
                <c:pt idx="69">
                  <c:v>40877</c:v>
                </c:pt>
                <c:pt idx="70">
                  <c:v>40847</c:v>
                </c:pt>
                <c:pt idx="71">
                  <c:v>40816</c:v>
                </c:pt>
                <c:pt idx="72">
                  <c:v>40786</c:v>
                </c:pt>
                <c:pt idx="73">
                  <c:v>40753</c:v>
                </c:pt>
                <c:pt idx="74">
                  <c:v>40724</c:v>
                </c:pt>
                <c:pt idx="75">
                  <c:v>40694</c:v>
                </c:pt>
                <c:pt idx="76">
                  <c:v>40662</c:v>
                </c:pt>
                <c:pt idx="77">
                  <c:v>40633</c:v>
                </c:pt>
                <c:pt idx="78">
                  <c:v>40602</c:v>
                </c:pt>
                <c:pt idx="79">
                  <c:v>40574</c:v>
                </c:pt>
                <c:pt idx="80">
                  <c:v>40543</c:v>
                </c:pt>
                <c:pt idx="81">
                  <c:v>40512</c:v>
                </c:pt>
                <c:pt idx="82">
                  <c:v>40480</c:v>
                </c:pt>
                <c:pt idx="83">
                  <c:v>40451</c:v>
                </c:pt>
                <c:pt idx="84">
                  <c:v>40421</c:v>
                </c:pt>
                <c:pt idx="85">
                  <c:v>40389</c:v>
                </c:pt>
                <c:pt idx="86">
                  <c:v>40359</c:v>
                </c:pt>
                <c:pt idx="87">
                  <c:v>40329</c:v>
                </c:pt>
                <c:pt idx="88">
                  <c:v>40298</c:v>
                </c:pt>
                <c:pt idx="89">
                  <c:v>40268</c:v>
                </c:pt>
                <c:pt idx="90">
                  <c:v>40235</c:v>
                </c:pt>
                <c:pt idx="91">
                  <c:v>40207</c:v>
                </c:pt>
                <c:pt idx="92">
                  <c:v>40178</c:v>
                </c:pt>
                <c:pt idx="93">
                  <c:v>40147</c:v>
                </c:pt>
                <c:pt idx="94">
                  <c:v>40116</c:v>
                </c:pt>
                <c:pt idx="95">
                  <c:v>40086</c:v>
                </c:pt>
                <c:pt idx="96">
                  <c:v>40056</c:v>
                </c:pt>
                <c:pt idx="97">
                  <c:v>40025</c:v>
                </c:pt>
                <c:pt idx="98">
                  <c:v>39994</c:v>
                </c:pt>
                <c:pt idx="99">
                  <c:v>39962</c:v>
                </c:pt>
                <c:pt idx="100">
                  <c:v>39933</c:v>
                </c:pt>
                <c:pt idx="101">
                  <c:v>39903</c:v>
                </c:pt>
                <c:pt idx="102">
                  <c:v>39871</c:v>
                </c:pt>
                <c:pt idx="103">
                  <c:v>39843</c:v>
                </c:pt>
                <c:pt idx="104">
                  <c:v>39813</c:v>
                </c:pt>
                <c:pt idx="105">
                  <c:v>39780</c:v>
                </c:pt>
                <c:pt idx="106">
                  <c:v>39752</c:v>
                </c:pt>
                <c:pt idx="107">
                  <c:v>39721</c:v>
                </c:pt>
                <c:pt idx="108">
                  <c:v>39689</c:v>
                </c:pt>
                <c:pt idx="109">
                  <c:v>39660</c:v>
                </c:pt>
                <c:pt idx="110">
                  <c:v>39629</c:v>
                </c:pt>
                <c:pt idx="111">
                  <c:v>39598</c:v>
                </c:pt>
                <c:pt idx="112">
                  <c:v>39568</c:v>
                </c:pt>
                <c:pt idx="113">
                  <c:v>39538</c:v>
                </c:pt>
                <c:pt idx="114">
                  <c:v>39507</c:v>
                </c:pt>
                <c:pt idx="115">
                  <c:v>39478</c:v>
                </c:pt>
                <c:pt idx="116">
                  <c:v>39447</c:v>
                </c:pt>
                <c:pt idx="117">
                  <c:v>39416</c:v>
                </c:pt>
                <c:pt idx="118">
                  <c:v>39386</c:v>
                </c:pt>
                <c:pt idx="119">
                  <c:v>39353</c:v>
                </c:pt>
                <c:pt idx="120">
                  <c:v>39325</c:v>
                </c:pt>
                <c:pt idx="121">
                  <c:v>39294</c:v>
                </c:pt>
                <c:pt idx="122">
                  <c:v>39262</c:v>
                </c:pt>
                <c:pt idx="123">
                  <c:v>39233</c:v>
                </c:pt>
                <c:pt idx="124">
                  <c:v>39202</c:v>
                </c:pt>
                <c:pt idx="125">
                  <c:v>39171</c:v>
                </c:pt>
                <c:pt idx="126">
                  <c:v>39141</c:v>
                </c:pt>
                <c:pt idx="127">
                  <c:v>39113</c:v>
                </c:pt>
                <c:pt idx="128">
                  <c:v>39080</c:v>
                </c:pt>
                <c:pt idx="129">
                  <c:v>39051</c:v>
                </c:pt>
                <c:pt idx="130">
                  <c:v>39021</c:v>
                </c:pt>
                <c:pt idx="131">
                  <c:v>38989</c:v>
                </c:pt>
                <c:pt idx="132">
                  <c:v>38960</c:v>
                </c:pt>
                <c:pt idx="133">
                  <c:v>38929</c:v>
                </c:pt>
                <c:pt idx="134">
                  <c:v>38898</c:v>
                </c:pt>
                <c:pt idx="135">
                  <c:v>38868</c:v>
                </c:pt>
                <c:pt idx="136">
                  <c:v>38835</c:v>
                </c:pt>
                <c:pt idx="137">
                  <c:v>38807</c:v>
                </c:pt>
                <c:pt idx="138">
                  <c:v>38776</c:v>
                </c:pt>
                <c:pt idx="139">
                  <c:v>38748</c:v>
                </c:pt>
                <c:pt idx="140">
                  <c:v>38716</c:v>
                </c:pt>
                <c:pt idx="141">
                  <c:v>38686</c:v>
                </c:pt>
                <c:pt idx="142">
                  <c:v>38656</c:v>
                </c:pt>
                <c:pt idx="143">
                  <c:v>38625</c:v>
                </c:pt>
                <c:pt idx="144">
                  <c:v>38595</c:v>
                </c:pt>
                <c:pt idx="145">
                  <c:v>38562</c:v>
                </c:pt>
                <c:pt idx="146">
                  <c:v>38533</c:v>
                </c:pt>
                <c:pt idx="147">
                  <c:v>38503</c:v>
                </c:pt>
                <c:pt idx="148">
                  <c:v>38471</c:v>
                </c:pt>
                <c:pt idx="149">
                  <c:v>38442</c:v>
                </c:pt>
                <c:pt idx="150">
                  <c:v>38411</c:v>
                </c:pt>
                <c:pt idx="151">
                  <c:v>38383</c:v>
                </c:pt>
                <c:pt idx="152">
                  <c:v>38352</c:v>
                </c:pt>
                <c:pt idx="153">
                  <c:v>38321</c:v>
                </c:pt>
                <c:pt idx="154">
                  <c:v>38289</c:v>
                </c:pt>
                <c:pt idx="155">
                  <c:v>38260</c:v>
                </c:pt>
                <c:pt idx="156">
                  <c:v>38230</c:v>
                </c:pt>
                <c:pt idx="157">
                  <c:v>38198</c:v>
                </c:pt>
                <c:pt idx="158">
                  <c:v>38168</c:v>
                </c:pt>
                <c:pt idx="159">
                  <c:v>38138</c:v>
                </c:pt>
                <c:pt idx="160">
                  <c:v>38107</c:v>
                </c:pt>
                <c:pt idx="161">
                  <c:v>38077</c:v>
                </c:pt>
                <c:pt idx="162">
                  <c:v>38044</c:v>
                </c:pt>
                <c:pt idx="163">
                  <c:v>38016</c:v>
                </c:pt>
                <c:pt idx="164">
                  <c:v>37986</c:v>
                </c:pt>
                <c:pt idx="165">
                  <c:v>37953</c:v>
                </c:pt>
                <c:pt idx="166">
                  <c:v>37925</c:v>
                </c:pt>
                <c:pt idx="167">
                  <c:v>37894</c:v>
                </c:pt>
                <c:pt idx="168">
                  <c:v>37862</c:v>
                </c:pt>
                <c:pt idx="169">
                  <c:v>37833</c:v>
                </c:pt>
                <c:pt idx="170">
                  <c:v>37802</c:v>
                </c:pt>
                <c:pt idx="171">
                  <c:v>37771</c:v>
                </c:pt>
                <c:pt idx="172">
                  <c:v>37741</c:v>
                </c:pt>
                <c:pt idx="173">
                  <c:v>37711</c:v>
                </c:pt>
              </c:numCache>
            </c:numRef>
          </c:cat>
          <c:val>
            <c:numRef>
              <c:f>Sheet5!$U$4:$U$177</c:f>
              <c:numCache>
                <c:formatCode>General</c:formatCode>
                <c:ptCount val="174"/>
                <c:pt idx="0">
                  <c:v>-0.161</c:v>
                </c:pt>
                <c:pt idx="1">
                  <c:v>-0.113</c:v>
                </c:pt>
                <c:pt idx="2">
                  <c:v>-0.12</c:v>
                </c:pt>
                <c:pt idx="3">
                  <c:v>-0.158</c:v>
                </c:pt>
                <c:pt idx="4">
                  <c:v>-0.20899999999999999</c:v>
                </c:pt>
                <c:pt idx="5">
                  <c:v>-0.186</c:v>
                </c:pt>
                <c:pt idx="6">
                  <c:v>-0.26300000000000001</c:v>
                </c:pt>
                <c:pt idx="7">
                  <c:v>-0.19400000000000001</c:v>
                </c:pt>
                <c:pt idx="8">
                  <c:v>-0.18</c:v>
                </c:pt>
                <c:pt idx="9">
                  <c:v>-0.157</c:v>
                </c:pt>
                <c:pt idx="10">
                  <c:v>-0.23899999999999999</c:v>
                </c:pt>
                <c:pt idx="11">
                  <c:v>-0.28699999999999998</c:v>
                </c:pt>
                <c:pt idx="12">
                  <c:v>-0.19600000000000001</c:v>
                </c:pt>
                <c:pt idx="13">
                  <c:v>-0.25</c:v>
                </c:pt>
                <c:pt idx="14">
                  <c:v>-0.29499999999999998</c:v>
                </c:pt>
                <c:pt idx="15">
                  <c:v>-0.23300000000000001</c:v>
                </c:pt>
                <c:pt idx="16">
                  <c:v>-0.23599999999999999</c:v>
                </c:pt>
                <c:pt idx="17">
                  <c:v>-0.184</c:v>
                </c:pt>
                <c:pt idx="18">
                  <c:v>-0.23499999999999999</c:v>
                </c:pt>
                <c:pt idx="19">
                  <c:v>-7.1999999999999995E-2</c:v>
                </c:pt>
                <c:pt idx="20">
                  <c:v>-8.9999999999999993E-3</c:v>
                </c:pt>
                <c:pt idx="21">
                  <c:v>-5.0000000000000001E-3</c:v>
                </c:pt>
                <c:pt idx="22">
                  <c:v>7.0000000000000001E-3</c:v>
                </c:pt>
                <c:pt idx="23">
                  <c:v>0.02</c:v>
                </c:pt>
                <c:pt idx="24">
                  <c:v>1.4999999999999999E-2</c:v>
                </c:pt>
                <c:pt idx="25">
                  <c:v>0.01</c:v>
                </c:pt>
                <c:pt idx="26">
                  <c:v>8.9999999999999993E-3</c:v>
                </c:pt>
                <c:pt idx="27">
                  <c:v>4.0000000000000001E-3</c:v>
                </c:pt>
                <c:pt idx="28">
                  <c:v>1.2E-2</c:v>
                </c:pt>
                <c:pt idx="29">
                  <c:v>4.5999999999999999E-2</c:v>
                </c:pt>
                <c:pt idx="30">
                  <c:v>1.7999999999999999E-2</c:v>
                </c:pt>
                <c:pt idx="31">
                  <c:v>8.9999999999999993E-3</c:v>
                </c:pt>
                <c:pt idx="32">
                  <c:v>-2.1999999999999999E-2</c:v>
                </c:pt>
                <c:pt idx="33">
                  <c:v>8.0000000000000002E-3</c:v>
                </c:pt>
                <c:pt idx="34">
                  <c:v>3.3000000000000002E-2</c:v>
                </c:pt>
                <c:pt idx="35">
                  <c:v>7.6999999999999999E-2</c:v>
                </c:pt>
                <c:pt idx="36">
                  <c:v>7.4999999999999997E-2</c:v>
                </c:pt>
                <c:pt idx="37">
                  <c:v>6.7000000000000004E-2</c:v>
                </c:pt>
                <c:pt idx="38">
                  <c:v>7.2999999999999995E-2</c:v>
                </c:pt>
                <c:pt idx="39">
                  <c:v>0.09</c:v>
                </c:pt>
                <c:pt idx="40">
                  <c:v>9.1999999999999998E-2</c:v>
                </c:pt>
                <c:pt idx="41">
                  <c:v>8.8999999999999996E-2</c:v>
                </c:pt>
                <c:pt idx="42">
                  <c:v>7.3999999999999996E-2</c:v>
                </c:pt>
                <c:pt idx="43">
                  <c:v>8.2000000000000003E-2</c:v>
                </c:pt>
                <c:pt idx="44">
                  <c:v>9.4E-2</c:v>
                </c:pt>
                <c:pt idx="45">
                  <c:v>8.8999999999999996E-2</c:v>
                </c:pt>
                <c:pt idx="46">
                  <c:v>9.8000000000000004E-2</c:v>
                </c:pt>
                <c:pt idx="47">
                  <c:v>0.108</c:v>
                </c:pt>
                <c:pt idx="48">
                  <c:v>0.108</c:v>
                </c:pt>
                <c:pt idx="49">
                  <c:v>0.11700000000000001</c:v>
                </c:pt>
                <c:pt idx="50">
                  <c:v>0.13200000000000001</c:v>
                </c:pt>
                <c:pt idx="51">
                  <c:v>0.14599999999999999</c:v>
                </c:pt>
                <c:pt idx="52">
                  <c:v>0.128</c:v>
                </c:pt>
                <c:pt idx="53">
                  <c:v>5.1999999999999998E-2</c:v>
                </c:pt>
                <c:pt idx="54">
                  <c:v>5.0999999999999997E-2</c:v>
                </c:pt>
                <c:pt idx="55">
                  <c:v>7.4999999999999997E-2</c:v>
                </c:pt>
                <c:pt idx="56">
                  <c:v>9.8000000000000004E-2</c:v>
                </c:pt>
                <c:pt idx="57">
                  <c:v>9.8000000000000004E-2</c:v>
                </c:pt>
                <c:pt idx="58">
                  <c:v>0.1</c:v>
                </c:pt>
                <c:pt idx="59">
                  <c:v>9.8000000000000004E-2</c:v>
                </c:pt>
                <c:pt idx="60">
                  <c:v>9.5000000000000001E-2</c:v>
                </c:pt>
                <c:pt idx="61">
                  <c:v>0.10299999999999999</c:v>
                </c:pt>
                <c:pt idx="62">
                  <c:v>0.114</c:v>
                </c:pt>
                <c:pt idx="63">
                  <c:v>0.105</c:v>
                </c:pt>
                <c:pt idx="64">
                  <c:v>0.108</c:v>
                </c:pt>
                <c:pt idx="65">
                  <c:v>0.11799999999999999</c:v>
                </c:pt>
                <c:pt idx="66">
                  <c:v>0.112</c:v>
                </c:pt>
                <c:pt idx="67">
                  <c:v>0.128</c:v>
                </c:pt>
                <c:pt idx="68">
                  <c:v>0.13600000000000001</c:v>
                </c:pt>
                <c:pt idx="69">
                  <c:v>0.14099999999999999</c:v>
                </c:pt>
                <c:pt idx="70">
                  <c:v>0.152</c:v>
                </c:pt>
                <c:pt idx="71">
                  <c:v>0.14699999999999999</c:v>
                </c:pt>
                <c:pt idx="72">
                  <c:v>0.14000000000000001</c:v>
                </c:pt>
                <c:pt idx="73">
                  <c:v>0.155</c:v>
                </c:pt>
                <c:pt idx="74">
                  <c:v>0.17499999999999999</c:v>
                </c:pt>
                <c:pt idx="75">
                  <c:v>0.184</c:v>
                </c:pt>
                <c:pt idx="76">
                  <c:v>0.20499999999999999</c:v>
                </c:pt>
                <c:pt idx="77">
                  <c:v>0.21</c:v>
                </c:pt>
                <c:pt idx="78">
                  <c:v>0.25</c:v>
                </c:pt>
                <c:pt idx="79">
                  <c:v>0.20499999999999999</c:v>
                </c:pt>
                <c:pt idx="80">
                  <c:v>0.18</c:v>
                </c:pt>
                <c:pt idx="81">
                  <c:v>0.2</c:v>
                </c:pt>
                <c:pt idx="82">
                  <c:v>0.14499999999999999</c:v>
                </c:pt>
                <c:pt idx="83">
                  <c:v>0.14099999999999999</c:v>
                </c:pt>
                <c:pt idx="84">
                  <c:v>0.126</c:v>
                </c:pt>
                <c:pt idx="85">
                  <c:v>0.155</c:v>
                </c:pt>
                <c:pt idx="86">
                  <c:v>0.155</c:v>
                </c:pt>
                <c:pt idx="87">
                  <c:v>0.17</c:v>
                </c:pt>
                <c:pt idx="88">
                  <c:v>0.17</c:v>
                </c:pt>
                <c:pt idx="89">
                  <c:v>0.18099999999999999</c:v>
                </c:pt>
                <c:pt idx="90">
                  <c:v>0.16500000000000001</c:v>
                </c:pt>
                <c:pt idx="91">
                  <c:v>0.16400000000000001</c:v>
                </c:pt>
                <c:pt idx="92">
                  <c:v>0.152</c:v>
                </c:pt>
                <c:pt idx="93">
                  <c:v>0.23400000000000001</c:v>
                </c:pt>
                <c:pt idx="94">
                  <c:v>0.26400000000000001</c:v>
                </c:pt>
                <c:pt idx="95">
                  <c:v>0.25</c:v>
                </c:pt>
                <c:pt idx="96">
                  <c:v>0.254</c:v>
                </c:pt>
                <c:pt idx="97">
                  <c:v>0.28499999999999998</c:v>
                </c:pt>
                <c:pt idx="98">
                  <c:v>0.32</c:v>
                </c:pt>
                <c:pt idx="99">
                  <c:v>0.35899999999999999</c:v>
                </c:pt>
                <c:pt idx="100">
                  <c:v>0.39200000000000002</c:v>
                </c:pt>
                <c:pt idx="101">
                  <c:v>0.42</c:v>
                </c:pt>
                <c:pt idx="102">
                  <c:v>0.40500000000000003</c:v>
                </c:pt>
                <c:pt idx="103">
                  <c:v>0.40600000000000003</c:v>
                </c:pt>
                <c:pt idx="104">
                  <c:v>0.38</c:v>
                </c:pt>
                <c:pt idx="105">
                  <c:v>0.60099999999999998</c:v>
                </c:pt>
                <c:pt idx="106">
                  <c:v>0.55300000000000005</c:v>
                </c:pt>
                <c:pt idx="107">
                  <c:v>0.76400000000000001</c:v>
                </c:pt>
                <c:pt idx="108">
                  <c:v>0.72599999999999998</c:v>
                </c:pt>
                <c:pt idx="109">
                  <c:v>0.79</c:v>
                </c:pt>
                <c:pt idx="110">
                  <c:v>0.80500000000000005</c:v>
                </c:pt>
                <c:pt idx="111">
                  <c:v>0.91500000000000004</c:v>
                </c:pt>
                <c:pt idx="112">
                  <c:v>0.78500000000000003</c:v>
                </c:pt>
                <c:pt idx="113">
                  <c:v>0.57499999999999996</c:v>
                </c:pt>
                <c:pt idx="114">
                  <c:v>0.56499999999999995</c:v>
                </c:pt>
                <c:pt idx="115">
                  <c:v>0.55000000000000004</c:v>
                </c:pt>
                <c:pt idx="116">
                  <c:v>0.71499999999999997</c:v>
                </c:pt>
                <c:pt idx="117">
                  <c:v>0.77</c:v>
                </c:pt>
                <c:pt idx="118">
                  <c:v>0.79</c:v>
                </c:pt>
                <c:pt idx="119">
                  <c:v>0.87</c:v>
                </c:pt>
                <c:pt idx="120">
                  <c:v>0.88</c:v>
                </c:pt>
                <c:pt idx="121">
                  <c:v>0.98599999999999999</c:v>
                </c:pt>
                <c:pt idx="122">
                  <c:v>1.0249999999999999</c:v>
                </c:pt>
                <c:pt idx="123">
                  <c:v>0.98399999999999999</c:v>
                </c:pt>
                <c:pt idx="124">
                  <c:v>0.871</c:v>
                </c:pt>
                <c:pt idx="125">
                  <c:v>0.82</c:v>
                </c:pt>
                <c:pt idx="126">
                  <c:v>0.83499999999999996</c:v>
                </c:pt>
                <c:pt idx="127">
                  <c:v>0.72799999999999998</c:v>
                </c:pt>
                <c:pt idx="128">
                  <c:v>0.80500000000000005</c:v>
                </c:pt>
                <c:pt idx="129">
                  <c:v>0.82099999999999995</c:v>
                </c:pt>
                <c:pt idx="130">
                  <c:v>0.73499999999999999</c:v>
                </c:pt>
                <c:pt idx="131">
                  <c:v>0.66</c:v>
                </c:pt>
                <c:pt idx="132">
                  <c:v>0.65</c:v>
                </c:pt>
                <c:pt idx="133">
                  <c:v>0.83399999999999996</c:v>
                </c:pt>
                <c:pt idx="134">
                  <c:v>0.84899999999999998</c:v>
                </c:pt>
                <c:pt idx="135">
                  <c:v>0.84</c:v>
                </c:pt>
                <c:pt idx="136">
                  <c:v>0.67500000000000004</c:v>
                </c:pt>
                <c:pt idx="137">
                  <c:v>0.69</c:v>
                </c:pt>
                <c:pt idx="138">
                  <c:v>0.47499999999999998</c:v>
                </c:pt>
                <c:pt idx="139">
                  <c:v>0.29899999999999999</c:v>
                </c:pt>
                <c:pt idx="140">
                  <c:v>0.29199999999999998</c:v>
                </c:pt>
                <c:pt idx="141">
                  <c:v>0.23</c:v>
                </c:pt>
                <c:pt idx="142">
                  <c:v>0.29099999999999998</c:v>
                </c:pt>
                <c:pt idx="143">
                  <c:v>0.23499999999999999</c:v>
                </c:pt>
                <c:pt idx="144">
                  <c:v>0.14499999999999999</c:v>
                </c:pt>
                <c:pt idx="145">
                  <c:v>0.12</c:v>
                </c:pt>
                <c:pt idx="146">
                  <c:v>0.08</c:v>
                </c:pt>
                <c:pt idx="147">
                  <c:v>0.09</c:v>
                </c:pt>
                <c:pt idx="148">
                  <c:v>0.09</c:v>
                </c:pt>
                <c:pt idx="149">
                  <c:v>0.11</c:v>
                </c:pt>
                <c:pt idx="150">
                  <c:v>0.13900000000000001</c:v>
                </c:pt>
                <c:pt idx="151">
                  <c:v>0.1</c:v>
                </c:pt>
                <c:pt idx="152">
                  <c:v>0.115</c:v>
                </c:pt>
                <c:pt idx="153">
                  <c:v>0.115</c:v>
                </c:pt>
                <c:pt idx="154">
                  <c:v>0.13</c:v>
                </c:pt>
                <c:pt idx="155">
                  <c:v>0.14000000000000001</c:v>
                </c:pt>
                <c:pt idx="156">
                  <c:v>0.16900000000000001</c:v>
                </c:pt>
                <c:pt idx="157">
                  <c:v>0.221</c:v>
                </c:pt>
                <c:pt idx="158">
                  <c:v>0.17899999999999999</c:v>
                </c:pt>
                <c:pt idx="159">
                  <c:v>0.15</c:v>
                </c:pt>
                <c:pt idx="160">
                  <c:v>0.15</c:v>
                </c:pt>
                <c:pt idx="161">
                  <c:v>0.13</c:v>
                </c:pt>
                <c:pt idx="162">
                  <c:v>6.5000000000000002E-2</c:v>
                </c:pt>
                <c:pt idx="163">
                  <c:v>0.08</c:v>
                </c:pt>
                <c:pt idx="164">
                  <c:v>0.125</c:v>
                </c:pt>
                <c:pt idx="165">
                  <c:v>0.155</c:v>
                </c:pt>
                <c:pt idx="166">
                  <c:v>0.155</c:v>
                </c:pt>
                <c:pt idx="167">
                  <c:v>0.19500000000000001</c:v>
                </c:pt>
                <c:pt idx="168">
                  <c:v>0.2</c:v>
                </c:pt>
                <c:pt idx="169">
                  <c:v>0.08</c:v>
                </c:pt>
                <c:pt idx="170">
                  <c:v>8.4000000000000005E-2</c:v>
                </c:pt>
                <c:pt idx="171">
                  <c:v>0.05</c:v>
                </c:pt>
                <c:pt idx="172">
                  <c:v>5.8999999999999997E-2</c:v>
                </c:pt>
                <c:pt idx="173">
                  <c:v>7.0000000000000007E-2</c:v>
                </c:pt>
              </c:numCache>
            </c:numRef>
          </c:val>
          <c:smooth val="0"/>
        </c:ser>
        <c:dLbls>
          <c:showLegendKey val="0"/>
          <c:showVal val="0"/>
          <c:showCatName val="0"/>
          <c:showSerName val="0"/>
          <c:showPercent val="0"/>
          <c:showBubbleSize val="0"/>
        </c:dLbls>
        <c:smooth val="0"/>
        <c:axId val="462520344"/>
        <c:axId val="462521128"/>
      </c:lineChart>
      <c:dateAx>
        <c:axId val="462520344"/>
        <c:scaling>
          <c:orientation val="minMax"/>
        </c:scaling>
        <c:delete val="0"/>
        <c:axPos val="b"/>
        <c:numFmt formatCode="mmm\-yy" sourceLinked="0"/>
        <c:majorTickMark val="out"/>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462521128"/>
        <c:crosses val="autoZero"/>
        <c:auto val="1"/>
        <c:lblOffset val="100"/>
        <c:baseTimeUnit val="months"/>
        <c:majorUnit val="1"/>
        <c:majorTimeUnit val="years"/>
      </c:dateAx>
      <c:valAx>
        <c:axId val="462521128"/>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462520344"/>
        <c:crosses val="autoZero"/>
        <c:crossBetween val="between"/>
      </c:valAx>
      <c:spPr>
        <a:noFill/>
        <a:ln>
          <a:noFill/>
        </a:ln>
        <a:effectLst/>
      </c:spPr>
    </c:plotArea>
    <c:legend>
      <c:legendPos val="b"/>
      <c:layout>
        <c:manualLayout>
          <c:xMode val="edge"/>
          <c:yMode val="edge"/>
          <c:x val="0.209406855531104"/>
          <c:y val="0.89529129748970615"/>
          <c:w val="0.7154763430145743"/>
          <c:h val="0.1047087025102938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000" baseline="0">
          <a:solidFill>
            <a:schemeClr val="tx1"/>
          </a:solidFill>
          <a:latin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77289658728312"/>
          <c:y val="3.0525446284428256E-2"/>
          <c:w val="0.7798882503199468"/>
          <c:h val="0.43845920321238208"/>
        </c:manualLayout>
      </c:layout>
      <c:lineChart>
        <c:grouping val="standard"/>
        <c:varyColors val="0"/>
        <c:ser>
          <c:idx val="0"/>
          <c:order val="0"/>
          <c:tx>
            <c:strRef>
              <c:f>Sheet6!$B$2</c:f>
              <c:strCache>
                <c:ptCount val="1"/>
                <c:pt idx="0">
                  <c:v>US Treasury index </c:v>
                </c:pt>
              </c:strCache>
            </c:strRef>
          </c:tx>
          <c:spPr>
            <a:ln w="28575" cap="rnd">
              <a:solidFill>
                <a:schemeClr val="accent1"/>
              </a:solidFill>
              <a:round/>
            </a:ln>
            <a:effectLst/>
          </c:spPr>
          <c:marker>
            <c:symbol val="none"/>
          </c:marker>
          <c:cat>
            <c:strRef>
              <c:f>Sheet6!$A$3:$A$203</c:f>
              <c:strCache>
                <c:ptCount val="201"/>
                <c:pt idx="0">
                  <c:v>12/31/2000</c:v>
                </c:pt>
                <c:pt idx="1">
                  <c:v>1/31/2001</c:v>
                </c:pt>
                <c:pt idx="2">
                  <c:v>2/28/2001</c:v>
                </c:pt>
                <c:pt idx="3">
                  <c:v>3/31/2001</c:v>
                </c:pt>
                <c:pt idx="4">
                  <c:v>4/30/2001</c:v>
                </c:pt>
                <c:pt idx="5">
                  <c:v>5/31/2001</c:v>
                </c:pt>
                <c:pt idx="6">
                  <c:v>6/30/2001</c:v>
                </c:pt>
                <c:pt idx="7">
                  <c:v>7/31/2001</c:v>
                </c:pt>
                <c:pt idx="8">
                  <c:v>8/31/2001</c:v>
                </c:pt>
                <c:pt idx="9">
                  <c:v>9/30/2001</c:v>
                </c:pt>
                <c:pt idx="10">
                  <c:v>10/31/2001</c:v>
                </c:pt>
                <c:pt idx="11">
                  <c:v>11/30/2001</c:v>
                </c:pt>
                <c:pt idx="12">
                  <c:v>12/31/2001</c:v>
                </c:pt>
                <c:pt idx="13">
                  <c:v>1/31/2002</c:v>
                </c:pt>
                <c:pt idx="14">
                  <c:v>2/28/2002</c:v>
                </c:pt>
                <c:pt idx="15">
                  <c:v>3/31/2002</c:v>
                </c:pt>
                <c:pt idx="16">
                  <c:v>4/30/2002</c:v>
                </c:pt>
                <c:pt idx="17">
                  <c:v>5/31/2002</c:v>
                </c:pt>
                <c:pt idx="18">
                  <c:v>6/30/2002</c:v>
                </c:pt>
                <c:pt idx="19">
                  <c:v>7/31/2002</c:v>
                </c:pt>
                <c:pt idx="20">
                  <c:v>8/31/2002</c:v>
                </c:pt>
                <c:pt idx="21">
                  <c:v>9/30/2002</c:v>
                </c:pt>
                <c:pt idx="22">
                  <c:v>10/31/2002</c:v>
                </c:pt>
                <c:pt idx="23">
                  <c:v>11/30/2002</c:v>
                </c:pt>
                <c:pt idx="24">
                  <c:v>12/31/2002</c:v>
                </c:pt>
                <c:pt idx="25">
                  <c:v>1/31/2003</c:v>
                </c:pt>
                <c:pt idx="26">
                  <c:v>2/28/2003</c:v>
                </c:pt>
                <c:pt idx="27">
                  <c:v>3/31/2003</c:v>
                </c:pt>
                <c:pt idx="28">
                  <c:v>4/30/2003</c:v>
                </c:pt>
                <c:pt idx="29">
                  <c:v>5/31/2003</c:v>
                </c:pt>
                <c:pt idx="30">
                  <c:v>6/30/2003</c:v>
                </c:pt>
                <c:pt idx="31">
                  <c:v>7/31/2003</c:v>
                </c:pt>
                <c:pt idx="32">
                  <c:v>8/31/2003</c:v>
                </c:pt>
                <c:pt idx="33">
                  <c:v>9/30/2003</c:v>
                </c:pt>
                <c:pt idx="34">
                  <c:v>10/31/2003</c:v>
                </c:pt>
                <c:pt idx="35">
                  <c:v>11/30/2003</c:v>
                </c:pt>
                <c:pt idx="36">
                  <c:v>12/31/2003</c:v>
                </c:pt>
                <c:pt idx="37">
                  <c:v>1/31/2004</c:v>
                </c:pt>
                <c:pt idx="38">
                  <c:v>2/29/2004</c:v>
                </c:pt>
                <c:pt idx="39">
                  <c:v>3/31/2004</c:v>
                </c:pt>
                <c:pt idx="40">
                  <c:v>4/30/2004</c:v>
                </c:pt>
                <c:pt idx="41">
                  <c:v>5/31/2004</c:v>
                </c:pt>
                <c:pt idx="42">
                  <c:v>6/30/2004</c:v>
                </c:pt>
                <c:pt idx="43">
                  <c:v>7/31/2004</c:v>
                </c:pt>
                <c:pt idx="44">
                  <c:v>8/31/2004</c:v>
                </c:pt>
                <c:pt idx="45">
                  <c:v>9/30/2004</c:v>
                </c:pt>
                <c:pt idx="46">
                  <c:v>10/31/2004</c:v>
                </c:pt>
                <c:pt idx="47">
                  <c:v>11/30/2004</c:v>
                </c:pt>
                <c:pt idx="48">
                  <c:v>12/31/2004</c:v>
                </c:pt>
                <c:pt idx="49">
                  <c:v>1/31/2005</c:v>
                </c:pt>
                <c:pt idx="50">
                  <c:v>2/28/2005</c:v>
                </c:pt>
                <c:pt idx="51">
                  <c:v>3/31/2005</c:v>
                </c:pt>
                <c:pt idx="52">
                  <c:v>4/30/2005</c:v>
                </c:pt>
                <c:pt idx="53">
                  <c:v>5/31/2005</c:v>
                </c:pt>
                <c:pt idx="54">
                  <c:v>6/30/2005</c:v>
                </c:pt>
                <c:pt idx="55">
                  <c:v>7/31/2005</c:v>
                </c:pt>
                <c:pt idx="56">
                  <c:v>8/31/2005</c:v>
                </c:pt>
                <c:pt idx="57">
                  <c:v>9/30/2005</c:v>
                </c:pt>
                <c:pt idx="58">
                  <c:v>10/31/2005</c:v>
                </c:pt>
                <c:pt idx="59">
                  <c:v>11/30/2005</c:v>
                </c:pt>
                <c:pt idx="60">
                  <c:v>12/31/2005</c:v>
                </c:pt>
                <c:pt idx="61">
                  <c:v>1/31/2006</c:v>
                </c:pt>
                <c:pt idx="62">
                  <c:v>2/28/2006</c:v>
                </c:pt>
                <c:pt idx="63">
                  <c:v>3/31/2006</c:v>
                </c:pt>
                <c:pt idx="64">
                  <c:v>4/30/2006</c:v>
                </c:pt>
                <c:pt idx="65">
                  <c:v>5/31/2006</c:v>
                </c:pt>
                <c:pt idx="66">
                  <c:v>6/30/2006</c:v>
                </c:pt>
                <c:pt idx="67">
                  <c:v>7/31/2006</c:v>
                </c:pt>
                <c:pt idx="68">
                  <c:v>8/31/2006</c:v>
                </c:pt>
                <c:pt idx="69">
                  <c:v>9/30/2006</c:v>
                </c:pt>
                <c:pt idx="70">
                  <c:v>10/31/2006</c:v>
                </c:pt>
                <c:pt idx="71">
                  <c:v>11/30/2006</c:v>
                </c:pt>
                <c:pt idx="72">
                  <c:v>12/31/2006</c:v>
                </c:pt>
                <c:pt idx="73">
                  <c:v>1/31/2007</c:v>
                </c:pt>
                <c:pt idx="74">
                  <c:v>2/28/2007</c:v>
                </c:pt>
                <c:pt idx="75">
                  <c:v>3/31/2007</c:v>
                </c:pt>
                <c:pt idx="76">
                  <c:v>4/30/2007</c:v>
                </c:pt>
                <c:pt idx="77">
                  <c:v>5/31/2007</c:v>
                </c:pt>
                <c:pt idx="78">
                  <c:v>6/30/2007</c:v>
                </c:pt>
                <c:pt idx="79">
                  <c:v>7/31/2007</c:v>
                </c:pt>
                <c:pt idx="80">
                  <c:v>8/31/2007</c:v>
                </c:pt>
                <c:pt idx="81">
                  <c:v>9/30/2007</c:v>
                </c:pt>
                <c:pt idx="82">
                  <c:v>10/31/2007</c:v>
                </c:pt>
                <c:pt idx="83">
                  <c:v>11/30/2007</c:v>
                </c:pt>
                <c:pt idx="84">
                  <c:v>12/31/2007</c:v>
                </c:pt>
                <c:pt idx="85">
                  <c:v>1/31/2008</c:v>
                </c:pt>
                <c:pt idx="86">
                  <c:v>2/29/2008</c:v>
                </c:pt>
                <c:pt idx="87">
                  <c:v>3/31/2008</c:v>
                </c:pt>
                <c:pt idx="88">
                  <c:v>4/30/2008</c:v>
                </c:pt>
                <c:pt idx="89">
                  <c:v>5/31/2008</c:v>
                </c:pt>
                <c:pt idx="90">
                  <c:v>6/30/2008</c:v>
                </c:pt>
                <c:pt idx="91">
                  <c:v>7/31/2008</c:v>
                </c:pt>
                <c:pt idx="92">
                  <c:v>8/31/2008</c:v>
                </c:pt>
                <c:pt idx="93">
                  <c:v>9/30/2008</c:v>
                </c:pt>
                <c:pt idx="94">
                  <c:v>10/31/2008</c:v>
                </c:pt>
                <c:pt idx="95">
                  <c:v>11/30/2008</c:v>
                </c:pt>
                <c:pt idx="96">
                  <c:v>12/31/2008</c:v>
                </c:pt>
                <c:pt idx="97">
                  <c:v>1/31/2009</c:v>
                </c:pt>
                <c:pt idx="98">
                  <c:v>2/28/2009</c:v>
                </c:pt>
                <c:pt idx="99">
                  <c:v>3/31/2009</c:v>
                </c:pt>
                <c:pt idx="100">
                  <c:v>4/30/2009</c:v>
                </c:pt>
                <c:pt idx="101">
                  <c:v>5/31/2009</c:v>
                </c:pt>
                <c:pt idx="102">
                  <c:v>6/30/2009</c:v>
                </c:pt>
                <c:pt idx="103">
                  <c:v>7/31/2009</c:v>
                </c:pt>
                <c:pt idx="104">
                  <c:v>8/31/2009</c:v>
                </c:pt>
                <c:pt idx="105">
                  <c:v>9/30/2009</c:v>
                </c:pt>
                <c:pt idx="106">
                  <c:v>10/31/2009</c:v>
                </c:pt>
                <c:pt idx="107">
                  <c:v>11/30/2009</c:v>
                </c:pt>
                <c:pt idx="108">
                  <c:v>12/31/2009</c:v>
                </c:pt>
                <c:pt idx="109">
                  <c:v>1/31/2010</c:v>
                </c:pt>
                <c:pt idx="110">
                  <c:v>2/28/2010</c:v>
                </c:pt>
                <c:pt idx="111">
                  <c:v>3/31/2010</c:v>
                </c:pt>
                <c:pt idx="112">
                  <c:v>4/30/2010</c:v>
                </c:pt>
                <c:pt idx="113">
                  <c:v>5/31/2010</c:v>
                </c:pt>
                <c:pt idx="114">
                  <c:v>6/30/2010</c:v>
                </c:pt>
                <c:pt idx="115">
                  <c:v>7/31/2010</c:v>
                </c:pt>
                <c:pt idx="116">
                  <c:v>8/31/2010</c:v>
                </c:pt>
                <c:pt idx="117">
                  <c:v>9/30/2010</c:v>
                </c:pt>
                <c:pt idx="118">
                  <c:v>10/31/2010</c:v>
                </c:pt>
                <c:pt idx="119">
                  <c:v>11/30/2010</c:v>
                </c:pt>
                <c:pt idx="120">
                  <c:v>12/31/2010</c:v>
                </c:pt>
                <c:pt idx="121">
                  <c:v>1/31/2011</c:v>
                </c:pt>
                <c:pt idx="122">
                  <c:v>2/28/2011</c:v>
                </c:pt>
                <c:pt idx="123">
                  <c:v>3/31/2011</c:v>
                </c:pt>
                <c:pt idx="124">
                  <c:v>4/30/2011</c:v>
                </c:pt>
                <c:pt idx="125">
                  <c:v>5/31/2011</c:v>
                </c:pt>
                <c:pt idx="126">
                  <c:v>6/30/2011</c:v>
                </c:pt>
                <c:pt idx="127">
                  <c:v>7/31/2011</c:v>
                </c:pt>
                <c:pt idx="128">
                  <c:v>8/31/2011</c:v>
                </c:pt>
                <c:pt idx="129">
                  <c:v>9/30/2011</c:v>
                </c:pt>
                <c:pt idx="130">
                  <c:v>10/31/2011</c:v>
                </c:pt>
                <c:pt idx="131">
                  <c:v>11/30/2011</c:v>
                </c:pt>
                <c:pt idx="132">
                  <c:v>12/31/2011</c:v>
                </c:pt>
                <c:pt idx="133">
                  <c:v>1/31/2012</c:v>
                </c:pt>
                <c:pt idx="134">
                  <c:v>2/29/2012</c:v>
                </c:pt>
                <c:pt idx="135">
                  <c:v>3/31/2012</c:v>
                </c:pt>
                <c:pt idx="136">
                  <c:v>4/30/2012</c:v>
                </c:pt>
                <c:pt idx="137">
                  <c:v>5/31/2012</c:v>
                </c:pt>
                <c:pt idx="138">
                  <c:v>6/30/2012</c:v>
                </c:pt>
                <c:pt idx="139">
                  <c:v>7/31/2012</c:v>
                </c:pt>
                <c:pt idx="140">
                  <c:v>8/31/2012</c:v>
                </c:pt>
                <c:pt idx="141">
                  <c:v>9/30/2012</c:v>
                </c:pt>
                <c:pt idx="142">
                  <c:v>10/31/2012</c:v>
                </c:pt>
                <c:pt idx="143">
                  <c:v>11/30/2012</c:v>
                </c:pt>
                <c:pt idx="144">
                  <c:v>12/31/2012</c:v>
                </c:pt>
                <c:pt idx="145">
                  <c:v>1/31/2013</c:v>
                </c:pt>
                <c:pt idx="146">
                  <c:v>2/28/2013</c:v>
                </c:pt>
                <c:pt idx="147">
                  <c:v>3/31/2013</c:v>
                </c:pt>
                <c:pt idx="148">
                  <c:v>4/30/2013</c:v>
                </c:pt>
                <c:pt idx="149">
                  <c:v>5/31/2013</c:v>
                </c:pt>
                <c:pt idx="150">
                  <c:v>6/30/2013</c:v>
                </c:pt>
                <c:pt idx="151">
                  <c:v>7/31/2013</c:v>
                </c:pt>
                <c:pt idx="152">
                  <c:v>8/31/2013</c:v>
                </c:pt>
                <c:pt idx="153">
                  <c:v>9/30/2013</c:v>
                </c:pt>
                <c:pt idx="154">
                  <c:v>10/31/2013</c:v>
                </c:pt>
                <c:pt idx="155">
                  <c:v>11/30/2013</c:v>
                </c:pt>
                <c:pt idx="156">
                  <c:v>12/31/2013</c:v>
                </c:pt>
                <c:pt idx="157">
                  <c:v>1/31/2014</c:v>
                </c:pt>
                <c:pt idx="158">
                  <c:v>2/28/2014</c:v>
                </c:pt>
                <c:pt idx="159">
                  <c:v>3/31/2014</c:v>
                </c:pt>
                <c:pt idx="160">
                  <c:v>4/30/2014</c:v>
                </c:pt>
                <c:pt idx="161">
                  <c:v>5/31/2014</c:v>
                </c:pt>
                <c:pt idx="162">
                  <c:v>6/30/2014</c:v>
                </c:pt>
                <c:pt idx="163">
                  <c:v>7/31/2014</c:v>
                </c:pt>
                <c:pt idx="164">
                  <c:v>8/31/2014</c:v>
                </c:pt>
                <c:pt idx="165">
                  <c:v>9/30/2014</c:v>
                </c:pt>
                <c:pt idx="166">
                  <c:v>10/31/2014</c:v>
                </c:pt>
                <c:pt idx="167">
                  <c:v>11/30/2014</c:v>
                </c:pt>
                <c:pt idx="168">
                  <c:v>12/31/2014</c:v>
                </c:pt>
                <c:pt idx="169">
                  <c:v>1/31/2015</c:v>
                </c:pt>
                <c:pt idx="170">
                  <c:v>2/28/2015</c:v>
                </c:pt>
                <c:pt idx="171">
                  <c:v>3/31/2015</c:v>
                </c:pt>
                <c:pt idx="172">
                  <c:v>4/30/2015</c:v>
                </c:pt>
                <c:pt idx="173">
                  <c:v>5/31/2015</c:v>
                </c:pt>
                <c:pt idx="174">
                  <c:v>6/30/2015</c:v>
                </c:pt>
                <c:pt idx="175">
                  <c:v>7/31/2015</c:v>
                </c:pt>
                <c:pt idx="176">
                  <c:v>8/31/2015</c:v>
                </c:pt>
                <c:pt idx="177">
                  <c:v>9/30/2015</c:v>
                </c:pt>
                <c:pt idx="178">
                  <c:v>10/31/2015</c:v>
                </c:pt>
                <c:pt idx="179">
                  <c:v>11/30/2015</c:v>
                </c:pt>
                <c:pt idx="180">
                  <c:v>12/31/2015</c:v>
                </c:pt>
                <c:pt idx="181">
                  <c:v>1/31/2016</c:v>
                </c:pt>
                <c:pt idx="182">
                  <c:v>2/29/2016</c:v>
                </c:pt>
                <c:pt idx="183">
                  <c:v>3/31/2016</c:v>
                </c:pt>
                <c:pt idx="184">
                  <c:v>4/30/2016</c:v>
                </c:pt>
                <c:pt idx="185">
                  <c:v>5/31/2016</c:v>
                </c:pt>
                <c:pt idx="186">
                  <c:v>6/30/2016</c:v>
                </c:pt>
                <c:pt idx="187">
                  <c:v>7/31/2016</c:v>
                </c:pt>
                <c:pt idx="188">
                  <c:v>8/31/2016</c:v>
                </c:pt>
                <c:pt idx="189">
                  <c:v>9/30/2016</c:v>
                </c:pt>
                <c:pt idx="190">
                  <c:v>10/31/2016</c:v>
                </c:pt>
                <c:pt idx="191">
                  <c:v>11/30/2016</c:v>
                </c:pt>
                <c:pt idx="192">
                  <c:v>12/31/2016</c:v>
                </c:pt>
                <c:pt idx="193">
                  <c:v>1/31/2017</c:v>
                </c:pt>
                <c:pt idx="194">
                  <c:v>2/28/2017</c:v>
                </c:pt>
                <c:pt idx="195">
                  <c:v>3/31/2017</c:v>
                </c:pt>
                <c:pt idx="196">
                  <c:v>4/30/2017</c:v>
                </c:pt>
                <c:pt idx="197">
                  <c:v>5/31/2017</c:v>
                </c:pt>
                <c:pt idx="198">
                  <c:v>6/30/2017</c:v>
                </c:pt>
                <c:pt idx="199">
                  <c:v>7/31/2017</c:v>
                </c:pt>
                <c:pt idx="200">
                  <c:v>8/31/2017</c:v>
                </c:pt>
              </c:strCache>
            </c:strRef>
          </c:cat>
          <c:val>
            <c:numRef>
              <c:f>Sheet6!$B$3:$B$203</c:f>
              <c:numCache>
                <c:formatCode>General</c:formatCode>
                <c:ptCount val="201"/>
                <c:pt idx="0">
                  <c:v>5.3419999999999996</c:v>
                </c:pt>
                <c:pt idx="1">
                  <c:v>5.1239999999999997</c:v>
                </c:pt>
                <c:pt idx="2">
                  <c:v>4.9630000000000001</c:v>
                </c:pt>
                <c:pt idx="3">
                  <c:v>4.8730000000000002</c:v>
                </c:pt>
                <c:pt idx="4">
                  <c:v>5.0890000000000004</c:v>
                </c:pt>
                <c:pt idx="5">
                  <c:v>5.08</c:v>
                </c:pt>
                <c:pt idx="6">
                  <c:v>5.0919999999999996</c:v>
                </c:pt>
                <c:pt idx="7">
                  <c:v>4.6900000000000004</c:v>
                </c:pt>
                <c:pt idx="8">
                  <c:v>4.5750000000000002</c:v>
                </c:pt>
                <c:pt idx="9">
                  <c:v>4.1349999999999998</c:v>
                </c:pt>
                <c:pt idx="10">
                  <c:v>3.7480000000000002</c:v>
                </c:pt>
                <c:pt idx="11">
                  <c:v>4.16</c:v>
                </c:pt>
                <c:pt idx="12">
                  <c:v>4.3680000000000003</c:v>
                </c:pt>
                <c:pt idx="13">
                  <c:v>4.3460000000000001</c:v>
                </c:pt>
                <c:pt idx="14">
                  <c:v>4.274</c:v>
                </c:pt>
                <c:pt idx="15">
                  <c:v>4.8109999999999999</c:v>
                </c:pt>
                <c:pt idx="16">
                  <c:v>4.4020000000000001</c:v>
                </c:pt>
                <c:pt idx="17">
                  <c:v>4.3570000000000002</c:v>
                </c:pt>
                <c:pt idx="18">
                  <c:v>4.1050000000000004</c:v>
                </c:pt>
                <c:pt idx="19">
                  <c:v>3.629</c:v>
                </c:pt>
                <c:pt idx="20">
                  <c:v>3.452</c:v>
                </c:pt>
                <c:pt idx="21">
                  <c:v>3.0059999999999998</c:v>
                </c:pt>
                <c:pt idx="22">
                  <c:v>3.109</c:v>
                </c:pt>
                <c:pt idx="23">
                  <c:v>3.431</c:v>
                </c:pt>
                <c:pt idx="24">
                  <c:v>2.9910000000000001</c:v>
                </c:pt>
                <c:pt idx="25">
                  <c:v>3.12</c:v>
                </c:pt>
                <c:pt idx="26">
                  <c:v>2.907</c:v>
                </c:pt>
                <c:pt idx="27">
                  <c:v>2.944</c:v>
                </c:pt>
                <c:pt idx="28">
                  <c:v>2.9169999999999998</c:v>
                </c:pt>
                <c:pt idx="29">
                  <c:v>2.6040000000000001</c:v>
                </c:pt>
                <c:pt idx="30">
                  <c:v>2.67</c:v>
                </c:pt>
                <c:pt idx="31">
                  <c:v>3.3279999999999998</c:v>
                </c:pt>
                <c:pt idx="32">
                  <c:v>3.3889999999999998</c:v>
                </c:pt>
                <c:pt idx="33">
                  <c:v>2.9129999999999998</c:v>
                </c:pt>
                <c:pt idx="34">
                  <c:v>3.2509999999999999</c:v>
                </c:pt>
                <c:pt idx="35">
                  <c:v>3.375</c:v>
                </c:pt>
                <c:pt idx="36">
                  <c:v>3.2210000000000001</c:v>
                </c:pt>
                <c:pt idx="37">
                  <c:v>3.169</c:v>
                </c:pt>
                <c:pt idx="38">
                  <c:v>3.0259999999999998</c:v>
                </c:pt>
                <c:pt idx="39">
                  <c:v>2.8759999999999999</c:v>
                </c:pt>
                <c:pt idx="40">
                  <c:v>3.5539999999999998</c:v>
                </c:pt>
                <c:pt idx="41">
                  <c:v>3.7519999999999998</c:v>
                </c:pt>
                <c:pt idx="42">
                  <c:v>3.7850000000000001</c:v>
                </c:pt>
                <c:pt idx="43">
                  <c:v>3.7010000000000001</c:v>
                </c:pt>
                <c:pt idx="44">
                  <c:v>3.387</c:v>
                </c:pt>
                <c:pt idx="45">
                  <c:v>3.47</c:v>
                </c:pt>
                <c:pt idx="46">
                  <c:v>3.4</c:v>
                </c:pt>
                <c:pt idx="47">
                  <c:v>3.7749999999999999</c:v>
                </c:pt>
                <c:pt idx="48">
                  <c:v>3.726</c:v>
                </c:pt>
                <c:pt idx="49">
                  <c:v>3.7589999999999999</c:v>
                </c:pt>
                <c:pt idx="50">
                  <c:v>4.0259999999999998</c:v>
                </c:pt>
                <c:pt idx="51">
                  <c:v>4.1849999999999996</c:v>
                </c:pt>
                <c:pt idx="52">
                  <c:v>3.9569999999999999</c:v>
                </c:pt>
                <c:pt idx="53">
                  <c:v>3.8450000000000002</c:v>
                </c:pt>
                <c:pt idx="54">
                  <c:v>3.8380000000000001</c:v>
                </c:pt>
                <c:pt idx="55">
                  <c:v>4.1900000000000004</c:v>
                </c:pt>
                <c:pt idx="56">
                  <c:v>3.9660000000000002</c:v>
                </c:pt>
                <c:pt idx="57">
                  <c:v>4.3</c:v>
                </c:pt>
                <c:pt idx="58">
                  <c:v>4.5270000000000001</c:v>
                </c:pt>
                <c:pt idx="59">
                  <c:v>4.5209999999999999</c:v>
                </c:pt>
                <c:pt idx="60">
                  <c:v>4.444</c:v>
                </c:pt>
                <c:pt idx="61">
                  <c:v>4.5720000000000001</c:v>
                </c:pt>
                <c:pt idx="62">
                  <c:v>4.6619999999999999</c:v>
                </c:pt>
                <c:pt idx="63">
                  <c:v>4.8920000000000003</c:v>
                </c:pt>
                <c:pt idx="64">
                  <c:v>5.0069999999999997</c:v>
                </c:pt>
                <c:pt idx="65">
                  <c:v>5.1139999999999999</c:v>
                </c:pt>
                <c:pt idx="66">
                  <c:v>5.181</c:v>
                </c:pt>
                <c:pt idx="67">
                  <c:v>5.008</c:v>
                </c:pt>
                <c:pt idx="68">
                  <c:v>4.798</c:v>
                </c:pt>
                <c:pt idx="69">
                  <c:v>4.6989999999999998</c:v>
                </c:pt>
                <c:pt idx="70">
                  <c:v>4.6829999999999998</c:v>
                </c:pt>
                <c:pt idx="71">
                  <c:v>4.5599999999999996</c:v>
                </c:pt>
                <c:pt idx="72">
                  <c:v>4.7960000000000003</c:v>
                </c:pt>
                <c:pt idx="73">
                  <c:v>4.9080000000000004</c:v>
                </c:pt>
                <c:pt idx="74">
                  <c:v>4.6310000000000002</c:v>
                </c:pt>
                <c:pt idx="75">
                  <c:v>4.6829999999999998</c:v>
                </c:pt>
                <c:pt idx="76">
                  <c:v>4.6669999999999998</c:v>
                </c:pt>
                <c:pt idx="77">
                  <c:v>4.9420000000000002</c:v>
                </c:pt>
                <c:pt idx="78">
                  <c:v>4.9980000000000002</c:v>
                </c:pt>
                <c:pt idx="79">
                  <c:v>4.7160000000000002</c:v>
                </c:pt>
                <c:pt idx="80">
                  <c:v>4.4000000000000004</c:v>
                </c:pt>
                <c:pt idx="81">
                  <c:v>4.3</c:v>
                </c:pt>
                <c:pt idx="82">
                  <c:v>4.2359999999999998</c:v>
                </c:pt>
                <c:pt idx="83">
                  <c:v>3.5739999999999998</c:v>
                </c:pt>
                <c:pt idx="84">
                  <c:v>3.5939999999999999</c:v>
                </c:pt>
                <c:pt idx="85">
                  <c:v>2.9710000000000001</c:v>
                </c:pt>
                <c:pt idx="86">
                  <c:v>2.6930000000000001</c:v>
                </c:pt>
                <c:pt idx="87">
                  <c:v>2.6070000000000002</c:v>
                </c:pt>
                <c:pt idx="88">
                  <c:v>3.08</c:v>
                </c:pt>
                <c:pt idx="89">
                  <c:v>3.4409999999999998</c:v>
                </c:pt>
                <c:pt idx="90">
                  <c:v>3.363</c:v>
                </c:pt>
                <c:pt idx="91">
                  <c:v>3.2970000000000002</c:v>
                </c:pt>
                <c:pt idx="92">
                  <c:v>3.15</c:v>
                </c:pt>
                <c:pt idx="93">
                  <c:v>2.984</c:v>
                </c:pt>
                <c:pt idx="94">
                  <c:v>2.8479999999999999</c:v>
                </c:pt>
                <c:pt idx="95">
                  <c:v>2.032</c:v>
                </c:pt>
                <c:pt idx="96">
                  <c:v>1.579</c:v>
                </c:pt>
                <c:pt idx="97">
                  <c:v>2.0070000000000001</c:v>
                </c:pt>
                <c:pt idx="98">
                  <c:v>2.1579999999999999</c:v>
                </c:pt>
                <c:pt idx="99">
                  <c:v>1.82</c:v>
                </c:pt>
                <c:pt idx="100">
                  <c:v>2.0950000000000002</c:v>
                </c:pt>
                <c:pt idx="101">
                  <c:v>2.2759999999999998</c:v>
                </c:pt>
                <c:pt idx="102">
                  <c:v>2.4060000000000001</c:v>
                </c:pt>
                <c:pt idx="103">
                  <c:v>2.3809999999999998</c:v>
                </c:pt>
                <c:pt idx="104">
                  <c:v>2.2629999999999999</c:v>
                </c:pt>
                <c:pt idx="105">
                  <c:v>2.1920000000000002</c:v>
                </c:pt>
                <c:pt idx="106">
                  <c:v>2.2069999999999999</c:v>
                </c:pt>
                <c:pt idx="107">
                  <c:v>1.944</c:v>
                </c:pt>
                <c:pt idx="108">
                  <c:v>2.48</c:v>
                </c:pt>
                <c:pt idx="109">
                  <c:v>2.2080000000000002</c:v>
                </c:pt>
                <c:pt idx="110">
                  <c:v>2.173</c:v>
                </c:pt>
                <c:pt idx="111">
                  <c:v>2.3879999999999999</c:v>
                </c:pt>
                <c:pt idx="112">
                  <c:v>2.2690000000000001</c:v>
                </c:pt>
                <c:pt idx="113">
                  <c:v>2.0459999999999998</c:v>
                </c:pt>
                <c:pt idx="114">
                  <c:v>1.7809999999999999</c:v>
                </c:pt>
                <c:pt idx="115">
                  <c:v>1.6639999999999999</c:v>
                </c:pt>
                <c:pt idx="116">
                  <c:v>1.4410000000000001</c:v>
                </c:pt>
                <c:pt idx="117">
                  <c:v>1.4159999999999999</c:v>
                </c:pt>
                <c:pt idx="118">
                  <c:v>1.387</c:v>
                </c:pt>
                <c:pt idx="119">
                  <c:v>1.556</c:v>
                </c:pt>
                <c:pt idx="120">
                  <c:v>1.891</c:v>
                </c:pt>
                <c:pt idx="121">
                  <c:v>1.8779999999999999</c:v>
                </c:pt>
                <c:pt idx="122">
                  <c:v>1.992</c:v>
                </c:pt>
                <c:pt idx="123">
                  <c:v>2.0739999999999998</c:v>
                </c:pt>
                <c:pt idx="124">
                  <c:v>1.903</c:v>
                </c:pt>
                <c:pt idx="125">
                  <c:v>1.6819999999999999</c:v>
                </c:pt>
                <c:pt idx="126">
                  <c:v>1.742</c:v>
                </c:pt>
                <c:pt idx="127">
                  <c:v>1.5049999999999999</c:v>
                </c:pt>
                <c:pt idx="128">
                  <c:v>1.1579999999999999</c:v>
                </c:pt>
                <c:pt idx="129">
                  <c:v>1.1100000000000001</c:v>
                </c:pt>
                <c:pt idx="130">
                  <c:v>1.1779999999999999</c:v>
                </c:pt>
                <c:pt idx="131">
                  <c:v>1.1259999999999999</c:v>
                </c:pt>
                <c:pt idx="132">
                  <c:v>1.0469999999999999</c:v>
                </c:pt>
                <c:pt idx="133">
                  <c:v>0.96699999999999997</c:v>
                </c:pt>
                <c:pt idx="134">
                  <c:v>1.0980000000000001</c:v>
                </c:pt>
                <c:pt idx="135">
                  <c:v>1.248</c:v>
                </c:pt>
                <c:pt idx="136">
                  <c:v>1.06</c:v>
                </c:pt>
                <c:pt idx="137">
                  <c:v>0.91200000000000003</c:v>
                </c:pt>
                <c:pt idx="138">
                  <c:v>0.98299999999999998</c:v>
                </c:pt>
                <c:pt idx="139">
                  <c:v>0.84699999999999998</c:v>
                </c:pt>
                <c:pt idx="140">
                  <c:v>0.86699999999999999</c:v>
                </c:pt>
                <c:pt idx="141">
                  <c:v>0.90500000000000003</c:v>
                </c:pt>
                <c:pt idx="142">
                  <c:v>0.96099999999999997</c:v>
                </c:pt>
                <c:pt idx="143">
                  <c:v>0.89700000000000002</c:v>
                </c:pt>
                <c:pt idx="144">
                  <c:v>0.95899999999999996</c:v>
                </c:pt>
                <c:pt idx="145">
                  <c:v>1.0760000000000001</c:v>
                </c:pt>
                <c:pt idx="146">
                  <c:v>1.0069999999999999</c:v>
                </c:pt>
                <c:pt idx="147">
                  <c:v>1.012</c:v>
                </c:pt>
                <c:pt idx="148">
                  <c:v>0.91300000000000003</c:v>
                </c:pt>
                <c:pt idx="149">
                  <c:v>1.1890000000000001</c:v>
                </c:pt>
                <c:pt idx="150">
                  <c:v>1.401</c:v>
                </c:pt>
                <c:pt idx="151">
                  <c:v>1.4039999999999999</c:v>
                </c:pt>
                <c:pt idx="152">
                  <c:v>1.546</c:v>
                </c:pt>
                <c:pt idx="153">
                  <c:v>1.4179999999999999</c:v>
                </c:pt>
                <c:pt idx="154">
                  <c:v>1.37</c:v>
                </c:pt>
                <c:pt idx="155">
                  <c:v>1.425</c:v>
                </c:pt>
                <c:pt idx="156">
                  <c:v>1.635</c:v>
                </c:pt>
                <c:pt idx="157">
                  <c:v>1.4790000000000001</c:v>
                </c:pt>
                <c:pt idx="158">
                  <c:v>1.472</c:v>
                </c:pt>
                <c:pt idx="159">
                  <c:v>1.599</c:v>
                </c:pt>
                <c:pt idx="160">
                  <c:v>1.556</c:v>
                </c:pt>
                <c:pt idx="161">
                  <c:v>1.446</c:v>
                </c:pt>
                <c:pt idx="162">
                  <c:v>1.514</c:v>
                </c:pt>
                <c:pt idx="163">
                  <c:v>1.611</c:v>
                </c:pt>
                <c:pt idx="164">
                  <c:v>1.51</c:v>
                </c:pt>
                <c:pt idx="165">
                  <c:v>1.631</c:v>
                </c:pt>
                <c:pt idx="166">
                  <c:v>1.5</c:v>
                </c:pt>
                <c:pt idx="167">
                  <c:v>1.42</c:v>
                </c:pt>
                <c:pt idx="168">
                  <c:v>1.5169999999999999</c:v>
                </c:pt>
                <c:pt idx="169">
                  <c:v>1.1619999999999999</c:v>
                </c:pt>
                <c:pt idx="170">
                  <c:v>1.413</c:v>
                </c:pt>
                <c:pt idx="171">
                  <c:v>1.327</c:v>
                </c:pt>
                <c:pt idx="172">
                  <c:v>1.3939999999999999</c:v>
                </c:pt>
                <c:pt idx="173">
                  <c:v>1.4359999999999999</c:v>
                </c:pt>
                <c:pt idx="174">
                  <c:v>1.5640000000000001</c:v>
                </c:pt>
                <c:pt idx="175">
                  <c:v>1.5109999999999999</c:v>
                </c:pt>
                <c:pt idx="176">
                  <c:v>1.5529999999999999</c:v>
                </c:pt>
                <c:pt idx="177">
                  <c:v>1.423</c:v>
                </c:pt>
                <c:pt idx="178">
                  <c:v>1.536</c:v>
                </c:pt>
                <c:pt idx="179">
                  <c:v>1.6779999999999999</c:v>
                </c:pt>
                <c:pt idx="180">
                  <c:v>1.768</c:v>
                </c:pt>
                <c:pt idx="181">
                  <c:v>1.444</c:v>
                </c:pt>
                <c:pt idx="182">
                  <c:v>1.3620000000000001</c:v>
                </c:pt>
                <c:pt idx="183">
                  <c:v>1.341</c:v>
                </c:pt>
                <c:pt idx="184">
                  <c:v>1.38</c:v>
                </c:pt>
                <c:pt idx="185">
                  <c:v>1.448</c:v>
                </c:pt>
                <c:pt idx="186">
                  <c:v>1.1339999999999999</c:v>
                </c:pt>
                <c:pt idx="187">
                  <c:v>1.149</c:v>
                </c:pt>
                <c:pt idx="188">
                  <c:v>1.2789999999999999</c:v>
                </c:pt>
                <c:pt idx="189">
                  <c:v>1.282</c:v>
                </c:pt>
                <c:pt idx="190">
                  <c:v>1.4279999999999999</c:v>
                </c:pt>
                <c:pt idx="191">
                  <c:v>1.843</c:v>
                </c:pt>
                <c:pt idx="192">
                  <c:v>1.8959999999999999</c:v>
                </c:pt>
                <c:pt idx="193">
                  <c:v>1.893</c:v>
                </c:pt>
                <c:pt idx="194">
                  <c:v>1.875</c:v>
                </c:pt>
                <c:pt idx="195">
                  <c:v>1.921</c:v>
                </c:pt>
                <c:pt idx="196">
                  <c:v>1.861</c:v>
                </c:pt>
                <c:pt idx="197">
                  <c:v>1.82</c:v>
                </c:pt>
                <c:pt idx="198">
                  <c:v>1.9119999999999999</c:v>
                </c:pt>
                <c:pt idx="199">
                  <c:v>1.887</c:v>
                </c:pt>
                <c:pt idx="200">
                  <c:v>1.788</c:v>
                </c:pt>
              </c:numCache>
            </c:numRef>
          </c:val>
          <c:smooth val="0"/>
        </c:ser>
        <c:ser>
          <c:idx val="1"/>
          <c:order val="1"/>
          <c:tx>
            <c:strRef>
              <c:f>Sheet6!$C$2</c:f>
              <c:strCache>
                <c:ptCount val="1"/>
                <c:pt idx="0">
                  <c:v>US Foreign Government &amp; Supranational Index</c:v>
                </c:pt>
              </c:strCache>
            </c:strRef>
          </c:tx>
          <c:spPr>
            <a:ln w="28575" cap="rnd">
              <a:solidFill>
                <a:schemeClr val="accent2"/>
              </a:solidFill>
              <a:round/>
            </a:ln>
            <a:effectLst/>
          </c:spPr>
          <c:marker>
            <c:symbol val="none"/>
          </c:marker>
          <c:cat>
            <c:strRef>
              <c:f>Sheet6!$A$3:$A$203</c:f>
              <c:strCache>
                <c:ptCount val="201"/>
                <c:pt idx="0">
                  <c:v>12/31/2000</c:v>
                </c:pt>
                <c:pt idx="1">
                  <c:v>1/31/2001</c:v>
                </c:pt>
                <c:pt idx="2">
                  <c:v>2/28/2001</c:v>
                </c:pt>
                <c:pt idx="3">
                  <c:v>3/31/2001</c:v>
                </c:pt>
                <c:pt idx="4">
                  <c:v>4/30/2001</c:v>
                </c:pt>
                <c:pt idx="5">
                  <c:v>5/31/2001</c:v>
                </c:pt>
                <c:pt idx="6">
                  <c:v>6/30/2001</c:v>
                </c:pt>
                <c:pt idx="7">
                  <c:v>7/31/2001</c:v>
                </c:pt>
                <c:pt idx="8">
                  <c:v>8/31/2001</c:v>
                </c:pt>
                <c:pt idx="9">
                  <c:v>9/30/2001</c:v>
                </c:pt>
                <c:pt idx="10">
                  <c:v>10/31/2001</c:v>
                </c:pt>
                <c:pt idx="11">
                  <c:v>11/30/2001</c:v>
                </c:pt>
                <c:pt idx="12">
                  <c:v>12/31/2001</c:v>
                </c:pt>
                <c:pt idx="13">
                  <c:v>1/31/2002</c:v>
                </c:pt>
                <c:pt idx="14">
                  <c:v>2/28/2002</c:v>
                </c:pt>
                <c:pt idx="15">
                  <c:v>3/31/2002</c:v>
                </c:pt>
                <c:pt idx="16">
                  <c:v>4/30/2002</c:v>
                </c:pt>
                <c:pt idx="17">
                  <c:v>5/31/2002</c:v>
                </c:pt>
                <c:pt idx="18">
                  <c:v>6/30/2002</c:v>
                </c:pt>
                <c:pt idx="19">
                  <c:v>7/31/2002</c:v>
                </c:pt>
                <c:pt idx="20">
                  <c:v>8/31/2002</c:v>
                </c:pt>
                <c:pt idx="21">
                  <c:v>9/30/2002</c:v>
                </c:pt>
                <c:pt idx="22">
                  <c:v>10/31/2002</c:v>
                </c:pt>
                <c:pt idx="23">
                  <c:v>11/30/2002</c:v>
                </c:pt>
                <c:pt idx="24">
                  <c:v>12/31/2002</c:v>
                </c:pt>
                <c:pt idx="25">
                  <c:v>1/31/2003</c:v>
                </c:pt>
                <c:pt idx="26">
                  <c:v>2/28/2003</c:v>
                </c:pt>
                <c:pt idx="27">
                  <c:v>3/31/2003</c:v>
                </c:pt>
                <c:pt idx="28">
                  <c:v>4/30/2003</c:v>
                </c:pt>
                <c:pt idx="29">
                  <c:v>5/31/2003</c:v>
                </c:pt>
                <c:pt idx="30">
                  <c:v>6/30/2003</c:v>
                </c:pt>
                <c:pt idx="31">
                  <c:v>7/31/2003</c:v>
                </c:pt>
                <c:pt idx="32">
                  <c:v>8/31/2003</c:v>
                </c:pt>
                <c:pt idx="33">
                  <c:v>9/30/2003</c:v>
                </c:pt>
                <c:pt idx="34">
                  <c:v>10/31/2003</c:v>
                </c:pt>
                <c:pt idx="35">
                  <c:v>11/30/2003</c:v>
                </c:pt>
                <c:pt idx="36">
                  <c:v>12/31/2003</c:v>
                </c:pt>
                <c:pt idx="37">
                  <c:v>1/31/2004</c:v>
                </c:pt>
                <c:pt idx="38">
                  <c:v>2/29/2004</c:v>
                </c:pt>
                <c:pt idx="39">
                  <c:v>3/31/2004</c:v>
                </c:pt>
                <c:pt idx="40">
                  <c:v>4/30/2004</c:v>
                </c:pt>
                <c:pt idx="41">
                  <c:v>5/31/2004</c:v>
                </c:pt>
                <c:pt idx="42">
                  <c:v>6/30/2004</c:v>
                </c:pt>
                <c:pt idx="43">
                  <c:v>7/31/2004</c:v>
                </c:pt>
                <c:pt idx="44">
                  <c:v>8/31/2004</c:v>
                </c:pt>
                <c:pt idx="45">
                  <c:v>9/30/2004</c:v>
                </c:pt>
                <c:pt idx="46">
                  <c:v>10/31/2004</c:v>
                </c:pt>
                <c:pt idx="47">
                  <c:v>11/30/2004</c:v>
                </c:pt>
                <c:pt idx="48">
                  <c:v>12/31/2004</c:v>
                </c:pt>
                <c:pt idx="49">
                  <c:v>1/31/2005</c:v>
                </c:pt>
                <c:pt idx="50">
                  <c:v>2/28/2005</c:v>
                </c:pt>
                <c:pt idx="51">
                  <c:v>3/31/2005</c:v>
                </c:pt>
                <c:pt idx="52">
                  <c:v>4/30/2005</c:v>
                </c:pt>
                <c:pt idx="53">
                  <c:v>5/31/2005</c:v>
                </c:pt>
                <c:pt idx="54">
                  <c:v>6/30/2005</c:v>
                </c:pt>
                <c:pt idx="55">
                  <c:v>7/31/2005</c:v>
                </c:pt>
                <c:pt idx="56">
                  <c:v>8/31/2005</c:v>
                </c:pt>
                <c:pt idx="57">
                  <c:v>9/30/2005</c:v>
                </c:pt>
                <c:pt idx="58">
                  <c:v>10/31/2005</c:v>
                </c:pt>
                <c:pt idx="59">
                  <c:v>11/30/2005</c:v>
                </c:pt>
                <c:pt idx="60">
                  <c:v>12/31/2005</c:v>
                </c:pt>
                <c:pt idx="61">
                  <c:v>1/31/2006</c:v>
                </c:pt>
                <c:pt idx="62">
                  <c:v>2/28/2006</c:v>
                </c:pt>
                <c:pt idx="63">
                  <c:v>3/31/2006</c:v>
                </c:pt>
                <c:pt idx="64">
                  <c:v>4/30/2006</c:v>
                </c:pt>
                <c:pt idx="65">
                  <c:v>5/31/2006</c:v>
                </c:pt>
                <c:pt idx="66">
                  <c:v>6/30/2006</c:v>
                </c:pt>
                <c:pt idx="67">
                  <c:v>7/31/2006</c:v>
                </c:pt>
                <c:pt idx="68">
                  <c:v>8/31/2006</c:v>
                </c:pt>
                <c:pt idx="69">
                  <c:v>9/30/2006</c:v>
                </c:pt>
                <c:pt idx="70">
                  <c:v>10/31/2006</c:v>
                </c:pt>
                <c:pt idx="71">
                  <c:v>11/30/2006</c:v>
                </c:pt>
                <c:pt idx="72">
                  <c:v>12/31/2006</c:v>
                </c:pt>
                <c:pt idx="73">
                  <c:v>1/31/2007</c:v>
                </c:pt>
                <c:pt idx="74">
                  <c:v>2/28/2007</c:v>
                </c:pt>
                <c:pt idx="75">
                  <c:v>3/31/2007</c:v>
                </c:pt>
                <c:pt idx="76">
                  <c:v>4/30/2007</c:v>
                </c:pt>
                <c:pt idx="77">
                  <c:v>5/31/2007</c:v>
                </c:pt>
                <c:pt idx="78">
                  <c:v>6/30/2007</c:v>
                </c:pt>
                <c:pt idx="79">
                  <c:v>7/31/2007</c:v>
                </c:pt>
                <c:pt idx="80">
                  <c:v>8/31/2007</c:v>
                </c:pt>
                <c:pt idx="81">
                  <c:v>9/30/2007</c:v>
                </c:pt>
                <c:pt idx="82">
                  <c:v>10/31/2007</c:v>
                </c:pt>
                <c:pt idx="83">
                  <c:v>11/30/2007</c:v>
                </c:pt>
                <c:pt idx="84">
                  <c:v>12/31/2007</c:v>
                </c:pt>
                <c:pt idx="85">
                  <c:v>1/31/2008</c:v>
                </c:pt>
                <c:pt idx="86">
                  <c:v>2/29/2008</c:v>
                </c:pt>
                <c:pt idx="87">
                  <c:v>3/31/2008</c:v>
                </c:pt>
                <c:pt idx="88">
                  <c:v>4/30/2008</c:v>
                </c:pt>
                <c:pt idx="89">
                  <c:v>5/31/2008</c:v>
                </c:pt>
                <c:pt idx="90">
                  <c:v>6/30/2008</c:v>
                </c:pt>
                <c:pt idx="91">
                  <c:v>7/31/2008</c:v>
                </c:pt>
                <c:pt idx="92">
                  <c:v>8/31/2008</c:v>
                </c:pt>
                <c:pt idx="93">
                  <c:v>9/30/2008</c:v>
                </c:pt>
                <c:pt idx="94">
                  <c:v>10/31/2008</c:v>
                </c:pt>
                <c:pt idx="95">
                  <c:v>11/30/2008</c:v>
                </c:pt>
                <c:pt idx="96">
                  <c:v>12/31/2008</c:v>
                </c:pt>
                <c:pt idx="97">
                  <c:v>1/31/2009</c:v>
                </c:pt>
                <c:pt idx="98">
                  <c:v>2/28/2009</c:v>
                </c:pt>
                <c:pt idx="99">
                  <c:v>3/31/2009</c:v>
                </c:pt>
                <c:pt idx="100">
                  <c:v>4/30/2009</c:v>
                </c:pt>
                <c:pt idx="101">
                  <c:v>5/31/2009</c:v>
                </c:pt>
                <c:pt idx="102">
                  <c:v>6/30/2009</c:v>
                </c:pt>
                <c:pt idx="103">
                  <c:v>7/31/2009</c:v>
                </c:pt>
                <c:pt idx="104">
                  <c:v>8/31/2009</c:v>
                </c:pt>
                <c:pt idx="105">
                  <c:v>9/30/2009</c:v>
                </c:pt>
                <c:pt idx="106">
                  <c:v>10/31/2009</c:v>
                </c:pt>
                <c:pt idx="107">
                  <c:v>11/30/2009</c:v>
                </c:pt>
                <c:pt idx="108">
                  <c:v>12/31/2009</c:v>
                </c:pt>
                <c:pt idx="109">
                  <c:v>1/31/2010</c:v>
                </c:pt>
                <c:pt idx="110">
                  <c:v>2/28/2010</c:v>
                </c:pt>
                <c:pt idx="111">
                  <c:v>3/31/2010</c:v>
                </c:pt>
                <c:pt idx="112">
                  <c:v>4/30/2010</c:v>
                </c:pt>
                <c:pt idx="113">
                  <c:v>5/31/2010</c:v>
                </c:pt>
                <c:pt idx="114">
                  <c:v>6/30/2010</c:v>
                </c:pt>
                <c:pt idx="115">
                  <c:v>7/31/2010</c:v>
                </c:pt>
                <c:pt idx="116">
                  <c:v>8/31/2010</c:v>
                </c:pt>
                <c:pt idx="117">
                  <c:v>9/30/2010</c:v>
                </c:pt>
                <c:pt idx="118">
                  <c:v>10/31/2010</c:v>
                </c:pt>
                <c:pt idx="119">
                  <c:v>11/30/2010</c:v>
                </c:pt>
                <c:pt idx="120">
                  <c:v>12/31/2010</c:v>
                </c:pt>
                <c:pt idx="121">
                  <c:v>1/31/2011</c:v>
                </c:pt>
                <c:pt idx="122">
                  <c:v>2/28/2011</c:v>
                </c:pt>
                <c:pt idx="123">
                  <c:v>3/31/2011</c:v>
                </c:pt>
                <c:pt idx="124">
                  <c:v>4/30/2011</c:v>
                </c:pt>
                <c:pt idx="125">
                  <c:v>5/31/2011</c:v>
                </c:pt>
                <c:pt idx="126">
                  <c:v>6/30/2011</c:v>
                </c:pt>
                <c:pt idx="127">
                  <c:v>7/31/2011</c:v>
                </c:pt>
                <c:pt idx="128">
                  <c:v>8/31/2011</c:v>
                </c:pt>
                <c:pt idx="129">
                  <c:v>9/30/2011</c:v>
                </c:pt>
                <c:pt idx="130">
                  <c:v>10/31/2011</c:v>
                </c:pt>
                <c:pt idx="131">
                  <c:v>11/30/2011</c:v>
                </c:pt>
                <c:pt idx="132">
                  <c:v>12/31/2011</c:v>
                </c:pt>
                <c:pt idx="133">
                  <c:v>1/31/2012</c:v>
                </c:pt>
                <c:pt idx="134">
                  <c:v>2/29/2012</c:v>
                </c:pt>
                <c:pt idx="135">
                  <c:v>3/31/2012</c:v>
                </c:pt>
                <c:pt idx="136">
                  <c:v>4/30/2012</c:v>
                </c:pt>
                <c:pt idx="137">
                  <c:v>5/31/2012</c:v>
                </c:pt>
                <c:pt idx="138">
                  <c:v>6/30/2012</c:v>
                </c:pt>
                <c:pt idx="139">
                  <c:v>7/31/2012</c:v>
                </c:pt>
                <c:pt idx="140">
                  <c:v>8/31/2012</c:v>
                </c:pt>
                <c:pt idx="141">
                  <c:v>9/30/2012</c:v>
                </c:pt>
                <c:pt idx="142">
                  <c:v>10/31/2012</c:v>
                </c:pt>
                <c:pt idx="143">
                  <c:v>11/30/2012</c:v>
                </c:pt>
                <c:pt idx="144">
                  <c:v>12/31/2012</c:v>
                </c:pt>
                <c:pt idx="145">
                  <c:v>1/31/2013</c:v>
                </c:pt>
                <c:pt idx="146">
                  <c:v>2/28/2013</c:v>
                </c:pt>
                <c:pt idx="147">
                  <c:v>3/31/2013</c:v>
                </c:pt>
                <c:pt idx="148">
                  <c:v>4/30/2013</c:v>
                </c:pt>
                <c:pt idx="149">
                  <c:v>5/31/2013</c:v>
                </c:pt>
                <c:pt idx="150">
                  <c:v>6/30/2013</c:v>
                </c:pt>
                <c:pt idx="151">
                  <c:v>7/31/2013</c:v>
                </c:pt>
                <c:pt idx="152">
                  <c:v>8/31/2013</c:v>
                </c:pt>
                <c:pt idx="153">
                  <c:v>9/30/2013</c:v>
                </c:pt>
                <c:pt idx="154">
                  <c:v>10/31/2013</c:v>
                </c:pt>
                <c:pt idx="155">
                  <c:v>11/30/2013</c:v>
                </c:pt>
                <c:pt idx="156">
                  <c:v>12/31/2013</c:v>
                </c:pt>
                <c:pt idx="157">
                  <c:v>1/31/2014</c:v>
                </c:pt>
                <c:pt idx="158">
                  <c:v>2/28/2014</c:v>
                </c:pt>
                <c:pt idx="159">
                  <c:v>3/31/2014</c:v>
                </c:pt>
                <c:pt idx="160">
                  <c:v>4/30/2014</c:v>
                </c:pt>
                <c:pt idx="161">
                  <c:v>5/31/2014</c:v>
                </c:pt>
                <c:pt idx="162">
                  <c:v>6/30/2014</c:v>
                </c:pt>
                <c:pt idx="163">
                  <c:v>7/31/2014</c:v>
                </c:pt>
                <c:pt idx="164">
                  <c:v>8/31/2014</c:v>
                </c:pt>
                <c:pt idx="165">
                  <c:v>9/30/2014</c:v>
                </c:pt>
                <c:pt idx="166">
                  <c:v>10/31/2014</c:v>
                </c:pt>
                <c:pt idx="167">
                  <c:v>11/30/2014</c:v>
                </c:pt>
                <c:pt idx="168">
                  <c:v>12/31/2014</c:v>
                </c:pt>
                <c:pt idx="169">
                  <c:v>1/31/2015</c:v>
                </c:pt>
                <c:pt idx="170">
                  <c:v>2/28/2015</c:v>
                </c:pt>
                <c:pt idx="171">
                  <c:v>3/31/2015</c:v>
                </c:pt>
                <c:pt idx="172">
                  <c:v>4/30/2015</c:v>
                </c:pt>
                <c:pt idx="173">
                  <c:v>5/31/2015</c:v>
                </c:pt>
                <c:pt idx="174">
                  <c:v>6/30/2015</c:v>
                </c:pt>
                <c:pt idx="175">
                  <c:v>7/31/2015</c:v>
                </c:pt>
                <c:pt idx="176">
                  <c:v>8/31/2015</c:v>
                </c:pt>
                <c:pt idx="177">
                  <c:v>9/30/2015</c:v>
                </c:pt>
                <c:pt idx="178">
                  <c:v>10/31/2015</c:v>
                </c:pt>
                <c:pt idx="179">
                  <c:v>11/30/2015</c:v>
                </c:pt>
                <c:pt idx="180">
                  <c:v>12/31/2015</c:v>
                </c:pt>
                <c:pt idx="181">
                  <c:v>1/31/2016</c:v>
                </c:pt>
                <c:pt idx="182">
                  <c:v>2/29/2016</c:v>
                </c:pt>
                <c:pt idx="183">
                  <c:v>3/31/2016</c:v>
                </c:pt>
                <c:pt idx="184">
                  <c:v>4/30/2016</c:v>
                </c:pt>
                <c:pt idx="185">
                  <c:v>5/31/2016</c:v>
                </c:pt>
                <c:pt idx="186">
                  <c:v>6/30/2016</c:v>
                </c:pt>
                <c:pt idx="187">
                  <c:v>7/31/2016</c:v>
                </c:pt>
                <c:pt idx="188">
                  <c:v>8/31/2016</c:v>
                </c:pt>
                <c:pt idx="189">
                  <c:v>9/30/2016</c:v>
                </c:pt>
                <c:pt idx="190">
                  <c:v>10/31/2016</c:v>
                </c:pt>
                <c:pt idx="191">
                  <c:v>11/30/2016</c:v>
                </c:pt>
                <c:pt idx="192">
                  <c:v>12/31/2016</c:v>
                </c:pt>
                <c:pt idx="193">
                  <c:v>1/31/2017</c:v>
                </c:pt>
                <c:pt idx="194">
                  <c:v>2/28/2017</c:v>
                </c:pt>
                <c:pt idx="195">
                  <c:v>3/31/2017</c:v>
                </c:pt>
                <c:pt idx="196">
                  <c:v>4/30/2017</c:v>
                </c:pt>
                <c:pt idx="197">
                  <c:v>5/31/2017</c:v>
                </c:pt>
                <c:pt idx="198">
                  <c:v>6/30/2017</c:v>
                </c:pt>
                <c:pt idx="199">
                  <c:v>7/31/2017</c:v>
                </c:pt>
                <c:pt idx="200">
                  <c:v>8/31/2017</c:v>
                </c:pt>
              </c:strCache>
            </c:strRef>
          </c:cat>
          <c:val>
            <c:numRef>
              <c:f>Sheet6!$C$3:$C$203</c:f>
              <c:numCache>
                <c:formatCode>General</c:formatCode>
                <c:ptCount val="201"/>
                <c:pt idx="0">
                  <c:v>6.1319999999999997</c:v>
                </c:pt>
                <c:pt idx="1">
                  <c:v>5.8019999999999996</c:v>
                </c:pt>
                <c:pt idx="2">
                  <c:v>5.66</c:v>
                </c:pt>
                <c:pt idx="3">
                  <c:v>5.5380000000000003</c:v>
                </c:pt>
                <c:pt idx="4">
                  <c:v>5.7050000000000001</c:v>
                </c:pt>
                <c:pt idx="5">
                  <c:v>5.6769999999999996</c:v>
                </c:pt>
                <c:pt idx="6">
                  <c:v>5.6589999999999998</c:v>
                </c:pt>
                <c:pt idx="7">
                  <c:v>5.2779999999999996</c:v>
                </c:pt>
                <c:pt idx="8">
                  <c:v>5.0789999999999997</c:v>
                </c:pt>
                <c:pt idx="9">
                  <c:v>4.5679999999999996</c:v>
                </c:pt>
                <c:pt idx="10">
                  <c:v>4.1820000000000004</c:v>
                </c:pt>
                <c:pt idx="11">
                  <c:v>4.5670000000000002</c:v>
                </c:pt>
                <c:pt idx="12">
                  <c:v>4.7560000000000002</c:v>
                </c:pt>
                <c:pt idx="13">
                  <c:v>4.8419999999999996</c:v>
                </c:pt>
                <c:pt idx="14">
                  <c:v>4.6749999999999998</c:v>
                </c:pt>
                <c:pt idx="15">
                  <c:v>5.2869999999999999</c:v>
                </c:pt>
                <c:pt idx="16">
                  <c:v>4.8460000000000001</c:v>
                </c:pt>
                <c:pt idx="17">
                  <c:v>4.7309999999999999</c:v>
                </c:pt>
                <c:pt idx="18">
                  <c:v>4.5</c:v>
                </c:pt>
                <c:pt idx="19">
                  <c:v>4.0110000000000001</c:v>
                </c:pt>
                <c:pt idx="20">
                  <c:v>3.7549999999999999</c:v>
                </c:pt>
                <c:pt idx="21">
                  <c:v>3.2850000000000001</c:v>
                </c:pt>
                <c:pt idx="22">
                  <c:v>3.5059999999999998</c:v>
                </c:pt>
                <c:pt idx="23">
                  <c:v>3.665</c:v>
                </c:pt>
                <c:pt idx="24">
                  <c:v>3.2509999999999999</c:v>
                </c:pt>
                <c:pt idx="25">
                  <c:v>3.2919999999999998</c:v>
                </c:pt>
                <c:pt idx="26">
                  <c:v>3.0750000000000002</c:v>
                </c:pt>
                <c:pt idx="27">
                  <c:v>3.1150000000000002</c:v>
                </c:pt>
                <c:pt idx="28">
                  <c:v>3.0310000000000001</c:v>
                </c:pt>
                <c:pt idx="29">
                  <c:v>2.657</c:v>
                </c:pt>
                <c:pt idx="30">
                  <c:v>2.7010000000000001</c:v>
                </c:pt>
                <c:pt idx="31">
                  <c:v>3.343</c:v>
                </c:pt>
                <c:pt idx="32">
                  <c:v>3.4430000000000001</c:v>
                </c:pt>
                <c:pt idx="33">
                  <c:v>2.95</c:v>
                </c:pt>
                <c:pt idx="34">
                  <c:v>3.327</c:v>
                </c:pt>
                <c:pt idx="35">
                  <c:v>3.379</c:v>
                </c:pt>
                <c:pt idx="36">
                  <c:v>3.2349999999999999</c:v>
                </c:pt>
                <c:pt idx="37">
                  <c:v>3.234</c:v>
                </c:pt>
                <c:pt idx="38">
                  <c:v>3.0960000000000001</c:v>
                </c:pt>
                <c:pt idx="39">
                  <c:v>2.9470000000000001</c:v>
                </c:pt>
                <c:pt idx="40">
                  <c:v>3.6619999999999999</c:v>
                </c:pt>
                <c:pt idx="41">
                  <c:v>3.871</c:v>
                </c:pt>
                <c:pt idx="42">
                  <c:v>3.9540000000000002</c:v>
                </c:pt>
                <c:pt idx="43">
                  <c:v>3.8639999999999999</c:v>
                </c:pt>
                <c:pt idx="44">
                  <c:v>3.5510000000000002</c:v>
                </c:pt>
                <c:pt idx="45">
                  <c:v>3.621</c:v>
                </c:pt>
                <c:pt idx="46">
                  <c:v>3.5569999999999999</c:v>
                </c:pt>
                <c:pt idx="47">
                  <c:v>3.9209999999999998</c:v>
                </c:pt>
                <c:pt idx="48">
                  <c:v>3.8540000000000001</c:v>
                </c:pt>
                <c:pt idx="49">
                  <c:v>3.944</c:v>
                </c:pt>
                <c:pt idx="50">
                  <c:v>4.2119999999999997</c:v>
                </c:pt>
                <c:pt idx="51">
                  <c:v>4.42</c:v>
                </c:pt>
                <c:pt idx="52">
                  <c:v>4.2300000000000004</c:v>
                </c:pt>
                <c:pt idx="53">
                  <c:v>4.1020000000000003</c:v>
                </c:pt>
                <c:pt idx="54">
                  <c:v>4.0940000000000003</c:v>
                </c:pt>
                <c:pt idx="55">
                  <c:v>4.46</c:v>
                </c:pt>
                <c:pt idx="56">
                  <c:v>4.2519999999999998</c:v>
                </c:pt>
                <c:pt idx="57">
                  <c:v>4.577</c:v>
                </c:pt>
                <c:pt idx="58">
                  <c:v>4.8170000000000002</c:v>
                </c:pt>
                <c:pt idx="59">
                  <c:v>4.8070000000000004</c:v>
                </c:pt>
                <c:pt idx="60">
                  <c:v>4.7699999999999996</c:v>
                </c:pt>
                <c:pt idx="61">
                  <c:v>4.8849999999999998</c:v>
                </c:pt>
                <c:pt idx="62">
                  <c:v>4.9829999999999997</c:v>
                </c:pt>
                <c:pt idx="63">
                  <c:v>5.23</c:v>
                </c:pt>
                <c:pt idx="64">
                  <c:v>5.3529999999999998</c:v>
                </c:pt>
                <c:pt idx="65">
                  <c:v>5.4610000000000003</c:v>
                </c:pt>
                <c:pt idx="66">
                  <c:v>5.5510000000000002</c:v>
                </c:pt>
                <c:pt idx="67">
                  <c:v>5.3840000000000003</c:v>
                </c:pt>
                <c:pt idx="68">
                  <c:v>5.1630000000000003</c:v>
                </c:pt>
                <c:pt idx="69">
                  <c:v>5.0529999999999999</c:v>
                </c:pt>
                <c:pt idx="70">
                  <c:v>5.032</c:v>
                </c:pt>
                <c:pt idx="71">
                  <c:v>4.915</c:v>
                </c:pt>
                <c:pt idx="72">
                  <c:v>5.1479999999999997</c:v>
                </c:pt>
                <c:pt idx="73">
                  <c:v>5.2510000000000003</c:v>
                </c:pt>
                <c:pt idx="74">
                  <c:v>4.9710000000000001</c:v>
                </c:pt>
                <c:pt idx="75">
                  <c:v>5.0250000000000004</c:v>
                </c:pt>
                <c:pt idx="76">
                  <c:v>5.0060000000000002</c:v>
                </c:pt>
                <c:pt idx="77">
                  <c:v>5.2809999999999997</c:v>
                </c:pt>
                <c:pt idx="78">
                  <c:v>5.3659999999999997</c:v>
                </c:pt>
                <c:pt idx="79">
                  <c:v>5.2320000000000002</c:v>
                </c:pt>
                <c:pt idx="80">
                  <c:v>4.9450000000000003</c:v>
                </c:pt>
                <c:pt idx="81">
                  <c:v>4.8499999999999996</c:v>
                </c:pt>
                <c:pt idx="82">
                  <c:v>4.7640000000000002</c:v>
                </c:pt>
                <c:pt idx="83">
                  <c:v>4.1769999999999996</c:v>
                </c:pt>
                <c:pt idx="84">
                  <c:v>4.2759999999999998</c:v>
                </c:pt>
                <c:pt idx="85">
                  <c:v>3.5950000000000002</c:v>
                </c:pt>
                <c:pt idx="86">
                  <c:v>3.3380000000000001</c:v>
                </c:pt>
                <c:pt idx="87">
                  <c:v>3.3959999999999999</c:v>
                </c:pt>
                <c:pt idx="88">
                  <c:v>3.8090000000000002</c:v>
                </c:pt>
                <c:pt idx="89">
                  <c:v>4.0910000000000002</c:v>
                </c:pt>
                <c:pt idx="90">
                  <c:v>4.0999999999999996</c:v>
                </c:pt>
                <c:pt idx="91">
                  <c:v>4.09</c:v>
                </c:pt>
                <c:pt idx="92">
                  <c:v>3.9180000000000001</c:v>
                </c:pt>
                <c:pt idx="93">
                  <c:v>3.8959999999999999</c:v>
                </c:pt>
                <c:pt idx="94">
                  <c:v>4.056</c:v>
                </c:pt>
                <c:pt idx="95">
                  <c:v>3.5</c:v>
                </c:pt>
                <c:pt idx="96">
                  <c:v>3.1080000000000001</c:v>
                </c:pt>
                <c:pt idx="97">
                  <c:v>3.2890000000000001</c:v>
                </c:pt>
                <c:pt idx="98">
                  <c:v>3.3959999999999999</c:v>
                </c:pt>
                <c:pt idx="99">
                  <c:v>3.1560000000000001</c:v>
                </c:pt>
                <c:pt idx="100">
                  <c:v>3.3130000000000002</c:v>
                </c:pt>
                <c:pt idx="101">
                  <c:v>3.077</c:v>
                </c:pt>
                <c:pt idx="102">
                  <c:v>3.1230000000000002</c:v>
                </c:pt>
                <c:pt idx="103">
                  <c:v>2.9660000000000002</c:v>
                </c:pt>
                <c:pt idx="104">
                  <c:v>2.7290000000000001</c:v>
                </c:pt>
                <c:pt idx="105">
                  <c:v>2.5880000000000001</c:v>
                </c:pt>
                <c:pt idx="106">
                  <c:v>2.492</c:v>
                </c:pt>
                <c:pt idx="107">
                  <c:v>2.27</c:v>
                </c:pt>
                <c:pt idx="108">
                  <c:v>2.7269999999999999</c:v>
                </c:pt>
                <c:pt idx="109">
                  <c:v>2.411</c:v>
                </c:pt>
                <c:pt idx="110">
                  <c:v>2.4180000000000001</c:v>
                </c:pt>
                <c:pt idx="111">
                  <c:v>2.5409999999999999</c:v>
                </c:pt>
                <c:pt idx="112">
                  <c:v>2.395</c:v>
                </c:pt>
                <c:pt idx="113">
                  <c:v>2.4350000000000001</c:v>
                </c:pt>
                <c:pt idx="114">
                  <c:v>2.2709999999999999</c:v>
                </c:pt>
                <c:pt idx="115">
                  <c:v>2.0510000000000002</c:v>
                </c:pt>
                <c:pt idx="116">
                  <c:v>1.754</c:v>
                </c:pt>
                <c:pt idx="117">
                  <c:v>1.71</c:v>
                </c:pt>
                <c:pt idx="118">
                  <c:v>1.629</c:v>
                </c:pt>
                <c:pt idx="119">
                  <c:v>1.87</c:v>
                </c:pt>
                <c:pt idx="120">
                  <c:v>2.1859999999999999</c:v>
                </c:pt>
                <c:pt idx="121">
                  <c:v>2.17</c:v>
                </c:pt>
                <c:pt idx="122">
                  <c:v>2.2120000000000002</c:v>
                </c:pt>
                <c:pt idx="123">
                  <c:v>2.2370000000000001</c:v>
                </c:pt>
                <c:pt idx="124">
                  <c:v>2.0129999999999999</c:v>
                </c:pt>
                <c:pt idx="125">
                  <c:v>1.843</c:v>
                </c:pt>
                <c:pt idx="126">
                  <c:v>1.964</c:v>
                </c:pt>
                <c:pt idx="127">
                  <c:v>1.762</c:v>
                </c:pt>
                <c:pt idx="128">
                  <c:v>1.556</c:v>
                </c:pt>
                <c:pt idx="129">
                  <c:v>1.756</c:v>
                </c:pt>
                <c:pt idx="130">
                  <c:v>1.7490000000000001</c:v>
                </c:pt>
                <c:pt idx="131">
                  <c:v>2.0339999999999998</c:v>
                </c:pt>
                <c:pt idx="132">
                  <c:v>1.9930000000000001</c:v>
                </c:pt>
                <c:pt idx="133">
                  <c:v>1.8080000000000001</c:v>
                </c:pt>
                <c:pt idx="134">
                  <c:v>1.724</c:v>
                </c:pt>
                <c:pt idx="135">
                  <c:v>1.6679999999999999</c:v>
                </c:pt>
                <c:pt idx="136">
                  <c:v>1.5920000000000001</c:v>
                </c:pt>
                <c:pt idx="137">
                  <c:v>1.571</c:v>
                </c:pt>
                <c:pt idx="138">
                  <c:v>1.5009999999999999</c:v>
                </c:pt>
                <c:pt idx="139">
                  <c:v>1.1910000000000001</c:v>
                </c:pt>
                <c:pt idx="140">
                  <c:v>1.1319999999999999</c:v>
                </c:pt>
                <c:pt idx="141">
                  <c:v>1.085</c:v>
                </c:pt>
                <c:pt idx="142">
                  <c:v>1.1140000000000001</c:v>
                </c:pt>
                <c:pt idx="143">
                  <c:v>1.07</c:v>
                </c:pt>
                <c:pt idx="144">
                  <c:v>1.105</c:v>
                </c:pt>
                <c:pt idx="145">
                  <c:v>1.1659999999999999</c:v>
                </c:pt>
                <c:pt idx="146">
                  <c:v>1.091</c:v>
                </c:pt>
                <c:pt idx="147">
                  <c:v>1.1040000000000001</c:v>
                </c:pt>
                <c:pt idx="148">
                  <c:v>1.0029999999999999</c:v>
                </c:pt>
                <c:pt idx="149">
                  <c:v>1.2509999999999999</c:v>
                </c:pt>
                <c:pt idx="150">
                  <c:v>1.51</c:v>
                </c:pt>
                <c:pt idx="151">
                  <c:v>1.454</c:v>
                </c:pt>
                <c:pt idx="152">
                  <c:v>1.57</c:v>
                </c:pt>
                <c:pt idx="153">
                  <c:v>1.446</c:v>
                </c:pt>
                <c:pt idx="154">
                  <c:v>1.34</c:v>
                </c:pt>
                <c:pt idx="155">
                  <c:v>1.323</c:v>
                </c:pt>
                <c:pt idx="156">
                  <c:v>1.5</c:v>
                </c:pt>
                <c:pt idx="157">
                  <c:v>1.41</c:v>
                </c:pt>
                <c:pt idx="158">
                  <c:v>1.361</c:v>
                </c:pt>
                <c:pt idx="159">
                  <c:v>1.478</c:v>
                </c:pt>
                <c:pt idx="160">
                  <c:v>1.43</c:v>
                </c:pt>
                <c:pt idx="161">
                  <c:v>1.3180000000000001</c:v>
                </c:pt>
                <c:pt idx="162">
                  <c:v>1.371</c:v>
                </c:pt>
                <c:pt idx="163">
                  <c:v>1.5109999999999999</c:v>
                </c:pt>
                <c:pt idx="164">
                  <c:v>1.4159999999999999</c:v>
                </c:pt>
                <c:pt idx="165">
                  <c:v>1.54</c:v>
                </c:pt>
                <c:pt idx="166">
                  <c:v>1.444</c:v>
                </c:pt>
                <c:pt idx="167">
                  <c:v>1.373</c:v>
                </c:pt>
                <c:pt idx="168">
                  <c:v>1.51</c:v>
                </c:pt>
                <c:pt idx="169">
                  <c:v>1.2150000000000001</c:v>
                </c:pt>
                <c:pt idx="170">
                  <c:v>1.41</c:v>
                </c:pt>
                <c:pt idx="171">
                  <c:v>1.333</c:v>
                </c:pt>
                <c:pt idx="172">
                  <c:v>1.4039999999999999</c:v>
                </c:pt>
                <c:pt idx="173">
                  <c:v>1.4339999999999999</c:v>
                </c:pt>
                <c:pt idx="174">
                  <c:v>1.56</c:v>
                </c:pt>
                <c:pt idx="175">
                  <c:v>1.5389999999999999</c:v>
                </c:pt>
                <c:pt idx="176">
                  <c:v>1.58</c:v>
                </c:pt>
                <c:pt idx="177">
                  <c:v>1.4830000000000001</c:v>
                </c:pt>
                <c:pt idx="178">
                  <c:v>1.6020000000000001</c:v>
                </c:pt>
                <c:pt idx="179">
                  <c:v>1.75</c:v>
                </c:pt>
                <c:pt idx="180">
                  <c:v>1.871</c:v>
                </c:pt>
                <c:pt idx="181">
                  <c:v>1.5960000000000001</c:v>
                </c:pt>
                <c:pt idx="182">
                  <c:v>1.55</c:v>
                </c:pt>
                <c:pt idx="183">
                  <c:v>1.524</c:v>
                </c:pt>
                <c:pt idx="184">
                  <c:v>1.552</c:v>
                </c:pt>
                <c:pt idx="185">
                  <c:v>1.615</c:v>
                </c:pt>
                <c:pt idx="186">
                  <c:v>1.37</c:v>
                </c:pt>
                <c:pt idx="187">
                  <c:v>1.3560000000000001</c:v>
                </c:pt>
                <c:pt idx="188">
                  <c:v>1.462</c:v>
                </c:pt>
                <c:pt idx="189">
                  <c:v>1.4530000000000001</c:v>
                </c:pt>
                <c:pt idx="190">
                  <c:v>1.6259999999999999</c:v>
                </c:pt>
                <c:pt idx="191">
                  <c:v>2.0409999999999999</c:v>
                </c:pt>
                <c:pt idx="192">
                  <c:v>2.117</c:v>
                </c:pt>
                <c:pt idx="193">
                  <c:v>2.093</c:v>
                </c:pt>
                <c:pt idx="194">
                  <c:v>2.0569999999999999</c:v>
                </c:pt>
                <c:pt idx="195">
                  <c:v>2.0960000000000001</c:v>
                </c:pt>
                <c:pt idx="196">
                  <c:v>2.044</c:v>
                </c:pt>
                <c:pt idx="197">
                  <c:v>1.9870000000000001</c:v>
                </c:pt>
                <c:pt idx="198">
                  <c:v>2.1019999999999999</c:v>
                </c:pt>
                <c:pt idx="199">
                  <c:v>2.06</c:v>
                </c:pt>
                <c:pt idx="200">
                  <c:v>1.9730000000000001</c:v>
                </c:pt>
              </c:numCache>
            </c:numRef>
          </c:val>
          <c:smooth val="0"/>
        </c:ser>
        <c:ser>
          <c:idx val="2"/>
          <c:order val="2"/>
          <c:tx>
            <c:strRef>
              <c:f>Sheet6!$D$2</c:f>
              <c:strCache>
                <c:ptCount val="1"/>
                <c:pt idx="0">
                  <c:v>US Corporate Index</c:v>
                </c:pt>
              </c:strCache>
            </c:strRef>
          </c:tx>
          <c:spPr>
            <a:ln w="28575" cap="rnd">
              <a:solidFill>
                <a:schemeClr val="accent3"/>
              </a:solidFill>
              <a:round/>
            </a:ln>
            <a:effectLst/>
          </c:spPr>
          <c:marker>
            <c:symbol val="none"/>
          </c:marker>
          <c:cat>
            <c:strRef>
              <c:f>Sheet6!$A$3:$A$203</c:f>
              <c:strCache>
                <c:ptCount val="201"/>
                <c:pt idx="0">
                  <c:v>12/31/2000</c:v>
                </c:pt>
                <c:pt idx="1">
                  <c:v>1/31/2001</c:v>
                </c:pt>
                <c:pt idx="2">
                  <c:v>2/28/2001</c:v>
                </c:pt>
                <c:pt idx="3">
                  <c:v>3/31/2001</c:v>
                </c:pt>
                <c:pt idx="4">
                  <c:v>4/30/2001</c:v>
                </c:pt>
                <c:pt idx="5">
                  <c:v>5/31/2001</c:v>
                </c:pt>
                <c:pt idx="6">
                  <c:v>6/30/2001</c:v>
                </c:pt>
                <c:pt idx="7">
                  <c:v>7/31/2001</c:v>
                </c:pt>
                <c:pt idx="8">
                  <c:v>8/31/2001</c:v>
                </c:pt>
                <c:pt idx="9">
                  <c:v>9/30/2001</c:v>
                </c:pt>
                <c:pt idx="10">
                  <c:v>10/31/2001</c:v>
                </c:pt>
                <c:pt idx="11">
                  <c:v>11/30/2001</c:v>
                </c:pt>
                <c:pt idx="12">
                  <c:v>12/31/2001</c:v>
                </c:pt>
                <c:pt idx="13">
                  <c:v>1/31/2002</c:v>
                </c:pt>
                <c:pt idx="14">
                  <c:v>2/28/2002</c:v>
                </c:pt>
                <c:pt idx="15">
                  <c:v>3/31/2002</c:v>
                </c:pt>
                <c:pt idx="16">
                  <c:v>4/30/2002</c:v>
                </c:pt>
                <c:pt idx="17">
                  <c:v>5/31/2002</c:v>
                </c:pt>
                <c:pt idx="18">
                  <c:v>6/30/2002</c:v>
                </c:pt>
                <c:pt idx="19">
                  <c:v>7/31/2002</c:v>
                </c:pt>
                <c:pt idx="20">
                  <c:v>8/31/2002</c:v>
                </c:pt>
                <c:pt idx="21">
                  <c:v>9/30/2002</c:v>
                </c:pt>
                <c:pt idx="22">
                  <c:v>10/31/2002</c:v>
                </c:pt>
                <c:pt idx="23">
                  <c:v>11/30/2002</c:v>
                </c:pt>
                <c:pt idx="24">
                  <c:v>12/31/2002</c:v>
                </c:pt>
                <c:pt idx="25">
                  <c:v>1/31/2003</c:v>
                </c:pt>
                <c:pt idx="26">
                  <c:v>2/28/2003</c:v>
                </c:pt>
                <c:pt idx="27">
                  <c:v>3/31/2003</c:v>
                </c:pt>
                <c:pt idx="28">
                  <c:v>4/30/2003</c:v>
                </c:pt>
                <c:pt idx="29">
                  <c:v>5/31/2003</c:v>
                </c:pt>
                <c:pt idx="30">
                  <c:v>6/30/2003</c:v>
                </c:pt>
                <c:pt idx="31">
                  <c:v>7/31/2003</c:v>
                </c:pt>
                <c:pt idx="32">
                  <c:v>8/31/2003</c:v>
                </c:pt>
                <c:pt idx="33">
                  <c:v>9/30/2003</c:v>
                </c:pt>
                <c:pt idx="34">
                  <c:v>10/31/2003</c:v>
                </c:pt>
                <c:pt idx="35">
                  <c:v>11/30/2003</c:v>
                </c:pt>
                <c:pt idx="36">
                  <c:v>12/31/2003</c:v>
                </c:pt>
                <c:pt idx="37">
                  <c:v>1/31/2004</c:v>
                </c:pt>
                <c:pt idx="38">
                  <c:v>2/29/2004</c:v>
                </c:pt>
                <c:pt idx="39">
                  <c:v>3/31/2004</c:v>
                </c:pt>
                <c:pt idx="40">
                  <c:v>4/30/2004</c:v>
                </c:pt>
                <c:pt idx="41">
                  <c:v>5/31/2004</c:v>
                </c:pt>
                <c:pt idx="42">
                  <c:v>6/30/2004</c:v>
                </c:pt>
                <c:pt idx="43">
                  <c:v>7/31/2004</c:v>
                </c:pt>
                <c:pt idx="44">
                  <c:v>8/31/2004</c:v>
                </c:pt>
                <c:pt idx="45">
                  <c:v>9/30/2004</c:v>
                </c:pt>
                <c:pt idx="46">
                  <c:v>10/31/2004</c:v>
                </c:pt>
                <c:pt idx="47">
                  <c:v>11/30/2004</c:v>
                </c:pt>
                <c:pt idx="48">
                  <c:v>12/31/2004</c:v>
                </c:pt>
                <c:pt idx="49">
                  <c:v>1/31/2005</c:v>
                </c:pt>
                <c:pt idx="50">
                  <c:v>2/28/2005</c:v>
                </c:pt>
                <c:pt idx="51">
                  <c:v>3/31/2005</c:v>
                </c:pt>
                <c:pt idx="52">
                  <c:v>4/30/2005</c:v>
                </c:pt>
                <c:pt idx="53">
                  <c:v>5/31/2005</c:v>
                </c:pt>
                <c:pt idx="54">
                  <c:v>6/30/2005</c:v>
                </c:pt>
                <c:pt idx="55">
                  <c:v>7/31/2005</c:v>
                </c:pt>
                <c:pt idx="56">
                  <c:v>8/31/2005</c:v>
                </c:pt>
                <c:pt idx="57">
                  <c:v>9/30/2005</c:v>
                </c:pt>
                <c:pt idx="58">
                  <c:v>10/31/2005</c:v>
                </c:pt>
                <c:pt idx="59">
                  <c:v>11/30/2005</c:v>
                </c:pt>
                <c:pt idx="60">
                  <c:v>12/31/2005</c:v>
                </c:pt>
                <c:pt idx="61">
                  <c:v>1/31/2006</c:v>
                </c:pt>
                <c:pt idx="62">
                  <c:v>2/28/2006</c:v>
                </c:pt>
                <c:pt idx="63">
                  <c:v>3/31/2006</c:v>
                </c:pt>
                <c:pt idx="64">
                  <c:v>4/30/2006</c:v>
                </c:pt>
                <c:pt idx="65">
                  <c:v>5/31/2006</c:v>
                </c:pt>
                <c:pt idx="66">
                  <c:v>6/30/2006</c:v>
                </c:pt>
                <c:pt idx="67">
                  <c:v>7/31/2006</c:v>
                </c:pt>
                <c:pt idx="68">
                  <c:v>8/31/2006</c:v>
                </c:pt>
                <c:pt idx="69">
                  <c:v>9/30/2006</c:v>
                </c:pt>
                <c:pt idx="70">
                  <c:v>10/31/2006</c:v>
                </c:pt>
                <c:pt idx="71">
                  <c:v>11/30/2006</c:v>
                </c:pt>
                <c:pt idx="72">
                  <c:v>12/31/2006</c:v>
                </c:pt>
                <c:pt idx="73">
                  <c:v>1/31/2007</c:v>
                </c:pt>
                <c:pt idx="74">
                  <c:v>2/28/2007</c:v>
                </c:pt>
                <c:pt idx="75">
                  <c:v>3/31/2007</c:v>
                </c:pt>
                <c:pt idx="76">
                  <c:v>4/30/2007</c:v>
                </c:pt>
                <c:pt idx="77">
                  <c:v>5/31/2007</c:v>
                </c:pt>
                <c:pt idx="78">
                  <c:v>6/30/2007</c:v>
                </c:pt>
                <c:pt idx="79">
                  <c:v>7/31/2007</c:v>
                </c:pt>
                <c:pt idx="80">
                  <c:v>8/31/2007</c:v>
                </c:pt>
                <c:pt idx="81">
                  <c:v>9/30/2007</c:v>
                </c:pt>
                <c:pt idx="82">
                  <c:v>10/31/2007</c:v>
                </c:pt>
                <c:pt idx="83">
                  <c:v>11/30/2007</c:v>
                </c:pt>
                <c:pt idx="84">
                  <c:v>12/31/2007</c:v>
                </c:pt>
                <c:pt idx="85">
                  <c:v>1/31/2008</c:v>
                </c:pt>
                <c:pt idx="86">
                  <c:v>2/29/2008</c:v>
                </c:pt>
                <c:pt idx="87">
                  <c:v>3/31/2008</c:v>
                </c:pt>
                <c:pt idx="88">
                  <c:v>4/30/2008</c:v>
                </c:pt>
                <c:pt idx="89">
                  <c:v>5/31/2008</c:v>
                </c:pt>
                <c:pt idx="90">
                  <c:v>6/30/2008</c:v>
                </c:pt>
                <c:pt idx="91">
                  <c:v>7/31/2008</c:v>
                </c:pt>
                <c:pt idx="92">
                  <c:v>8/31/2008</c:v>
                </c:pt>
                <c:pt idx="93">
                  <c:v>9/30/2008</c:v>
                </c:pt>
                <c:pt idx="94">
                  <c:v>10/31/2008</c:v>
                </c:pt>
                <c:pt idx="95">
                  <c:v>11/30/2008</c:v>
                </c:pt>
                <c:pt idx="96">
                  <c:v>12/31/2008</c:v>
                </c:pt>
                <c:pt idx="97">
                  <c:v>1/31/2009</c:v>
                </c:pt>
                <c:pt idx="98">
                  <c:v>2/28/2009</c:v>
                </c:pt>
                <c:pt idx="99">
                  <c:v>3/31/2009</c:v>
                </c:pt>
                <c:pt idx="100">
                  <c:v>4/30/2009</c:v>
                </c:pt>
                <c:pt idx="101">
                  <c:v>5/31/2009</c:v>
                </c:pt>
                <c:pt idx="102">
                  <c:v>6/30/2009</c:v>
                </c:pt>
                <c:pt idx="103">
                  <c:v>7/31/2009</c:v>
                </c:pt>
                <c:pt idx="104">
                  <c:v>8/31/2009</c:v>
                </c:pt>
                <c:pt idx="105">
                  <c:v>9/30/2009</c:v>
                </c:pt>
                <c:pt idx="106">
                  <c:v>10/31/2009</c:v>
                </c:pt>
                <c:pt idx="107">
                  <c:v>11/30/2009</c:v>
                </c:pt>
                <c:pt idx="108">
                  <c:v>12/31/2009</c:v>
                </c:pt>
                <c:pt idx="109">
                  <c:v>1/31/2010</c:v>
                </c:pt>
                <c:pt idx="110">
                  <c:v>2/28/2010</c:v>
                </c:pt>
                <c:pt idx="111">
                  <c:v>3/31/2010</c:v>
                </c:pt>
                <c:pt idx="112">
                  <c:v>4/30/2010</c:v>
                </c:pt>
                <c:pt idx="113">
                  <c:v>5/31/2010</c:v>
                </c:pt>
                <c:pt idx="114">
                  <c:v>6/30/2010</c:v>
                </c:pt>
                <c:pt idx="115">
                  <c:v>7/31/2010</c:v>
                </c:pt>
                <c:pt idx="116">
                  <c:v>8/31/2010</c:v>
                </c:pt>
                <c:pt idx="117">
                  <c:v>9/30/2010</c:v>
                </c:pt>
                <c:pt idx="118">
                  <c:v>10/31/2010</c:v>
                </c:pt>
                <c:pt idx="119">
                  <c:v>11/30/2010</c:v>
                </c:pt>
                <c:pt idx="120">
                  <c:v>12/31/2010</c:v>
                </c:pt>
                <c:pt idx="121">
                  <c:v>1/31/2011</c:v>
                </c:pt>
                <c:pt idx="122">
                  <c:v>2/28/2011</c:v>
                </c:pt>
                <c:pt idx="123">
                  <c:v>3/31/2011</c:v>
                </c:pt>
                <c:pt idx="124">
                  <c:v>4/30/2011</c:v>
                </c:pt>
                <c:pt idx="125">
                  <c:v>5/31/2011</c:v>
                </c:pt>
                <c:pt idx="126">
                  <c:v>6/30/2011</c:v>
                </c:pt>
                <c:pt idx="127">
                  <c:v>7/31/2011</c:v>
                </c:pt>
                <c:pt idx="128">
                  <c:v>8/31/2011</c:v>
                </c:pt>
                <c:pt idx="129">
                  <c:v>9/30/2011</c:v>
                </c:pt>
                <c:pt idx="130">
                  <c:v>10/31/2011</c:v>
                </c:pt>
                <c:pt idx="131">
                  <c:v>11/30/2011</c:v>
                </c:pt>
                <c:pt idx="132">
                  <c:v>12/31/2011</c:v>
                </c:pt>
                <c:pt idx="133">
                  <c:v>1/31/2012</c:v>
                </c:pt>
                <c:pt idx="134">
                  <c:v>2/29/2012</c:v>
                </c:pt>
                <c:pt idx="135">
                  <c:v>3/31/2012</c:v>
                </c:pt>
                <c:pt idx="136">
                  <c:v>4/30/2012</c:v>
                </c:pt>
                <c:pt idx="137">
                  <c:v>5/31/2012</c:v>
                </c:pt>
                <c:pt idx="138">
                  <c:v>6/30/2012</c:v>
                </c:pt>
                <c:pt idx="139">
                  <c:v>7/31/2012</c:v>
                </c:pt>
                <c:pt idx="140">
                  <c:v>8/31/2012</c:v>
                </c:pt>
                <c:pt idx="141">
                  <c:v>9/30/2012</c:v>
                </c:pt>
                <c:pt idx="142">
                  <c:v>10/31/2012</c:v>
                </c:pt>
                <c:pt idx="143">
                  <c:v>11/30/2012</c:v>
                </c:pt>
                <c:pt idx="144">
                  <c:v>12/31/2012</c:v>
                </c:pt>
                <c:pt idx="145">
                  <c:v>1/31/2013</c:v>
                </c:pt>
                <c:pt idx="146">
                  <c:v>2/28/2013</c:v>
                </c:pt>
                <c:pt idx="147">
                  <c:v>3/31/2013</c:v>
                </c:pt>
                <c:pt idx="148">
                  <c:v>4/30/2013</c:v>
                </c:pt>
                <c:pt idx="149">
                  <c:v>5/31/2013</c:v>
                </c:pt>
                <c:pt idx="150">
                  <c:v>6/30/2013</c:v>
                </c:pt>
                <c:pt idx="151">
                  <c:v>7/31/2013</c:v>
                </c:pt>
                <c:pt idx="152">
                  <c:v>8/31/2013</c:v>
                </c:pt>
                <c:pt idx="153">
                  <c:v>9/30/2013</c:v>
                </c:pt>
                <c:pt idx="154">
                  <c:v>10/31/2013</c:v>
                </c:pt>
                <c:pt idx="155">
                  <c:v>11/30/2013</c:v>
                </c:pt>
                <c:pt idx="156">
                  <c:v>12/31/2013</c:v>
                </c:pt>
                <c:pt idx="157">
                  <c:v>1/31/2014</c:v>
                </c:pt>
                <c:pt idx="158">
                  <c:v>2/28/2014</c:v>
                </c:pt>
                <c:pt idx="159">
                  <c:v>3/31/2014</c:v>
                </c:pt>
                <c:pt idx="160">
                  <c:v>4/30/2014</c:v>
                </c:pt>
                <c:pt idx="161">
                  <c:v>5/31/2014</c:v>
                </c:pt>
                <c:pt idx="162">
                  <c:v>6/30/2014</c:v>
                </c:pt>
                <c:pt idx="163">
                  <c:v>7/31/2014</c:v>
                </c:pt>
                <c:pt idx="164">
                  <c:v>8/31/2014</c:v>
                </c:pt>
                <c:pt idx="165">
                  <c:v>9/30/2014</c:v>
                </c:pt>
                <c:pt idx="166">
                  <c:v>10/31/2014</c:v>
                </c:pt>
                <c:pt idx="167">
                  <c:v>11/30/2014</c:v>
                </c:pt>
                <c:pt idx="168">
                  <c:v>12/31/2014</c:v>
                </c:pt>
                <c:pt idx="169">
                  <c:v>1/31/2015</c:v>
                </c:pt>
                <c:pt idx="170">
                  <c:v>2/28/2015</c:v>
                </c:pt>
                <c:pt idx="171">
                  <c:v>3/31/2015</c:v>
                </c:pt>
                <c:pt idx="172">
                  <c:v>4/30/2015</c:v>
                </c:pt>
                <c:pt idx="173">
                  <c:v>5/31/2015</c:v>
                </c:pt>
                <c:pt idx="174">
                  <c:v>6/30/2015</c:v>
                </c:pt>
                <c:pt idx="175">
                  <c:v>7/31/2015</c:v>
                </c:pt>
                <c:pt idx="176">
                  <c:v>8/31/2015</c:v>
                </c:pt>
                <c:pt idx="177">
                  <c:v>9/30/2015</c:v>
                </c:pt>
                <c:pt idx="178">
                  <c:v>10/31/2015</c:v>
                </c:pt>
                <c:pt idx="179">
                  <c:v>11/30/2015</c:v>
                </c:pt>
                <c:pt idx="180">
                  <c:v>12/31/2015</c:v>
                </c:pt>
                <c:pt idx="181">
                  <c:v>1/31/2016</c:v>
                </c:pt>
                <c:pt idx="182">
                  <c:v>2/29/2016</c:v>
                </c:pt>
                <c:pt idx="183">
                  <c:v>3/31/2016</c:v>
                </c:pt>
                <c:pt idx="184">
                  <c:v>4/30/2016</c:v>
                </c:pt>
                <c:pt idx="185">
                  <c:v>5/31/2016</c:v>
                </c:pt>
                <c:pt idx="186">
                  <c:v>6/30/2016</c:v>
                </c:pt>
                <c:pt idx="187">
                  <c:v>7/31/2016</c:v>
                </c:pt>
                <c:pt idx="188">
                  <c:v>8/31/2016</c:v>
                </c:pt>
                <c:pt idx="189">
                  <c:v>9/30/2016</c:v>
                </c:pt>
                <c:pt idx="190">
                  <c:v>10/31/2016</c:v>
                </c:pt>
                <c:pt idx="191">
                  <c:v>11/30/2016</c:v>
                </c:pt>
                <c:pt idx="192">
                  <c:v>12/31/2016</c:v>
                </c:pt>
                <c:pt idx="193">
                  <c:v>1/31/2017</c:v>
                </c:pt>
                <c:pt idx="194">
                  <c:v>2/28/2017</c:v>
                </c:pt>
                <c:pt idx="195">
                  <c:v>3/31/2017</c:v>
                </c:pt>
                <c:pt idx="196">
                  <c:v>4/30/2017</c:v>
                </c:pt>
                <c:pt idx="197">
                  <c:v>5/31/2017</c:v>
                </c:pt>
                <c:pt idx="198">
                  <c:v>6/30/2017</c:v>
                </c:pt>
                <c:pt idx="199">
                  <c:v>7/31/2017</c:v>
                </c:pt>
                <c:pt idx="200">
                  <c:v>8/31/2017</c:v>
                </c:pt>
              </c:strCache>
            </c:strRef>
          </c:cat>
          <c:val>
            <c:numRef>
              <c:f>Sheet6!$D$3:$D$203</c:f>
              <c:numCache>
                <c:formatCode>General</c:formatCode>
                <c:ptCount val="201"/>
                <c:pt idx="0">
                  <c:v>7.31</c:v>
                </c:pt>
                <c:pt idx="1">
                  <c:v>6.8689999999999998</c:v>
                </c:pt>
                <c:pt idx="2">
                  <c:v>6.7569999999999997</c:v>
                </c:pt>
                <c:pt idx="3">
                  <c:v>6.66</c:v>
                </c:pt>
                <c:pt idx="4">
                  <c:v>6.7880000000000003</c:v>
                </c:pt>
                <c:pt idx="5">
                  <c:v>6.7169999999999996</c:v>
                </c:pt>
                <c:pt idx="6">
                  <c:v>6.73</c:v>
                </c:pt>
                <c:pt idx="7">
                  <c:v>6.2880000000000003</c:v>
                </c:pt>
                <c:pt idx="8">
                  <c:v>6.1879999999999997</c:v>
                </c:pt>
                <c:pt idx="9">
                  <c:v>6.0739999999999998</c:v>
                </c:pt>
                <c:pt idx="10">
                  <c:v>5.8079999999999998</c:v>
                </c:pt>
                <c:pt idx="11">
                  <c:v>6.0579999999999998</c:v>
                </c:pt>
                <c:pt idx="12">
                  <c:v>6.2530000000000001</c:v>
                </c:pt>
                <c:pt idx="13">
                  <c:v>6.2990000000000004</c:v>
                </c:pt>
                <c:pt idx="14">
                  <c:v>6.2720000000000002</c:v>
                </c:pt>
                <c:pt idx="15">
                  <c:v>6.7610000000000001</c:v>
                </c:pt>
                <c:pt idx="16">
                  <c:v>6.5570000000000004</c:v>
                </c:pt>
                <c:pt idx="17">
                  <c:v>6.22</c:v>
                </c:pt>
                <c:pt idx="18">
                  <c:v>6.2329999999999997</c:v>
                </c:pt>
                <c:pt idx="19">
                  <c:v>6.157</c:v>
                </c:pt>
                <c:pt idx="20">
                  <c:v>5.8289999999999997</c:v>
                </c:pt>
                <c:pt idx="21">
                  <c:v>5.5019999999999998</c:v>
                </c:pt>
                <c:pt idx="22">
                  <c:v>5.7629999999999999</c:v>
                </c:pt>
                <c:pt idx="23">
                  <c:v>5.6159999999999997</c:v>
                </c:pt>
                <c:pt idx="24">
                  <c:v>5.0830000000000002</c:v>
                </c:pt>
                <c:pt idx="25">
                  <c:v>5.0750000000000002</c:v>
                </c:pt>
                <c:pt idx="26">
                  <c:v>4.7439999999999998</c:v>
                </c:pt>
                <c:pt idx="27">
                  <c:v>4.7690000000000001</c:v>
                </c:pt>
                <c:pt idx="28">
                  <c:v>4.5389999999999997</c:v>
                </c:pt>
                <c:pt idx="29">
                  <c:v>4.0810000000000004</c:v>
                </c:pt>
                <c:pt idx="30">
                  <c:v>4.1239999999999997</c:v>
                </c:pt>
                <c:pt idx="31">
                  <c:v>4.8789999999999996</c:v>
                </c:pt>
                <c:pt idx="32">
                  <c:v>4.88</c:v>
                </c:pt>
                <c:pt idx="33">
                  <c:v>4.3140000000000001</c:v>
                </c:pt>
                <c:pt idx="34">
                  <c:v>4.6070000000000002</c:v>
                </c:pt>
                <c:pt idx="35">
                  <c:v>4.6289999999999996</c:v>
                </c:pt>
                <c:pt idx="36">
                  <c:v>4.4320000000000004</c:v>
                </c:pt>
                <c:pt idx="37">
                  <c:v>4.34</c:v>
                </c:pt>
                <c:pt idx="38">
                  <c:v>4.1929999999999996</c:v>
                </c:pt>
                <c:pt idx="39">
                  <c:v>4.0860000000000003</c:v>
                </c:pt>
                <c:pt idx="40">
                  <c:v>4.7290000000000001</c:v>
                </c:pt>
                <c:pt idx="41">
                  <c:v>4.9720000000000004</c:v>
                </c:pt>
                <c:pt idx="42">
                  <c:v>5.0179999999999998</c:v>
                </c:pt>
                <c:pt idx="43">
                  <c:v>4.8970000000000002</c:v>
                </c:pt>
                <c:pt idx="44">
                  <c:v>4.5650000000000004</c:v>
                </c:pt>
                <c:pt idx="45">
                  <c:v>4.5869999999999997</c:v>
                </c:pt>
                <c:pt idx="46">
                  <c:v>4.5</c:v>
                </c:pt>
                <c:pt idx="47">
                  <c:v>4.8099999999999996</c:v>
                </c:pt>
                <c:pt idx="48">
                  <c:v>4.6980000000000004</c:v>
                </c:pt>
                <c:pt idx="49">
                  <c:v>4.7149999999999999</c:v>
                </c:pt>
                <c:pt idx="50">
                  <c:v>4.9320000000000004</c:v>
                </c:pt>
                <c:pt idx="51">
                  <c:v>5.2140000000000004</c:v>
                </c:pt>
                <c:pt idx="52">
                  <c:v>5.0549999999999997</c:v>
                </c:pt>
                <c:pt idx="53">
                  <c:v>4.8659999999999997</c:v>
                </c:pt>
                <c:pt idx="54">
                  <c:v>4.8220000000000001</c:v>
                </c:pt>
                <c:pt idx="55">
                  <c:v>5.0970000000000004</c:v>
                </c:pt>
                <c:pt idx="56">
                  <c:v>4.8710000000000004</c:v>
                </c:pt>
                <c:pt idx="57">
                  <c:v>5.2080000000000002</c:v>
                </c:pt>
                <c:pt idx="58">
                  <c:v>5.4690000000000003</c:v>
                </c:pt>
                <c:pt idx="59">
                  <c:v>5.4930000000000003</c:v>
                </c:pt>
                <c:pt idx="60">
                  <c:v>5.351</c:v>
                </c:pt>
                <c:pt idx="61">
                  <c:v>5.4619999999999997</c:v>
                </c:pt>
                <c:pt idx="62">
                  <c:v>5.524</c:v>
                </c:pt>
                <c:pt idx="63">
                  <c:v>5.7910000000000004</c:v>
                </c:pt>
                <c:pt idx="64">
                  <c:v>5.9119999999999999</c:v>
                </c:pt>
                <c:pt idx="65">
                  <c:v>6.0330000000000004</c:v>
                </c:pt>
                <c:pt idx="66">
                  <c:v>6.1340000000000003</c:v>
                </c:pt>
                <c:pt idx="67">
                  <c:v>5.9690000000000003</c:v>
                </c:pt>
                <c:pt idx="68">
                  <c:v>5.7510000000000003</c:v>
                </c:pt>
                <c:pt idx="69">
                  <c:v>5.6529999999999996</c:v>
                </c:pt>
                <c:pt idx="70">
                  <c:v>5.6040000000000001</c:v>
                </c:pt>
                <c:pt idx="71">
                  <c:v>5.46</c:v>
                </c:pt>
                <c:pt idx="72">
                  <c:v>5.6790000000000003</c:v>
                </c:pt>
                <c:pt idx="73">
                  <c:v>5.76</c:v>
                </c:pt>
                <c:pt idx="74">
                  <c:v>5.4989999999999997</c:v>
                </c:pt>
                <c:pt idx="75">
                  <c:v>5.6210000000000004</c:v>
                </c:pt>
                <c:pt idx="76">
                  <c:v>5.5910000000000002</c:v>
                </c:pt>
                <c:pt idx="77">
                  <c:v>5.8659999999999997</c:v>
                </c:pt>
                <c:pt idx="78">
                  <c:v>5.9989999999999997</c:v>
                </c:pt>
                <c:pt idx="79">
                  <c:v>6.0140000000000002</c:v>
                </c:pt>
                <c:pt idx="80">
                  <c:v>5.9249999999999998</c:v>
                </c:pt>
                <c:pt idx="81">
                  <c:v>5.8940000000000001</c:v>
                </c:pt>
                <c:pt idx="82">
                  <c:v>5.8209999999999997</c:v>
                </c:pt>
                <c:pt idx="83">
                  <c:v>5.681</c:v>
                </c:pt>
                <c:pt idx="84">
                  <c:v>5.7770000000000001</c:v>
                </c:pt>
                <c:pt idx="85">
                  <c:v>5.4729999999999999</c:v>
                </c:pt>
                <c:pt idx="86">
                  <c:v>5.4589999999999996</c:v>
                </c:pt>
                <c:pt idx="87">
                  <c:v>5.7939999999999996</c:v>
                </c:pt>
                <c:pt idx="88">
                  <c:v>5.8780000000000001</c:v>
                </c:pt>
                <c:pt idx="89">
                  <c:v>6.0830000000000002</c:v>
                </c:pt>
                <c:pt idx="90">
                  <c:v>6.2530000000000001</c:v>
                </c:pt>
                <c:pt idx="91">
                  <c:v>6.4420000000000002</c:v>
                </c:pt>
                <c:pt idx="92">
                  <c:v>6.41</c:v>
                </c:pt>
                <c:pt idx="93">
                  <c:v>7.6449999999999996</c:v>
                </c:pt>
                <c:pt idx="94">
                  <c:v>8.9380000000000006</c:v>
                </c:pt>
                <c:pt idx="95">
                  <c:v>8.3610000000000007</c:v>
                </c:pt>
                <c:pt idx="96">
                  <c:v>7.5090000000000003</c:v>
                </c:pt>
                <c:pt idx="97">
                  <c:v>7.2949999999999999</c:v>
                </c:pt>
                <c:pt idx="98">
                  <c:v>7.5869999999999997</c:v>
                </c:pt>
                <c:pt idx="99">
                  <c:v>7.6</c:v>
                </c:pt>
                <c:pt idx="100">
                  <c:v>6.9820000000000002</c:v>
                </c:pt>
                <c:pt idx="101">
                  <c:v>6.2649999999999997</c:v>
                </c:pt>
                <c:pt idx="102">
                  <c:v>5.8890000000000002</c:v>
                </c:pt>
                <c:pt idx="103">
                  <c:v>5.3369999999999997</c:v>
                </c:pt>
                <c:pt idx="104">
                  <c:v>5.0389999999999997</c:v>
                </c:pt>
                <c:pt idx="105">
                  <c:v>4.8019999999999996</c:v>
                </c:pt>
                <c:pt idx="106">
                  <c:v>4.6950000000000003</c:v>
                </c:pt>
                <c:pt idx="107">
                  <c:v>4.4720000000000004</c:v>
                </c:pt>
                <c:pt idx="108">
                  <c:v>4.7380000000000004</c:v>
                </c:pt>
                <c:pt idx="109">
                  <c:v>4.4130000000000003</c:v>
                </c:pt>
                <c:pt idx="110">
                  <c:v>4.423</c:v>
                </c:pt>
                <c:pt idx="111">
                  <c:v>4.4660000000000002</c:v>
                </c:pt>
                <c:pt idx="112">
                  <c:v>4.2880000000000003</c:v>
                </c:pt>
                <c:pt idx="113">
                  <c:v>4.4550000000000001</c:v>
                </c:pt>
                <c:pt idx="114">
                  <c:v>4.2300000000000004</c:v>
                </c:pt>
                <c:pt idx="115">
                  <c:v>3.9369999999999998</c:v>
                </c:pt>
                <c:pt idx="116">
                  <c:v>3.706</c:v>
                </c:pt>
                <c:pt idx="117">
                  <c:v>3.609</c:v>
                </c:pt>
                <c:pt idx="118">
                  <c:v>3.556</c:v>
                </c:pt>
                <c:pt idx="119">
                  <c:v>3.7810000000000001</c:v>
                </c:pt>
                <c:pt idx="120">
                  <c:v>4.0179999999999998</c:v>
                </c:pt>
                <c:pt idx="121">
                  <c:v>3.9830000000000001</c:v>
                </c:pt>
                <c:pt idx="122">
                  <c:v>3.9780000000000002</c:v>
                </c:pt>
                <c:pt idx="123">
                  <c:v>4.0410000000000004</c:v>
                </c:pt>
                <c:pt idx="124">
                  <c:v>3.823</c:v>
                </c:pt>
                <c:pt idx="125">
                  <c:v>3.6589999999999998</c:v>
                </c:pt>
                <c:pt idx="126">
                  <c:v>3.83</c:v>
                </c:pt>
                <c:pt idx="127">
                  <c:v>3.5590000000000002</c:v>
                </c:pt>
                <c:pt idx="128">
                  <c:v>3.6709999999999998</c:v>
                </c:pt>
                <c:pt idx="129">
                  <c:v>3.89</c:v>
                </c:pt>
                <c:pt idx="130">
                  <c:v>3.6840000000000002</c:v>
                </c:pt>
                <c:pt idx="131">
                  <c:v>4.0140000000000002</c:v>
                </c:pt>
                <c:pt idx="132">
                  <c:v>3.827</c:v>
                </c:pt>
                <c:pt idx="133">
                  <c:v>3.4849999999999999</c:v>
                </c:pt>
                <c:pt idx="134">
                  <c:v>3.3849999999999998</c:v>
                </c:pt>
                <c:pt idx="135">
                  <c:v>3.448</c:v>
                </c:pt>
                <c:pt idx="136">
                  <c:v>3.34</c:v>
                </c:pt>
                <c:pt idx="137">
                  <c:v>3.3839999999999999</c:v>
                </c:pt>
                <c:pt idx="138">
                  <c:v>3.331</c:v>
                </c:pt>
                <c:pt idx="139">
                  <c:v>3.0009999999999999</c:v>
                </c:pt>
                <c:pt idx="140">
                  <c:v>2.9449999999999998</c:v>
                </c:pt>
                <c:pt idx="141">
                  <c:v>2.8359999999999999</c:v>
                </c:pt>
                <c:pt idx="142">
                  <c:v>2.72</c:v>
                </c:pt>
                <c:pt idx="143">
                  <c:v>2.7320000000000002</c:v>
                </c:pt>
                <c:pt idx="144">
                  <c:v>2.7549999999999999</c:v>
                </c:pt>
                <c:pt idx="145">
                  <c:v>2.8519999999999999</c:v>
                </c:pt>
                <c:pt idx="146">
                  <c:v>2.7829999999999999</c:v>
                </c:pt>
                <c:pt idx="147">
                  <c:v>2.8039999999999998</c:v>
                </c:pt>
                <c:pt idx="148">
                  <c:v>2.6549999999999998</c:v>
                </c:pt>
                <c:pt idx="149">
                  <c:v>2.9849999999999999</c:v>
                </c:pt>
                <c:pt idx="150">
                  <c:v>3.4209999999999998</c:v>
                </c:pt>
                <c:pt idx="151">
                  <c:v>3.3210000000000002</c:v>
                </c:pt>
                <c:pt idx="152">
                  <c:v>3.4649999999999999</c:v>
                </c:pt>
                <c:pt idx="153">
                  <c:v>3.36</c:v>
                </c:pt>
                <c:pt idx="154">
                  <c:v>3.198</c:v>
                </c:pt>
                <c:pt idx="155">
                  <c:v>3.24</c:v>
                </c:pt>
                <c:pt idx="156">
                  <c:v>3.3490000000000002</c:v>
                </c:pt>
                <c:pt idx="157">
                  <c:v>3.1789999999999998</c:v>
                </c:pt>
                <c:pt idx="158">
                  <c:v>3.0859999999999999</c:v>
                </c:pt>
                <c:pt idx="159">
                  <c:v>3.1890000000000001</c:v>
                </c:pt>
                <c:pt idx="160">
                  <c:v>3.0950000000000002</c:v>
                </c:pt>
                <c:pt idx="161">
                  <c:v>2.93</c:v>
                </c:pt>
                <c:pt idx="162">
                  <c:v>2.9689999999999999</c:v>
                </c:pt>
                <c:pt idx="163">
                  <c:v>3.0640000000000001</c:v>
                </c:pt>
                <c:pt idx="164">
                  <c:v>2.9449999999999998</c:v>
                </c:pt>
                <c:pt idx="165">
                  <c:v>3.1560000000000001</c:v>
                </c:pt>
                <c:pt idx="166">
                  <c:v>3.09</c:v>
                </c:pt>
                <c:pt idx="167">
                  <c:v>3.0619999999999998</c:v>
                </c:pt>
                <c:pt idx="168">
                  <c:v>3.2069999999999999</c:v>
                </c:pt>
                <c:pt idx="169">
                  <c:v>2.9060000000000001</c:v>
                </c:pt>
                <c:pt idx="170">
                  <c:v>2.98</c:v>
                </c:pt>
                <c:pt idx="171">
                  <c:v>2.9380000000000002</c:v>
                </c:pt>
                <c:pt idx="172">
                  <c:v>3.0049999999999999</c:v>
                </c:pt>
                <c:pt idx="173">
                  <c:v>3.09</c:v>
                </c:pt>
                <c:pt idx="174">
                  <c:v>3.335</c:v>
                </c:pt>
                <c:pt idx="175">
                  <c:v>3.3410000000000002</c:v>
                </c:pt>
                <c:pt idx="176">
                  <c:v>3.4769999999999999</c:v>
                </c:pt>
                <c:pt idx="177">
                  <c:v>3.4329999999999998</c:v>
                </c:pt>
                <c:pt idx="178">
                  <c:v>3.423</c:v>
                </c:pt>
                <c:pt idx="179">
                  <c:v>3.5</c:v>
                </c:pt>
                <c:pt idx="180">
                  <c:v>3.6829999999999998</c:v>
                </c:pt>
                <c:pt idx="181">
                  <c:v>3.6219999999999999</c:v>
                </c:pt>
                <c:pt idx="182">
                  <c:v>3.5539999999999998</c:v>
                </c:pt>
                <c:pt idx="183">
                  <c:v>3.206</c:v>
                </c:pt>
                <c:pt idx="184">
                  <c:v>3.073</c:v>
                </c:pt>
                <c:pt idx="185">
                  <c:v>3.1379999999999999</c:v>
                </c:pt>
                <c:pt idx="186">
                  <c:v>2.8959999999999999</c:v>
                </c:pt>
                <c:pt idx="187">
                  <c:v>2.7690000000000001</c:v>
                </c:pt>
                <c:pt idx="188">
                  <c:v>2.7909999999999999</c:v>
                </c:pt>
                <c:pt idx="189">
                  <c:v>2.8420000000000001</c:v>
                </c:pt>
                <c:pt idx="190">
                  <c:v>2.968</c:v>
                </c:pt>
                <c:pt idx="191">
                  <c:v>3.4020000000000001</c:v>
                </c:pt>
                <c:pt idx="192">
                  <c:v>3.3940000000000001</c:v>
                </c:pt>
                <c:pt idx="193">
                  <c:v>3.3769999999999998</c:v>
                </c:pt>
                <c:pt idx="194">
                  <c:v>3.28</c:v>
                </c:pt>
                <c:pt idx="195">
                  <c:v>3.3490000000000002</c:v>
                </c:pt>
                <c:pt idx="196">
                  <c:v>3.2679999999999998</c:v>
                </c:pt>
                <c:pt idx="197">
                  <c:v>3.1789999999999998</c:v>
                </c:pt>
                <c:pt idx="198">
                  <c:v>3.222</c:v>
                </c:pt>
                <c:pt idx="199">
                  <c:v>3.1429999999999998</c:v>
                </c:pt>
                <c:pt idx="200">
                  <c:v>3.09</c:v>
                </c:pt>
              </c:numCache>
            </c:numRef>
          </c:val>
          <c:smooth val="0"/>
        </c:ser>
        <c:ser>
          <c:idx val="3"/>
          <c:order val="3"/>
          <c:tx>
            <c:strRef>
              <c:f>Sheet6!$E$2</c:f>
              <c:strCache>
                <c:ptCount val="1"/>
                <c:pt idx="0">
                  <c:v>US High Yield Index</c:v>
                </c:pt>
              </c:strCache>
            </c:strRef>
          </c:tx>
          <c:spPr>
            <a:ln w="28575" cap="rnd">
              <a:solidFill>
                <a:schemeClr val="accent4"/>
              </a:solidFill>
              <a:round/>
            </a:ln>
            <a:effectLst/>
          </c:spPr>
          <c:marker>
            <c:symbol val="none"/>
          </c:marker>
          <c:cat>
            <c:strRef>
              <c:f>Sheet6!$A$3:$A$203</c:f>
              <c:strCache>
                <c:ptCount val="201"/>
                <c:pt idx="0">
                  <c:v>12/31/2000</c:v>
                </c:pt>
                <c:pt idx="1">
                  <c:v>1/31/2001</c:v>
                </c:pt>
                <c:pt idx="2">
                  <c:v>2/28/2001</c:v>
                </c:pt>
                <c:pt idx="3">
                  <c:v>3/31/2001</c:v>
                </c:pt>
                <c:pt idx="4">
                  <c:v>4/30/2001</c:v>
                </c:pt>
                <c:pt idx="5">
                  <c:v>5/31/2001</c:v>
                </c:pt>
                <c:pt idx="6">
                  <c:v>6/30/2001</c:v>
                </c:pt>
                <c:pt idx="7">
                  <c:v>7/31/2001</c:v>
                </c:pt>
                <c:pt idx="8">
                  <c:v>8/31/2001</c:v>
                </c:pt>
                <c:pt idx="9">
                  <c:v>9/30/2001</c:v>
                </c:pt>
                <c:pt idx="10">
                  <c:v>10/31/2001</c:v>
                </c:pt>
                <c:pt idx="11">
                  <c:v>11/30/2001</c:v>
                </c:pt>
                <c:pt idx="12">
                  <c:v>12/31/2001</c:v>
                </c:pt>
                <c:pt idx="13">
                  <c:v>1/31/2002</c:v>
                </c:pt>
                <c:pt idx="14">
                  <c:v>2/28/2002</c:v>
                </c:pt>
                <c:pt idx="15">
                  <c:v>3/31/2002</c:v>
                </c:pt>
                <c:pt idx="16">
                  <c:v>4/30/2002</c:v>
                </c:pt>
                <c:pt idx="17">
                  <c:v>5/31/2002</c:v>
                </c:pt>
                <c:pt idx="18">
                  <c:v>6/30/2002</c:v>
                </c:pt>
                <c:pt idx="19">
                  <c:v>7/31/2002</c:v>
                </c:pt>
                <c:pt idx="20">
                  <c:v>8/31/2002</c:v>
                </c:pt>
                <c:pt idx="21">
                  <c:v>9/30/2002</c:v>
                </c:pt>
                <c:pt idx="22">
                  <c:v>10/31/2002</c:v>
                </c:pt>
                <c:pt idx="23">
                  <c:v>11/30/2002</c:v>
                </c:pt>
                <c:pt idx="24">
                  <c:v>12/31/2002</c:v>
                </c:pt>
                <c:pt idx="25">
                  <c:v>1/31/2003</c:v>
                </c:pt>
                <c:pt idx="26">
                  <c:v>2/28/2003</c:v>
                </c:pt>
                <c:pt idx="27">
                  <c:v>3/31/2003</c:v>
                </c:pt>
                <c:pt idx="28">
                  <c:v>4/30/2003</c:v>
                </c:pt>
                <c:pt idx="29">
                  <c:v>5/31/2003</c:v>
                </c:pt>
                <c:pt idx="30">
                  <c:v>6/30/2003</c:v>
                </c:pt>
                <c:pt idx="31">
                  <c:v>7/31/2003</c:v>
                </c:pt>
                <c:pt idx="32">
                  <c:v>8/31/2003</c:v>
                </c:pt>
                <c:pt idx="33">
                  <c:v>9/30/2003</c:v>
                </c:pt>
                <c:pt idx="34">
                  <c:v>10/31/2003</c:v>
                </c:pt>
                <c:pt idx="35">
                  <c:v>11/30/2003</c:v>
                </c:pt>
                <c:pt idx="36">
                  <c:v>12/31/2003</c:v>
                </c:pt>
                <c:pt idx="37">
                  <c:v>1/31/2004</c:v>
                </c:pt>
                <c:pt idx="38">
                  <c:v>2/29/2004</c:v>
                </c:pt>
                <c:pt idx="39">
                  <c:v>3/31/2004</c:v>
                </c:pt>
                <c:pt idx="40">
                  <c:v>4/30/2004</c:v>
                </c:pt>
                <c:pt idx="41">
                  <c:v>5/31/2004</c:v>
                </c:pt>
                <c:pt idx="42">
                  <c:v>6/30/2004</c:v>
                </c:pt>
                <c:pt idx="43">
                  <c:v>7/31/2004</c:v>
                </c:pt>
                <c:pt idx="44">
                  <c:v>8/31/2004</c:v>
                </c:pt>
                <c:pt idx="45">
                  <c:v>9/30/2004</c:v>
                </c:pt>
                <c:pt idx="46">
                  <c:v>10/31/2004</c:v>
                </c:pt>
                <c:pt idx="47">
                  <c:v>11/30/2004</c:v>
                </c:pt>
                <c:pt idx="48">
                  <c:v>12/31/2004</c:v>
                </c:pt>
                <c:pt idx="49">
                  <c:v>1/31/2005</c:v>
                </c:pt>
                <c:pt idx="50">
                  <c:v>2/28/2005</c:v>
                </c:pt>
                <c:pt idx="51">
                  <c:v>3/31/2005</c:v>
                </c:pt>
                <c:pt idx="52">
                  <c:v>4/30/2005</c:v>
                </c:pt>
                <c:pt idx="53">
                  <c:v>5/31/2005</c:v>
                </c:pt>
                <c:pt idx="54">
                  <c:v>6/30/2005</c:v>
                </c:pt>
                <c:pt idx="55">
                  <c:v>7/31/2005</c:v>
                </c:pt>
                <c:pt idx="56">
                  <c:v>8/31/2005</c:v>
                </c:pt>
                <c:pt idx="57">
                  <c:v>9/30/2005</c:v>
                </c:pt>
                <c:pt idx="58">
                  <c:v>10/31/2005</c:v>
                </c:pt>
                <c:pt idx="59">
                  <c:v>11/30/2005</c:v>
                </c:pt>
                <c:pt idx="60">
                  <c:v>12/31/2005</c:v>
                </c:pt>
                <c:pt idx="61">
                  <c:v>1/31/2006</c:v>
                </c:pt>
                <c:pt idx="62">
                  <c:v>2/28/2006</c:v>
                </c:pt>
                <c:pt idx="63">
                  <c:v>3/31/2006</c:v>
                </c:pt>
                <c:pt idx="64">
                  <c:v>4/30/2006</c:v>
                </c:pt>
                <c:pt idx="65">
                  <c:v>5/31/2006</c:v>
                </c:pt>
                <c:pt idx="66">
                  <c:v>6/30/2006</c:v>
                </c:pt>
                <c:pt idx="67">
                  <c:v>7/31/2006</c:v>
                </c:pt>
                <c:pt idx="68">
                  <c:v>8/31/2006</c:v>
                </c:pt>
                <c:pt idx="69">
                  <c:v>9/30/2006</c:v>
                </c:pt>
                <c:pt idx="70">
                  <c:v>10/31/2006</c:v>
                </c:pt>
                <c:pt idx="71">
                  <c:v>11/30/2006</c:v>
                </c:pt>
                <c:pt idx="72">
                  <c:v>12/31/2006</c:v>
                </c:pt>
                <c:pt idx="73">
                  <c:v>1/31/2007</c:v>
                </c:pt>
                <c:pt idx="74">
                  <c:v>2/28/2007</c:v>
                </c:pt>
                <c:pt idx="75">
                  <c:v>3/31/2007</c:v>
                </c:pt>
                <c:pt idx="76">
                  <c:v>4/30/2007</c:v>
                </c:pt>
                <c:pt idx="77">
                  <c:v>5/31/2007</c:v>
                </c:pt>
                <c:pt idx="78">
                  <c:v>6/30/2007</c:v>
                </c:pt>
                <c:pt idx="79">
                  <c:v>7/31/2007</c:v>
                </c:pt>
                <c:pt idx="80">
                  <c:v>8/31/2007</c:v>
                </c:pt>
                <c:pt idx="81">
                  <c:v>9/30/2007</c:v>
                </c:pt>
                <c:pt idx="82">
                  <c:v>10/31/2007</c:v>
                </c:pt>
                <c:pt idx="83">
                  <c:v>11/30/2007</c:v>
                </c:pt>
                <c:pt idx="84">
                  <c:v>12/31/2007</c:v>
                </c:pt>
                <c:pt idx="85">
                  <c:v>1/31/2008</c:v>
                </c:pt>
                <c:pt idx="86">
                  <c:v>2/29/2008</c:v>
                </c:pt>
                <c:pt idx="87">
                  <c:v>3/31/2008</c:v>
                </c:pt>
                <c:pt idx="88">
                  <c:v>4/30/2008</c:v>
                </c:pt>
                <c:pt idx="89">
                  <c:v>5/31/2008</c:v>
                </c:pt>
                <c:pt idx="90">
                  <c:v>6/30/2008</c:v>
                </c:pt>
                <c:pt idx="91">
                  <c:v>7/31/2008</c:v>
                </c:pt>
                <c:pt idx="92">
                  <c:v>8/31/2008</c:v>
                </c:pt>
                <c:pt idx="93">
                  <c:v>9/30/2008</c:v>
                </c:pt>
                <c:pt idx="94">
                  <c:v>10/31/2008</c:v>
                </c:pt>
                <c:pt idx="95">
                  <c:v>11/30/2008</c:v>
                </c:pt>
                <c:pt idx="96">
                  <c:v>12/31/2008</c:v>
                </c:pt>
                <c:pt idx="97">
                  <c:v>1/31/2009</c:v>
                </c:pt>
                <c:pt idx="98">
                  <c:v>2/28/2009</c:v>
                </c:pt>
                <c:pt idx="99">
                  <c:v>3/31/2009</c:v>
                </c:pt>
                <c:pt idx="100">
                  <c:v>4/30/2009</c:v>
                </c:pt>
                <c:pt idx="101">
                  <c:v>5/31/2009</c:v>
                </c:pt>
                <c:pt idx="102">
                  <c:v>6/30/2009</c:v>
                </c:pt>
                <c:pt idx="103">
                  <c:v>7/31/2009</c:v>
                </c:pt>
                <c:pt idx="104">
                  <c:v>8/31/2009</c:v>
                </c:pt>
                <c:pt idx="105">
                  <c:v>9/30/2009</c:v>
                </c:pt>
                <c:pt idx="106">
                  <c:v>10/31/2009</c:v>
                </c:pt>
                <c:pt idx="107">
                  <c:v>11/30/2009</c:v>
                </c:pt>
                <c:pt idx="108">
                  <c:v>12/31/2009</c:v>
                </c:pt>
                <c:pt idx="109">
                  <c:v>1/31/2010</c:v>
                </c:pt>
                <c:pt idx="110">
                  <c:v>2/28/2010</c:v>
                </c:pt>
                <c:pt idx="111">
                  <c:v>3/31/2010</c:v>
                </c:pt>
                <c:pt idx="112">
                  <c:v>4/30/2010</c:v>
                </c:pt>
                <c:pt idx="113">
                  <c:v>5/31/2010</c:v>
                </c:pt>
                <c:pt idx="114">
                  <c:v>6/30/2010</c:v>
                </c:pt>
                <c:pt idx="115">
                  <c:v>7/31/2010</c:v>
                </c:pt>
                <c:pt idx="116">
                  <c:v>8/31/2010</c:v>
                </c:pt>
                <c:pt idx="117">
                  <c:v>9/30/2010</c:v>
                </c:pt>
                <c:pt idx="118">
                  <c:v>10/31/2010</c:v>
                </c:pt>
                <c:pt idx="119">
                  <c:v>11/30/2010</c:v>
                </c:pt>
                <c:pt idx="120">
                  <c:v>12/31/2010</c:v>
                </c:pt>
                <c:pt idx="121">
                  <c:v>1/31/2011</c:v>
                </c:pt>
                <c:pt idx="122">
                  <c:v>2/28/2011</c:v>
                </c:pt>
                <c:pt idx="123">
                  <c:v>3/31/2011</c:v>
                </c:pt>
                <c:pt idx="124">
                  <c:v>4/30/2011</c:v>
                </c:pt>
                <c:pt idx="125">
                  <c:v>5/31/2011</c:v>
                </c:pt>
                <c:pt idx="126">
                  <c:v>6/30/2011</c:v>
                </c:pt>
                <c:pt idx="127">
                  <c:v>7/31/2011</c:v>
                </c:pt>
                <c:pt idx="128">
                  <c:v>8/31/2011</c:v>
                </c:pt>
                <c:pt idx="129">
                  <c:v>9/30/2011</c:v>
                </c:pt>
                <c:pt idx="130">
                  <c:v>10/31/2011</c:v>
                </c:pt>
                <c:pt idx="131">
                  <c:v>11/30/2011</c:v>
                </c:pt>
                <c:pt idx="132">
                  <c:v>12/31/2011</c:v>
                </c:pt>
                <c:pt idx="133">
                  <c:v>1/31/2012</c:v>
                </c:pt>
                <c:pt idx="134">
                  <c:v>2/29/2012</c:v>
                </c:pt>
                <c:pt idx="135">
                  <c:v>3/31/2012</c:v>
                </c:pt>
                <c:pt idx="136">
                  <c:v>4/30/2012</c:v>
                </c:pt>
                <c:pt idx="137">
                  <c:v>5/31/2012</c:v>
                </c:pt>
                <c:pt idx="138">
                  <c:v>6/30/2012</c:v>
                </c:pt>
                <c:pt idx="139">
                  <c:v>7/31/2012</c:v>
                </c:pt>
                <c:pt idx="140">
                  <c:v>8/31/2012</c:v>
                </c:pt>
                <c:pt idx="141">
                  <c:v>9/30/2012</c:v>
                </c:pt>
                <c:pt idx="142">
                  <c:v>10/31/2012</c:v>
                </c:pt>
                <c:pt idx="143">
                  <c:v>11/30/2012</c:v>
                </c:pt>
                <c:pt idx="144">
                  <c:v>12/31/2012</c:v>
                </c:pt>
                <c:pt idx="145">
                  <c:v>1/31/2013</c:v>
                </c:pt>
                <c:pt idx="146">
                  <c:v>2/28/2013</c:v>
                </c:pt>
                <c:pt idx="147">
                  <c:v>3/31/2013</c:v>
                </c:pt>
                <c:pt idx="148">
                  <c:v>4/30/2013</c:v>
                </c:pt>
                <c:pt idx="149">
                  <c:v>5/31/2013</c:v>
                </c:pt>
                <c:pt idx="150">
                  <c:v>6/30/2013</c:v>
                </c:pt>
                <c:pt idx="151">
                  <c:v>7/31/2013</c:v>
                </c:pt>
                <c:pt idx="152">
                  <c:v>8/31/2013</c:v>
                </c:pt>
                <c:pt idx="153">
                  <c:v>9/30/2013</c:v>
                </c:pt>
                <c:pt idx="154">
                  <c:v>10/31/2013</c:v>
                </c:pt>
                <c:pt idx="155">
                  <c:v>11/30/2013</c:v>
                </c:pt>
                <c:pt idx="156">
                  <c:v>12/31/2013</c:v>
                </c:pt>
                <c:pt idx="157">
                  <c:v>1/31/2014</c:v>
                </c:pt>
                <c:pt idx="158">
                  <c:v>2/28/2014</c:v>
                </c:pt>
                <c:pt idx="159">
                  <c:v>3/31/2014</c:v>
                </c:pt>
                <c:pt idx="160">
                  <c:v>4/30/2014</c:v>
                </c:pt>
                <c:pt idx="161">
                  <c:v>5/31/2014</c:v>
                </c:pt>
                <c:pt idx="162">
                  <c:v>6/30/2014</c:v>
                </c:pt>
                <c:pt idx="163">
                  <c:v>7/31/2014</c:v>
                </c:pt>
                <c:pt idx="164">
                  <c:v>8/31/2014</c:v>
                </c:pt>
                <c:pt idx="165">
                  <c:v>9/30/2014</c:v>
                </c:pt>
                <c:pt idx="166">
                  <c:v>10/31/2014</c:v>
                </c:pt>
                <c:pt idx="167">
                  <c:v>11/30/2014</c:v>
                </c:pt>
                <c:pt idx="168">
                  <c:v>12/31/2014</c:v>
                </c:pt>
                <c:pt idx="169">
                  <c:v>1/31/2015</c:v>
                </c:pt>
                <c:pt idx="170">
                  <c:v>2/28/2015</c:v>
                </c:pt>
                <c:pt idx="171">
                  <c:v>3/31/2015</c:v>
                </c:pt>
                <c:pt idx="172">
                  <c:v>4/30/2015</c:v>
                </c:pt>
                <c:pt idx="173">
                  <c:v>5/31/2015</c:v>
                </c:pt>
                <c:pt idx="174">
                  <c:v>6/30/2015</c:v>
                </c:pt>
                <c:pt idx="175">
                  <c:v>7/31/2015</c:v>
                </c:pt>
                <c:pt idx="176">
                  <c:v>8/31/2015</c:v>
                </c:pt>
                <c:pt idx="177">
                  <c:v>9/30/2015</c:v>
                </c:pt>
                <c:pt idx="178">
                  <c:v>10/31/2015</c:v>
                </c:pt>
                <c:pt idx="179">
                  <c:v>11/30/2015</c:v>
                </c:pt>
                <c:pt idx="180">
                  <c:v>12/31/2015</c:v>
                </c:pt>
                <c:pt idx="181">
                  <c:v>1/31/2016</c:v>
                </c:pt>
                <c:pt idx="182">
                  <c:v>2/29/2016</c:v>
                </c:pt>
                <c:pt idx="183">
                  <c:v>3/31/2016</c:v>
                </c:pt>
                <c:pt idx="184">
                  <c:v>4/30/2016</c:v>
                </c:pt>
                <c:pt idx="185">
                  <c:v>5/31/2016</c:v>
                </c:pt>
                <c:pt idx="186">
                  <c:v>6/30/2016</c:v>
                </c:pt>
                <c:pt idx="187">
                  <c:v>7/31/2016</c:v>
                </c:pt>
                <c:pt idx="188">
                  <c:v>8/31/2016</c:v>
                </c:pt>
                <c:pt idx="189">
                  <c:v>9/30/2016</c:v>
                </c:pt>
                <c:pt idx="190">
                  <c:v>10/31/2016</c:v>
                </c:pt>
                <c:pt idx="191">
                  <c:v>11/30/2016</c:v>
                </c:pt>
                <c:pt idx="192">
                  <c:v>12/31/2016</c:v>
                </c:pt>
                <c:pt idx="193">
                  <c:v>1/31/2017</c:v>
                </c:pt>
                <c:pt idx="194">
                  <c:v>2/28/2017</c:v>
                </c:pt>
                <c:pt idx="195">
                  <c:v>3/31/2017</c:v>
                </c:pt>
                <c:pt idx="196">
                  <c:v>4/30/2017</c:v>
                </c:pt>
                <c:pt idx="197">
                  <c:v>5/31/2017</c:v>
                </c:pt>
                <c:pt idx="198">
                  <c:v>6/30/2017</c:v>
                </c:pt>
                <c:pt idx="199">
                  <c:v>7/31/2017</c:v>
                </c:pt>
                <c:pt idx="200">
                  <c:v>8/31/2017</c:v>
                </c:pt>
              </c:strCache>
            </c:strRef>
          </c:cat>
          <c:val>
            <c:numRef>
              <c:f>Sheet6!$E$3:$E$203</c:f>
              <c:numCache>
                <c:formatCode>General</c:formatCode>
                <c:ptCount val="201"/>
                <c:pt idx="0">
                  <c:v>14.364000000000001</c:v>
                </c:pt>
                <c:pt idx="1">
                  <c:v>12.901</c:v>
                </c:pt>
                <c:pt idx="2">
                  <c:v>12.547000000000001</c:v>
                </c:pt>
                <c:pt idx="3">
                  <c:v>12.978999999999999</c:v>
                </c:pt>
                <c:pt idx="4">
                  <c:v>13.138999999999999</c:v>
                </c:pt>
                <c:pt idx="5">
                  <c:v>12.801</c:v>
                </c:pt>
                <c:pt idx="6">
                  <c:v>13.287000000000001</c:v>
                </c:pt>
                <c:pt idx="7">
                  <c:v>12.978</c:v>
                </c:pt>
                <c:pt idx="8">
                  <c:v>12.622999999999999</c:v>
                </c:pt>
                <c:pt idx="9">
                  <c:v>14.284000000000001</c:v>
                </c:pt>
                <c:pt idx="10">
                  <c:v>13.398999999999999</c:v>
                </c:pt>
                <c:pt idx="11">
                  <c:v>12.672000000000001</c:v>
                </c:pt>
                <c:pt idx="12">
                  <c:v>12.807</c:v>
                </c:pt>
                <c:pt idx="13">
                  <c:v>12.419</c:v>
                </c:pt>
                <c:pt idx="14">
                  <c:v>12.53</c:v>
                </c:pt>
                <c:pt idx="15">
                  <c:v>12.077999999999999</c:v>
                </c:pt>
                <c:pt idx="16">
                  <c:v>11.462999999999999</c:v>
                </c:pt>
                <c:pt idx="17">
                  <c:v>11.762</c:v>
                </c:pt>
                <c:pt idx="18">
                  <c:v>12.962</c:v>
                </c:pt>
                <c:pt idx="19">
                  <c:v>13.451000000000001</c:v>
                </c:pt>
                <c:pt idx="20">
                  <c:v>13.051</c:v>
                </c:pt>
                <c:pt idx="21">
                  <c:v>13.237</c:v>
                </c:pt>
                <c:pt idx="22">
                  <c:v>13.664999999999999</c:v>
                </c:pt>
                <c:pt idx="23">
                  <c:v>12.295</c:v>
                </c:pt>
                <c:pt idx="24">
                  <c:v>11.933999999999999</c:v>
                </c:pt>
                <c:pt idx="25">
                  <c:v>11.492000000000001</c:v>
                </c:pt>
                <c:pt idx="26">
                  <c:v>11.282</c:v>
                </c:pt>
                <c:pt idx="27">
                  <c:v>10.76</c:v>
                </c:pt>
                <c:pt idx="28">
                  <c:v>9.5090000000000003</c:v>
                </c:pt>
                <c:pt idx="29">
                  <c:v>9.391</c:v>
                </c:pt>
                <c:pt idx="30">
                  <c:v>8.9030000000000005</c:v>
                </c:pt>
                <c:pt idx="31">
                  <c:v>9.2880000000000003</c:v>
                </c:pt>
                <c:pt idx="32">
                  <c:v>9.1259999999999994</c:v>
                </c:pt>
                <c:pt idx="33">
                  <c:v>8.5990000000000002</c:v>
                </c:pt>
                <c:pt idx="34">
                  <c:v>8.2390000000000008</c:v>
                </c:pt>
                <c:pt idx="35">
                  <c:v>8.0779999999999994</c:v>
                </c:pt>
                <c:pt idx="36">
                  <c:v>7.6890000000000001</c:v>
                </c:pt>
                <c:pt idx="37">
                  <c:v>7.47</c:v>
                </c:pt>
                <c:pt idx="38">
                  <c:v>7.577</c:v>
                </c:pt>
                <c:pt idx="39">
                  <c:v>7.5190000000000001</c:v>
                </c:pt>
                <c:pt idx="40">
                  <c:v>7.7850000000000001</c:v>
                </c:pt>
                <c:pt idx="41">
                  <c:v>8.3079999999999998</c:v>
                </c:pt>
                <c:pt idx="42">
                  <c:v>8.1359999999999992</c:v>
                </c:pt>
                <c:pt idx="43">
                  <c:v>7.9459999999999997</c:v>
                </c:pt>
                <c:pt idx="44">
                  <c:v>7.6580000000000004</c:v>
                </c:pt>
                <c:pt idx="45">
                  <c:v>7.468</c:v>
                </c:pt>
                <c:pt idx="46">
                  <c:v>7.1710000000000003</c:v>
                </c:pt>
                <c:pt idx="47">
                  <c:v>7.0460000000000003</c:v>
                </c:pt>
                <c:pt idx="48">
                  <c:v>6.8810000000000002</c:v>
                </c:pt>
                <c:pt idx="49">
                  <c:v>7.0659999999999998</c:v>
                </c:pt>
                <c:pt idx="50">
                  <c:v>6.98</c:v>
                </c:pt>
                <c:pt idx="51">
                  <c:v>7.8330000000000002</c:v>
                </c:pt>
                <c:pt idx="52">
                  <c:v>8.2110000000000003</c:v>
                </c:pt>
                <c:pt idx="53">
                  <c:v>7.9930000000000003</c:v>
                </c:pt>
                <c:pt idx="54">
                  <c:v>7.6959999999999997</c:v>
                </c:pt>
                <c:pt idx="55">
                  <c:v>7.5069999999999997</c:v>
                </c:pt>
                <c:pt idx="56">
                  <c:v>7.6180000000000003</c:v>
                </c:pt>
                <c:pt idx="57">
                  <c:v>7.835</c:v>
                </c:pt>
                <c:pt idx="58">
                  <c:v>8.1470000000000002</c:v>
                </c:pt>
                <c:pt idx="59">
                  <c:v>8.1709999999999994</c:v>
                </c:pt>
                <c:pt idx="60">
                  <c:v>8.1280000000000001</c:v>
                </c:pt>
                <c:pt idx="61">
                  <c:v>7.9619999999999997</c:v>
                </c:pt>
                <c:pt idx="62">
                  <c:v>8.0039999999999996</c:v>
                </c:pt>
                <c:pt idx="63">
                  <c:v>8.0120000000000005</c:v>
                </c:pt>
                <c:pt idx="64">
                  <c:v>8.0510000000000002</c:v>
                </c:pt>
                <c:pt idx="65">
                  <c:v>8.2249999999999996</c:v>
                </c:pt>
                <c:pt idx="66">
                  <c:v>8.5030000000000001</c:v>
                </c:pt>
                <c:pt idx="67">
                  <c:v>8.4280000000000008</c:v>
                </c:pt>
                <c:pt idx="68">
                  <c:v>8.2390000000000008</c:v>
                </c:pt>
                <c:pt idx="69">
                  <c:v>8.0790000000000006</c:v>
                </c:pt>
                <c:pt idx="70">
                  <c:v>7.9119999999999999</c:v>
                </c:pt>
                <c:pt idx="71">
                  <c:v>7.6870000000000003</c:v>
                </c:pt>
                <c:pt idx="72">
                  <c:v>7.6289999999999996</c:v>
                </c:pt>
                <c:pt idx="73">
                  <c:v>7.5750000000000002</c:v>
                </c:pt>
                <c:pt idx="74">
                  <c:v>7.3840000000000003</c:v>
                </c:pt>
                <c:pt idx="75">
                  <c:v>7.4909999999999997</c:v>
                </c:pt>
                <c:pt idx="76">
                  <c:v>7.35</c:v>
                </c:pt>
                <c:pt idx="77">
                  <c:v>7.3659999999999997</c:v>
                </c:pt>
                <c:pt idx="78">
                  <c:v>7.9729999999999999</c:v>
                </c:pt>
                <c:pt idx="79">
                  <c:v>8.9009999999999998</c:v>
                </c:pt>
                <c:pt idx="80">
                  <c:v>8.9619999999999997</c:v>
                </c:pt>
                <c:pt idx="81">
                  <c:v>8.5440000000000005</c:v>
                </c:pt>
                <c:pt idx="82">
                  <c:v>8.6270000000000007</c:v>
                </c:pt>
                <c:pt idx="83">
                  <c:v>9.3699999999999992</c:v>
                </c:pt>
                <c:pt idx="84">
                  <c:v>9.5190000000000001</c:v>
                </c:pt>
                <c:pt idx="85">
                  <c:v>10.007999999999999</c:v>
                </c:pt>
                <c:pt idx="86">
                  <c:v>10.467000000000001</c:v>
                </c:pt>
                <c:pt idx="87">
                  <c:v>10.839</c:v>
                </c:pt>
                <c:pt idx="88">
                  <c:v>10.015000000000001</c:v>
                </c:pt>
                <c:pt idx="89">
                  <c:v>10.034000000000001</c:v>
                </c:pt>
                <c:pt idx="90">
                  <c:v>10.771000000000001</c:v>
                </c:pt>
                <c:pt idx="91">
                  <c:v>11.331</c:v>
                </c:pt>
                <c:pt idx="92">
                  <c:v>11.481</c:v>
                </c:pt>
                <c:pt idx="93">
                  <c:v>13.974</c:v>
                </c:pt>
                <c:pt idx="94">
                  <c:v>18.991</c:v>
                </c:pt>
                <c:pt idx="95">
                  <c:v>21.71</c:v>
                </c:pt>
                <c:pt idx="96">
                  <c:v>19.466000000000001</c:v>
                </c:pt>
                <c:pt idx="97">
                  <c:v>18.047000000000001</c:v>
                </c:pt>
                <c:pt idx="98">
                  <c:v>19.321999999999999</c:v>
                </c:pt>
                <c:pt idx="99">
                  <c:v>18.515999999999998</c:v>
                </c:pt>
                <c:pt idx="100">
                  <c:v>15.304</c:v>
                </c:pt>
                <c:pt idx="101">
                  <c:v>13.736000000000001</c:v>
                </c:pt>
                <c:pt idx="102">
                  <c:v>12.792</c:v>
                </c:pt>
                <c:pt idx="103">
                  <c:v>11.484</c:v>
                </c:pt>
                <c:pt idx="104">
                  <c:v>11.156000000000001</c:v>
                </c:pt>
                <c:pt idx="105">
                  <c:v>9.9339999999999993</c:v>
                </c:pt>
                <c:pt idx="106">
                  <c:v>9.6929999999999996</c:v>
                </c:pt>
                <c:pt idx="107">
                  <c:v>9.4429999999999996</c:v>
                </c:pt>
                <c:pt idx="108">
                  <c:v>8.8629999999999995</c:v>
                </c:pt>
                <c:pt idx="109">
                  <c:v>8.7720000000000002</c:v>
                </c:pt>
                <c:pt idx="110">
                  <c:v>8.8930000000000007</c:v>
                </c:pt>
                <c:pt idx="111">
                  <c:v>8.3049999999999997</c:v>
                </c:pt>
                <c:pt idx="112">
                  <c:v>7.9710000000000001</c:v>
                </c:pt>
                <c:pt idx="113">
                  <c:v>9.0310000000000006</c:v>
                </c:pt>
                <c:pt idx="114">
                  <c:v>8.8480000000000008</c:v>
                </c:pt>
                <c:pt idx="115">
                  <c:v>8.1720000000000006</c:v>
                </c:pt>
                <c:pt idx="116">
                  <c:v>8.2810000000000006</c:v>
                </c:pt>
                <c:pt idx="117">
                  <c:v>7.6559999999999997</c:v>
                </c:pt>
                <c:pt idx="118">
                  <c:v>7.2939999999999996</c:v>
                </c:pt>
                <c:pt idx="119">
                  <c:v>7.7949999999999999</c:v>
                </c:pt>
                <c:pt idx="120">
                  <c:v>7.4779999999999998</c:v>
                </c:pt>
                <c:pt idx="121">
                  <c:v>7.125</c:v>
                </c:pt>
                <c:pt idx="122">
                  <c:v>6.9790000000000001</c:v>
                </c:pt>
                <c:pt idx="123">
                  <c:v>7.0810000000000004</c:v>
                </c:pt>
                <c:pt idx="124">
                  <c:v>6.8719999999999999</c:v>
                </c:pt>
                <c:pt idx="125">
                  <c:v>6.9409999999999998</c:v>
                </c:pt>
                <c:pt idx="126">
                  <c:v>7.3460000000000001</c:v>
                </c:pt>
                <c:pt idx="127">
                  <c:v>7.1520000000000001</c:v>
                </c:pt>
                <c:pt idx="128">
                  <c:v>8.3789999999999996</c:v>
                </c:pt>
                <c:pt idx="129">
                  <c:v>9.3810000000000002</c:v>
                </c:pt>
                <c:pt idx="130">
                  <c:v>8.1509999999999998</c:v>
                </c:pt>
                <c:pt idx="131">
                  <c:v>8.7769999999999992</c:v>
                </c:pt>
                <c:pt idx="132">
                  <c:v>8.141</c:v>
                </c:pt>
                <c:pt idx="133">
                  <c:v>7.4630000000000001</c:v>
                </c:pt>
                <c:pt idx="134">
                  <c:v>6.99</c:v>
                </c:pt>
                <c:pt idx="135">
                  <c:v>7.1779999999999999</c:v>
                </c:pt>
                <c:pt idx="136">
                  <c:v>6.9980000000000002</c:v>
                </c:pt>
                <c:pt idx="137">
                  <c:v>7.7069999999999999</c:v>
                </c:pt>
                <c:pt idx="138">
                  <c:v>7.2409999999999997</c:v>
                </c:pt>
                <c:pt idx="139">
                  <c:v>6.86</c:v>
                </c:pt>
                <c:pt idx="140">
                  <c:v>6.7069999999999999</c:v>
                </c:pt>
                <c:pt idx="141">
                  <c:v>6.52</c:v>
                </c:pt>
                <c:pt idx="142">
                  <c:v>6.4989999999999997</c:v>
                </c:pt>
                <c:pt idx="143">
                  <c:v>6.4390000000000001</c:v>
                </c:pt>
                <c:pt idx="144">
                  <c:v>6.226</c:v>
                </c:pt>
                <c:pt idx="145">
                  <c:v>6.0129999999999999</c:v>
                </c:pt>
                <c:pt idx="146">
                  <c:v>5.9550000000000001</c:v>
                </c:pt>
                <c:pt idx="147">
                  <c:v>5.8369999999999997</c:v>
                </c:pt>
                <c:pt idx="148">
                  <c:v>5.4130000000000003</c:v>
                </c:pt>
                <c:pt idx="149">
                  <c:v>5.8689999999999998</c:v>
                </c:pt>
                <c:pt idx="150">
                  <c:v>6.734</c:v>
                </c:pt>
                <c:pt idx="151">
                  <c:v>6.2759999999999998</c:v>
                </c:pt>
                <c:pt idx="152">
                  <c:v>6.5110000000000001</c:v>
                </c:pt>
                <c:pt idx="153">
                  <c:v>6.41</c:v>
                </c:pt>
                <c:pt idx="154">
                  <c:v>5.89</c:v>
                </c:pt>
                <c:pt idx="155">
                  <c:v>5.8959999999999999</c:v>
                </c:pt>
                <c:pt idx="156">
                  <c:v>5.9340000000000002</c:v>
                </c:pt>
                <c:pt idx="157">
                  <c:v>5.9109999999999996</c:v>
                </c:pt>
                <c:pt idx="158">
                  <c:v>5.5129999999999999</c:v>
                </c:pt>
                <c:pt idx="159">
                  <c:v>5.6319999999999997</c:v>
                </c:pt>
                <c:pt idx="160">
                  <c:v>5.5339999999999998</c:v>
                </c:pt>
                <c:pt idx="161">
                  <c:v>5.3310000000000004</c:v>
                </c:pt>
                <c:pt idx="162">
                  <c:v>5.2770000000000001</c:v>
                </c:pt>
                <c:pt idx="163">
                  <c:v>5.9</c:v>
                </c:pt>
                <c:pt idx="164">
                  <c:v>5.5460000000000003</c:v>
                </c:pt>
                <c:pt idx="165">
                  <c:v>6.2549999999999999</c:v>
                </c:pt>
                <c:pt idx="166">
                  <c:v>6.0069999999999997</c:v>
                </c:pt>
                <c:pt idx="167">
                  <c:v>6.266</c:v>
                </c:pt>
                <c:pt idx="168">
                  <c:v>6.7110000000000003</c:v>
                </c:pt>
                <c:pt idx="169">
                  <c:v>6.5129999999999999</c:v>
                </c:pt>
                <c:pt idx="170">
                  <c:v>6.0119999999999996</c:v>
                </c:pt>
                <c:pt idx="171">
                  <c:v>6.2750000000000004</c:v>
                </c:pt>
                <c:pt idx="172">
                  <c:v>6.1180000000000003</c:v>
                </c:pt>
                <c:pt idx="173">
                  <c:v>6.141</c:v>
                </c:pt>
                <c:pt idx="174">
                  <c:v>6.726</c:v>
                </c:pt>
                <c:pt idx="175">
                  <c:v>6.9880000000000004</c:v>
                </c:pt>
                <c:pt idx="176">
                  <c:v>7.3410000000000002</c:v>
                </c:pt>
                <c:pt idx="177">
                  <c:v>8.093</c:v>
                </c:pt>
                <c:pt idx="178">
                  <c:v>7.4969999999999999</c:v>
                </c:pt>
                <c:pt idx="179">
                  <c:v>8.1289999999999996</c:v>
                </c:pt>
                <c:pt idx="180">
                  <c:v>8.7579999999999991</c:v>
                </c:pt>
                <c:pt idx="181">
                  <c:v>9.1910000000000007</c:v>
                </c:pt>
                <c:pt idx="182">
                  <c:v>9.0820000000000007</c:v>
                </c:pt>
                <c:pt idx="183">
                  <c:v>8.3650000000000002</c:v>
                </c:pt>
                <c:pt idx="184">
                  <c:v>7.5830000000000002</c:v>
                </c:pt>
                <c:pt idx="185">
                  <c:v>7.4039999999999999</c:v>
                </c:pt>
                <c:pt idx="186">
                  <c:v>7.3179999999999996</c:v>
                </c:pt>
                <c:pt idx="187">
                  <c:v>6.8250000000000002</c:v>
                </c:pt>
                <c:pt idx="188">
                  <c:v>6.3730000000000002</c:v>
                </c:pt>
                <c:pt idx="189">
                  <c:v>6.2430000000000003</c:v>
                </c:pt>
                <c:pt idx="190">
                  <c:v>6.3410000000000002</c:v>
                </c:pt>
                <c:pt idx="191">
                  <c:v>6.5789999999999997</c:v>
                </c:pt>
                <c:pt idx="192">
                  <c:v>6.1909999999999998</c:v>
                </c:pt>
                <c:pt idx="193">
                  <c:v>5.9610000000000003</c:v>
                </c:pt>
                <c:pt idx="194">
                  <c:v>5.6749999999999998</c:v>
                </c:pt>
                <c:pt idx="195">
                  <c:v>5.9020000000000001</c:v>
                </c:pt>
                <c:pt idx="196">
                  <c:v>5.6950000000000003</c:v>
                </c:pt>
                <c:pt idx="197">
                  <c:v>5.5670000000000002</c:v>
                </c:pt>
                <c:pt idx="198">
                  <c:v>5.71</c:v>
                </c:pt>
                <c:pt idx="199">
                  <c:v>5.5069999999999997</c:v>
                </c:pt>
                <c:pt idx="200">
                  <c:v>5.6260000000000003</c:v>
                </c:pt>
              </c:numCache>
            </c:numRef>
          </c:val>
          <c:smooth val="0"/>
        </c:ser>
        <c:ser>
          <c:idx val="4"/>
          <c:order val="4"/>
          <c:tx>
            <c:strRef>
              <c:f>Sheet6!$F$2</c:f>
              <c:strCache>
                <c:ptCount val="1"/>
                <c:pt idx="0">
                  <c:v>BB &amp; Lower Sovereign USD External Debt Index</c:v>
                </c:pt>
              </c:strCache>
            </c:strRef>
          </c:tx>
          <c:spPr>
            <a:ln w="28575" cap="rnd">
              <a:solidFill>
                <a:schemeClr val="accent5"/>
              </a:solidFill>
              <a:round/>
            </a:ln>
            <a:effectLst/>
          </c:spPr>
          <c:marker>
            <c:symbol val="none"/>
          </c:marker>
          <c:cat>
            <c:strRef>
              <c:f>Sheet6!$A$3:$A$203</c:f>
              <c:strCache>
                <c:ptCount val="201"/>
                <c:pt idx="0">
                  <c:v>12/31/2000</c:v>
                </c:pt>
                <c:pt idx="1">
                  <c:v>1/31/2001</c:v>
                </c:pt>
                <c:pt idx="2">
                  <c:v>2/28/2001</c:v>
                </c:pt>
                <c:pt idx="3">
                  <c:v>3/31/2001</c:v>
                </c:pt>
                <c:pt idx="4">
                  <c:v>4/30/2001</c:v>
                </c:pt>
                <c:pt idx="5">
                  <c:v>5/31/2001</c:v>
                </c:pt>
                <c:pt idx="6">
                  <c:v>6/30/2001</c:v>
                </c:pt>
                <c:pt idx="7">
                  <c:v>7/31/2001</c:v>
                </c:pt>
                <c:pt idx="8">
                  <c:v>8/31/2001</c:v>
                </c:pt>
                <c:pt idx="9">
                  <c:v>9/30/2001</c:v>
                </c:pt>
                <c:pt idx="10">
                  <c:v>10/31/2001</c:v>
                </c:pt>
                <c:pt idx="11">
                  <c:v>11/30/2001</c:v>
                </c:pt>
                <c:pt idx="12">
                  <c:v>12/31/2001</c:v>
                </c:pt>
                <c:pt idx="13">
                  <c:v>1/31/2002</c:v>
                </c:pt>
                <c:pt idx="14">
                  <c:v>2/28/2002</c:v>
                </c:pt>
                <c:pt idx="15">
                  <c:v>3/31/2002</c:v>
                </c:pt>
                <c:pt idx="16">
                  <c:v>4/30/2002</c:v>
                </c:pt>
                <c:pt idx="17">
                  <c:v>5/31/2002</c:v>
                </c:pt>
                <c:pt idx="18">
                  <c:v>6/30/2002</c:v>
                </c:pt>
                <c:pt idx="19">
                  <c:v>7/31/2002</c:v>
                </c:pt>
                <c:pt idx="20">
                  <c:v>8/31/2002</c:v>
                </c:pt>
                <c:pt idx="21">
                  <c:v>9/30/2002</c:v>
                </c:pt>
                <c:pt idx="22">
                  <c:v>10/31/2002</c:v>
                </c:pt>
                <c:pt idx="23">
                  <c:v>11/30/2002</c:v>
                </c:pt>
                <c:pt idx="24">
                  <c:v>12/31/2002</c:v>
                </c:pt>
                <c:pt idx="25">
                  <c:v>1/31/2003</c:v>
                </c:pt>
                <c:pt idx="26">
                  <c:v>2/28/2003</c:v>
                </c:pt>
                <c:pt idx="27">
                  <c:v>3/31/2003</c:v>
                </c:pt>
                <c:pt idx="28">
                  <c:v>4/30/2003</c:v>
                </c:pt>
                <c:pt idx="29">
                  <c:v>5/31/2003</c:v>
                </c:pt>
                <c:pt idx="30">
                  <c:v>6/30/2003</c:v>
                </c:pt>
                <c:pt idx="31">
                  <c:v>7/31/2003</c:v>
                </c:pt>
                <c:pt idx="32">
                  <c:v>8/31/2003</c:v>
                </c:pt>
                <c:pt idx="33">
                  <c:v>9/30/2003</c:v>
                </c:pt>
                <c:pt idx="34">
                  <c:v>10/31/2003</c:v>
                </c:pt>
                <c:pt idx="35">
                  <c:v>11/30/2003</c:v>
                </c:pt>
                <c:pt idx="36">
                  <c:v>12/31/2003</c:v>
                </c:pt>
                <c:pt idx="37">
                  <c:v>1/31/2004</c:v>
                </c:pt>
                <c:pt idx="38">
                  <c:v>2/29/2004</c:v>
                </c:pt>
                <c:pt idx="39">
                  <c:v>3/31/2004</c:v>
                </c:pt>
                <c:pt idx="40">
                  <c:v>4/30/2004</c:v>
                </c:pt>
                <c:pt idx="41">
                  <c:v>5/31/2004</c:v>
                </c:pt>
                <c:pt idx="42">
                  <c:v>6/30/2004</c:v>
                </c:pt>
                <c:pt idx="43">
                  <c:v>7/31/2004</c:v>
                </c:pt>
                <c:pt idx="44">
                  <c:v>8/31/2004</c:v>
                </c:pt>
                <c:pt idx="45">
                  <c:v>9/30/2004</c:v>
                </c:pt>
                <c:pt idx="46">
                  <c:v>10/31/2004</c:v>
                </c:pt>
                <c:pt idx="47">
                  <c:v>11/30/2004</c:v>
                </c:pt>
                <c:pt idx="48">
                  <c:v>12/31/2004</c:v>
                </c:pt>
                <c:pt idx="49">
                  <c:v>1/31/2005</c:v>
                </c:pt>
                <c:pt idx="50">
                  <c:v>2/28/2005</c:v>
                </c:pt>
                <c:pt idx="51">
                  <c:v>3/31/2005</c:v>
                </c:pt>
                <c:pt idx="52">
                  <c:v>4/30/2005</c:v>
                </c:pt>
                <c:pt idx="53">
                  <c:v>5/31/2005</c:v>
                </c:pt>
                <c:pt idx="54">
                  <c:v>6/30/2005</c:v>
                </c:pt>
                <c:pt idx="55">
                  <c:v>7/31/2005</c:v>
                </c:pt>
                <c:pt idx="56">
                  <c:v>8/31/2005</c:v>
                </c:pt>
                <c:pt idx="57">
                  <c:v>9/30/2005</c:v>
                </c:pt>
                <c:pt idx="58">
                  <c:v>10/31/2005</c:v>
                </c:pt>
                <c:pt idx="59">
                  <c:v>11/30/2005</c:v>
                </c:pt>
                <c:pt idx="60">
                  <c:v>12/31/2005</c:v>
                </c:pt>
                <c:pt idx="61">
                  <c:v>1/31/2006</c:v>
                </c:pt>
                <c:pt idx="62">
                  <c:v>2/28/2006</c:v>
                </c:pt>
                <c:pt idx="63">
                  <c:v>3/31/2006</c:v>
                </c:pt>
                <c:pt idx="64">
                  <c:v>4/30/2006</c:v>
                </c:pt>
                <c:pt idx="65">
                  <c:v>5/31/2006</c:v>
                </c:pt>
                <c:pt idx="66">
                  <c:v>6/30/2006</c:v>
                </c:pt>
                <c:pt idx="67">
                  <c:v>7/31/2006</c:v>
                </c:pt>
                <c:pt idx="68">
                  <c:v>8/31/2006</c:v>
                </c:pt>
                <c:pt idx="69">
                  <c:v>9/30/2006</c:v>
                </c:pt>
                <c:pt idx="70">
                  <c:v>10/31/2006</c:v>
                </c:pt>
                <c:pt idx="71">
                  <c:v>11/30/2006</c:v>
                </c:pt>
                <c:pt idx="72">
                  <c:v>12/31/2006</c:v>
                </c:pt>
                <c:pt idx="73">
                  <c:v>1/31/2007</c:v>
                </c:pt>
                <c:pt idx="74">
                  <c:v>2/28/2007</c:v>
                </c:pt>
                <c:pt idx="75">
                  <c:v>3/31/2007</c:v>
                </c:pt>
                <c:pt idx="76">
                  <c:v>4/30/2007</c:v>
                </c:pt>
                <c:pt idx="77">
                  <c:v>5/31/2007</c:v>
                </c:pt>
                <c:pt idx="78">
                  <c:v>6/30/2007</c:v>
                </c:pt>
                <c:pt idx="79">
                  <c:v>7/31/2007</c:v>
                </c:pt>
                <c:pt idx="80">
                  <c:v>8/31/2007</c:v>
                </c:pt>
                <c:pt idx="81">
                  <c:v>9/30/2007</c:v>
                </c:pt>
                <c:pt idx="82">
                  <c:v>10/31/2007</c:v>
                </c:pt>
                <c:pt idx="83">
                  <c:v>11/30/2007</c:v>
                </c:pt>
                <c:pt idx="84">
                  <c:v>12/31/2007</c:v>
                </c:pt>
                <c:pt idx="85">
                  <c:v>1/31/2008</c:v>
                </c:pt>
                <c:pt idx="86">
                  <c:v>2/29/2008</c:v>
                </c:pt>
                <c:pt idx="87">
                  <c:v>3/31/2008</c:v>
                </c:pt>
                <c:pt idx="88">
                  <c:v>4/30/2008</c:v>
                </c:pt>
                <c:pt idx="89">
                  <c:v>5/31/2008</c:v>
                </c:pt>
                <c:pt idx="90">
                  <c:v>6/30/2008</c:v>
                </c:pt>
                <c:pt idx="91">
                  <c:v>7/31/2008</c:v>
                </c:pt>
                <c:pt idx="92">
                  <c:v>8/31/2008</c:v>
                </c:pt>
                <c:pt idx="93">
                  <c:v>9/30/2008</c:v>
                </c:pt>
                <c:pt idx="94">
                  <c:v>10/31/2008</c:v>
                </c:pt>
                <c:pt idx="95">
                  <c:v>11/30/2008</c:v>
                </c:pt>
                <c:pt idx="96">
                  <c:v>12/31/2008</c:v>
                </c:pt>
                <c:pt idx="97">
                  <c:v>1/31/2009</c:v>
                </c:pt>
                <c:pt idx="98">
                  <c:v>2/28/2009</c:v>
                </c:pt>
                <c:pt idx="99">
                  <c:v>3/31/2009</c:v>
                </c:pt>
                <c:pt idx="100">
                  <c:v>4/30/2009</c:v>
                </c:pt>
                <c:pt idx="101">
                  <c:v>5/31/2009</c:v>
                </c:pt>
                <c:pt idx="102">
                  <c:v>6/30/2009</c:v>
                </c:pt>
                <c:pt idx="103">
                  <c:v>7/31/2009</c:v>
                </c:pt>
                <c:pt idx="104">
                  <c:v>8/31/2009</c:v>
                </c:pt>
                <c:pt idx="105">
                  <c:v>9/30/2009</c:v>
                </c:pt>
                <c:pt idx="106">
                  <c:v>10/31/2009</c:v>
                </c:pt>
                <c:pt idx="107">
                  <c:v>11/30/2009</c:v>
                </c:pt>
                <c:pt idx="108">
                  <c:v>12/31/2009</c:v>
                </c:pt>
                <c:pt idx="109">
                  <c:v>1/31/2010</c:v>
                </c:pt>
                <c:pt idx="110">
                  <c:v>2/28/2010</c:v>
                </c:pt>
                <c:pt idx="111">
                  <c:v>3/31/2010</c:v>
                </c:pt>
                <c:pt idx="112">
                  <c:v>4/30/2010</c:v>
                </c:pt>
                <c:pt idx="113">
                  <c:v>5/31/2010</c:v>
                </c:pt>
                <c:pt idx="114">
                  <c:v>6/30/2010</c:v>
                </c:pt>
                <c:pt idx="115">
                  <c:v>7/31/2010</c:v>
                </c:pt>
                <c:pt idx="116">
                  <c:v>8/31/2010</c:v>
                </c:pt>
                <c:pt idx="117">
                  <c:v>9/30/2010</c:v>
                </c:pt>
                <c:pt idx="118">
                  <c:v>10/31/2010</c:v>
                </c:pt>
                <c:pt idx="119">
                  <c:v>11/30/2010</c:v>
                </c:pt>
                <c:pt idx="120">
                  <c:v>12/31/2010</c:v>
                </c:pt>
                <c:pt idx="121">
                  <c:v>1/31/2011</c:v>
                </c:pt>
                <c:pt idx="122">
                  <c:v>2/28/2011</c:v>
                </c:pt>
                <c:pt idx="123">
                  <c:v>3/31/2011</c:v>
                </c:pt>
                <c:pt idx="124">
                  <c:v>4/30/2011</c:v>
                </c:pt>
                <c:pt idx="125">
                  <c:v>5/31/2011</c:v>
                </c:pt>
                <c:pt idx="126">
                  <c:v>6/30/2011</c:v>
                </c:pt>
                <c:pt idx="127">
                  <c:v>7/31/2011</c:v>
                </c:pt>
                <c:pt idx="128">
                  <c:v>8/31/2011</c:v>
                </c:pt>
                <c:pt idx="129">
                  <c:v>9/30/2011</c:v>
                </c:pt>
                <c:pt idx="130">
                  <c:v>10/31/2011</c:v>
                </c:pt>
                <c:pt idx="131">
                  <c:v>11/30/2011</c:v>
                </c:pt>
                <c:pt idx="132">
                  <c:v>12/31/2011</c:v>
                </c:pt>
                <c:pt idx="133">
                  <c:v>1/31/2012</c:v>
                </c:pt>
                <c:pt idx="134">
                  <c:v>2/29/2012</c:v>
                </c:pt>
                <c:pt idx="135">
                  <c:v>3/31/2012</c:v>
                </c:pt>
                <c:pt idx="136">
                  <c:v>4/30/2012</c:v>
                </c:pt>
                <c:pt idx="137">
                  <c:v>5/31/2012</c:v>
                </c:pt>
                <c:pt idx="138">
                  <c:v>6/30/2012</c:v>
                </c:pt>
                <c:pt idx="139">
                  <c:v>7/31/2012</c:v>
                </c:pt>
                <c:pt idx="140">
                  <c:v>8/31/2012</c:v>
                </c:pt>
                <c:pt idx="141">
                  <c:v>9/30/2012</c:v>
                </c:pt>
                <c:pt idx="142">
                  <c:v>10/31/2012</c:v>
                </c:pt>
                <c:pt idx="143">
                  <c:v>11/30/2012</c:v>
                </c:pt>
                <c:pt idx="144">
                  <c:v>12/31/2012</c:v>
                </c:pt>
                <c:pt idx="145">
                  <c:v>1/31/2013</c:v>
                </c:pt>
                <c:pt idx="146">
                  <c:v>2/28/2013</c:v>
                </c:pt>
                <c:pt idx="147">
                  <c:v>3/31/2013</c:v>
                </c:pt>
                <c:pt idx="148">
                  <c:v>4/30/2013</c:v>
                </c:pt>
                <c:pt idx="149">
                  <c:v>5/31/2013</c:v>
                </c:pt>
                <c:pt idx="150">
                  <c:v>6/30/2013</c:v>
                </c:pt>
                <c:pt idx="151">
                  <c:v>7/31/2013</c:v>
                </c:pt>
                <c:pt idx="152">
                  <c:v>8/31/2013</c:v>
                </c:pt>
                <c:pt idx="153">
                  <c:v>9/30/2013</c:v>
                </c:pt>
                <c:pt idx="154">
                  <c:v>10/31/2013</c:v>
                </c:pt>
                <c:pt idx="155">
                  <c:v>11/30/2013</c:v>
                </c:pt>
                <c:pt idx="156">
                  <c:v>12/31/2013</c:v>
                </c:pt>
                <c:pt idx="157">
                  <c:v>1/31/2014</c:v>
                </c:pt>
                <c:pt idx="158">
                  <c:v>2/28/2014</c:v>
                </c:pt>
                <c:pt idx="159">
                  <c:v>3/31/2014</c:v>
                </c:pt>
                <c:pt idx="160">
                  <c:v>4/30/2014</c:v>
                </c:pt>
                <c:pt idx="161">
                  <c:v>5/31/2014</c:v>
                </c:pt>
                <c:pt idx="162">
                  <c:v>6/30/2014</c:v>
                </c:pt>
                <c:pt idx="163">
                  <c:v>7/31/2014</c:v>
                </c:pt>
                <c:pt idx="164">
                  <c:v>8/31/2014</c:v>
                </c:pt>
                <c:pt idx="165">
                  <c:v>9/30/2014</c:v>
                </c:pt>
                <c:pt idx="166">
                  <c:v>10/31/2014</c:v>
                </c:pt>
                <c:pt idx="167">
                  <c:v>11/30/2014</c:v>
                </c:pt>
                <c:pt idx="168">
                  <c:v>12/31/2014</c:v>
                </c:pt>
                <c:pt idx="169">
                  <c:v>1/31/2015</c:v>
                </c:pt>
                <c:pt idx="170">
                  <c:v>2/28/2015</c:v>
                </c:pt>
                <c:pt idx="171">
                  <c:v>3/31/2015</c:v>
                </c:pt>
                <c:pt idx="172">
                  <c:v>4/30/2015</c:v>
                </c:pt>
                <c:pt idx="173">
                  <c:v>5/31/2015</c:v>
                </c:pt>
                <c:pt idx="174">
                  <c:v>6/30/2015</c:v>
                </c:pt>
                <c:pt idx="175">
                  <c:v>7/31/2015</c:v>
                </c:pt>
                <c:pt idx="176">
                  <c:v>8/31/2015</c:v>
                </c:pt>
                <c:pt idx="177">
                  <c:v>9/30/2015</c:v>
                </c:pt>
                <c:pt idx="178">
                  <c:v>10/31/2015</c:v>
                </c:pt>
                <c:pt idx="179">
                  <c:v>11/30/2015</c:v>
                </c:pt>
                <c:pt idx="180">
                  <c:v>12/31/2015</c:v>
                </c:pt>
                <c:pt idx="181">
                  <c:v>1/31/2016</c:v>
                </c:pt>
                <c:pt idx="182">
                  <c:v>2/29/2016</c:v>
                </c:pt>
                <c:pt idx="183">
                  <c:v>3/31/2016</c:v>
                </c:pt>
                <c:pt idx="184">
                  <c:v>4/30/2016</c:v>
                </c:pt>
                <c:pt idx="185">
                  <c:v>5/31/2016</c:v>
                </c:pt>
                <c:pt idx="186">
                  <c:v>6/30/2016</c:v>
                </c:pt>
                <c:pt idx="187">
                  <c:v>7/31/2016</c:v>
                </c:pt>
                <c:pt idx="188">
                  <c:v>8/31/2016</c:v>
                </c:pt>
                <c:pt idx="189">
                  <c:v>9/30/2016</c:v>
                </c:pt>
                <c:pt idx="190">
                  <c:v>10/31/2016</c:v>
                </c:pt>
                <c:pt idx="191">
                  <c:v>11/30/2016</c:v>
                </c:pt>
                <c:pt idx="192">
                  <c:v>12/31/2016</c:v>
                </c:pt>
                <c:pt idx="193">
                  <c:v>1/31/2017</c:v>
                </c:pt>
                <c:pt idx="194">
                  <c:v>2/28/2017</c:v>
                </c:pt>
                <c:pt idx="195">
                  <c:v>3/31/2017</c:v>
                </c:pt>
                <c:pt idx="196">
                  <c:v>4/30/2017</c:v>
                </c:pt>
                <c:pt idx="197">
                  <c:v>5/31/2017</c:v>
                </c:pt>
                <c:pt idx="198">
                  <c:v>6/30/2017</c:v>
                </c:pt>
                <c:pt idx="199">
                  <c:v>7/31/2017</c:v>
                </c:pt>
                <c:pt idx="200">
                  <c:v>8/31/2017</c:v>
                </c:pt>
              </c:strCache>
            </c:strRef>
          </c:cat>
          <c:val>
            <c:numRef>
              <c:f>Sheet6!$F$3:$F$203</c:f>
              <c:numCache>
                <c:formatCode>General</c:formatCode>
                <c:ptCount val="201"/>
                <c:pt idx="0">
                  <c:v>12.071</c:v>
                </c:pt>
                <c:pt idx="1">
                  <c:v>11.26</c:v>
                </c:pt>
                <c:pt idx="2">
                  <c:v>11.69</c:v>
                </c:pt>
                <c:pt idx="3">
                  <c:v>12.205</c:v>
                </c:pt>
                <c:pt idx="4">
                  <c:v>12.487</c:v>
                </c:pt>
                <c:pt idx="5">
                  <c:v>12.134</c:v>
                </c:pt>
                <c:pt idx="6">
                  <c:v>12.417</c:v>
                </c:pt>
                <c:pt idx="7">
                  <c:v>13.688000000000001</c:v>
                </c:pt>
                <c:pt idx="8">
                  <c:v>12.824999999999999</c:v>
                </c:pt>
                <c:pt idx="9">
                  <c:v>13.824</c:v>
                </c:pt>
                <c:pt idx="10">
                  <c:v>13.925000000000001</c:v>
                </c:pt>
                <c:pt idx="11">
                  <c:v>11.138</c:v>
                </c:pt>
                <c:pt idx="12">
                  <c:v>10.855</c:v>
                </c:pt>
                <c:pt idx="13">
                  <c:v>10.648</c:v>
                </c:pt>
                <c:pt idx="14">
                  <c:v>10.879</c:v>
                </c:pt>
                <c:pt idx="15">
                  <c:v>10.817</c:v>
                </c:pt>
                <c:pt idx="16">
                  <c:v>10.917</c:v>
                </c:pt>
                <c:pt idx="17">
                  <c:v>11.298999999999999</c:v>
                </c:pt>
                <c:pt idx="18">
                  <c:v>13.053000000000001</c:v>
                </c:pt>
                <c:pt idx="19">
                  <c:v>14.87</c:v>
                </c:pt>
                <c:pt idx="20">
                  <c:v>13.048999999999999</c:v>
                </c:pt>
                <c:pt idx="21">
                  <c:v>14.375999999999999</c:v>
                </c:pt>
                <c:pt idx="22">
                  <c:v>12.558999999999999</c:v>
                </c:pt>
                <c:pt idx="23">
                  <c:v>11.802</c:v>
                </c:pt>
                <c:pt idx="24">
                  <c:v>11.304</c:v>
                </c:pt>
                <c:pt idx="25">
                  <c:v>10.932</c:v>
                </c:pt>
                <c:pt idx="26">
                  <c:v>10.353999999999999</c:v>
                </c:pt>
                <c:pt idx="27">
                  <c:v>10.15</c:v>
                </c:pt>
                <c:pt idx="28">
                  <c:v>9.0229999999999997</c:v>
                </c:pt>
                <c:pt idx="29">
                  <c:v>8.4469999999999992</c:v>
                </c:pt>
                <c:pt idx="30">
                  <c:v>8.4580000000000002</c:v>
                </c:pt>
                <c:pt idx="31">
                  <c:v>8.9710000000000001</c:v>
                </c:pt>
                <c:pt idx="32">
                  <c:v>8.6280000000000001</c:v>
                </c:pt>
                <c:pt idx="33">
                  <c:v>8.1929999999999996</c:v>
                </c:pt>
                <c:pt idx="34">
                  <c:v>8.0890000000000004</c:v>
                </c:pt>
                <c:pt idx="35">
                  <c:v>7.8810000000000002</c:v>
                </c:pt>
                <c:pt idx="36">
                  <c:v>7.4560000000000004</c:v>
                </c:pt>
                <c:pt idx="37">
                  <c:v>7.55</c:v>
                </c:pt>
                <c:pt idx="38">
                  <c:v>7.73</c:v>
                </c:pt>
                <c:pt idx="39">
                  <c:v>7.38</c:v>
                </c:pt>
                <c:pt idx="40">
                  <c:v>8.5180000000000007</c:v>
                </c:pt>
                <c:pt idx="41">
                  <c:v>9.01</c:v>
                </c:pt>
                <c:pt idx="42">
                  <c:v>8.782</c:v>
                </c:pt>
                <c:pt idx="43">
                  <c:v>8.4659999999999993</c:v>
                </c:pt>
                <c:pt idx="44">
                  <c:v>7.7460000000000004</c:v>
                </c:pt>
                <c:pt idx="45">
                  <c:v>7.524</c:v>
                </c:pt>
                <c:pt idx="46">
                  <c:v>7.4429999999999996</c:v>
                </c:pt>
                <c:pt idx="47">
                  <c:v>7.3780000000000001</c:v>
                </c:pt>
                <c:pt idx="48">
                  <c:v>7.1760000000000002</c:v>
                </c:pt>
                <c:pt idx="49">
                  <c:v>7.2510000000000003</c:v>
                </c:pt>
                <c:pt idx="50">
                  <c:v>7.2720000000000002</c:v>
                </c:pt>
                <c:pt idx="51">
                  <c:v>8.0139999999999993</c:v>
                </c:pt>
                <c:pt idx="52">
                  <c:v>7.8760000000000003</c:v>
                </c:pt>
                <c:pt idx="53">
                  <c:v>7.4560000000000004</c:v>
                </c:pt>
                <c:pt idx="54">
                  <c:v>7.3150000000000004</c:v>
                </c:pt>
                <c:pt idx="55">
                  <c:v>7.3730000000000002</c:v>
                </c:pt>
                <c:pt idx="56">
                  <c:v>7.2519999999999998</c:v>
                </c:pt>
                <c:pt idx="57">
                  <c:v>6.883</c:v>
                </c:pt>
                <c:pt idx="58">
                  <c:v>7.2869999999999999</c:v>
                </c:pt>
                <c:pt idx="59">
                  <c:v>7.1559999999999997</c:v>
                </c:pt>
                <c:pt idx="60">
                  <c:v>6.968</c:v>
                </c:pt>
                <c:pt idx="61">
                  <c:v>6.742</c:v>
                </c:pt>
                <c:pt idx="62">
                  <c:v>6.5090000000000003</c:v>
                </c:pt>
                <c:pt idx="63">
                  <c:v>6.883</c:v>
                </c:pt>
                <c:pt idx="64">
                  <c:v>6.931</c:v>
                </c:pt>
                <c:pt idx="65">
                  <c:v>7.4359999999999999</c:v>
                </c:pt>
                <c:pt idx="66">
                  <c:v>7.6619999999999999</c:v>
                </c:pt>
                <c:pt idx="67">
                  <c:v>7.2690000000000001</c:v>
                </c:pt>
                <c:pt idx="68">
                  <c:v>6.968</c:v>
                </c:pt>
                <c:pt idx="69">
                  <c:v>6.9859999999999998</c:v>
                </c:pt>
                <c:pt idx="70">
                  <c:v>6.7480000000000002</c:v>
                </c:pt>
                <c:pt idx="71">
                  <c:v>6.71</c:v>
                </c:pt>
                <c:pt idx="72">
                  <c:v>6.6470000000000002</c:v>
                </c:pt>
                <c:pt idx="73">
                  <c:v>6.7489999999999997</c:v>
                </c:pt>
                <c:pt idx="74">
                  <c:v>6.6420000000000003</c:v>
                </c:pt>
                <c:pt idx="75">
                  <c:v>6.5350000000000001</c:v>
                </c:pt>
                <c:pt idx="76">
                  <c:v>6.4950000000000001</c:v>
                </c:pt>
                <c:pt idx="77">
                  <c:v>6.6289999999999996</c:v>
                </c:pt>
                <c:pt idx="78">
                  <c:v>6.9930000000000003</c:v>
                </c:pt>
                <c:pt idx="79">
                  <c:v>7.2450000000000001</c:v>
                </c:pt>
                <c:pt idx="80">
                  <c:v>7.1879999999999997</c:v>
                </c:pt>
                <c:pt idx="81">
                  <c:v>6.8540000000000001</c:v>
                </c:pt>
                <c:pt idx="82">
                  <c:v>6.5750000000000002</c:v>
                </c:pt>
                <c:pt idx="83">
                  <c:v>6.7519999999999998</c:v>
                </c:pt>
                <c:pt idx="84">
                  <c:v>6.7279999999999998</c:v>
                </c:pt>
                <c:pt idx="85">
                  <c:v>6.6520000000000001</c:v>
                </c:pt>
                <c:pt idx="86">
                  <c:v>6.7939999999999996</c:v>
                </c:pt>
                <c:pt idx="87">
                  <c:v>6.9370000000000003</c:v>
                </c:pt>
                <c:pt idx="88">
                  <c:v>6.8029999999999999</c:v>
                </c:pt>
                <c:pt idx="89">
                  <c:v>6.7960000000000003</c:v>
                </c:pt>
                <c:pt idx="90">
                  <c:v>7.81</c:v>
                </c:pt>
                <c:pt idx="91">
                  <c:v>7.6689999999999996</c:v>
                </c:pt>
                <c:pt idx="92">
                  <c:v>7.6980000000000004</c:v>
                </c:pt>
                <c:pt idx="93">
                  <c:v>8.6929999999999996</c:v>
                </c:pt>
                <c:pt idx="94">
                  <c:v>12.821</c:v>
                </c:pt>
                <c:pt idx="95">
                  <c:v>12.28</c:v>
                </c:pt>
                <c:pt idx="96">
                  <c:v>10.609</c:v>
                </c:pt>
                <c:pt idx="97">
                  <c:v>10.374000000000001</c:v>
                </c:pt>
                <c:pt idx="98">
                  <c:v>10.509</c:v>
                </c:pt>
                <c:pt idx="99">
                  <c:v>9.9570000000000007</c:v>
                </c:pt>
                <c:pt idx="100">
                  <c:v>9.1080000000000005</c:v>
                </c:pt>
                <c:pt idx="101">
                  <c:v>8.5449999999999999</c:v>
                </c:pt>
                <c:pt idx="102">
                  <c:v>8.3819999999999997</c:v>
                </c:pt>
                <c:pt idx="103">
                  <c:v>7.8849999999999998</c:v>
                </c:pt>
                <c:pt idx="104">
                  <c:v>7.48</c:v>
                </c:pt>
                <c:pt idx="105">
                  <c:v>6.9279999999999999</c:v>
                </c:pt>
                <c:pt idx="106">
                  <c:v>6.9710000000000001</c:v>
                </c:pt>
                <c:pt idx="107">
                  <c:v>7.0970000000000004</c:v>
                </c:pt>
                <c:pt idx="108">
                  <c:v>7.0179999999999998</c:v>
                </c:pt>
                <c:pt idx="109">
                  <c:v>6.9240000000000004</c:v>
                </c:pt>
                <c:pt idx="110">
                  <c:v>6.8570000000000002</c:v>
                </c:pt>
                <c:pt idx="111">
                  <c:v>6.5330000000000004</c:v>
                </c:pt>
                <c:pt idx="112">
                  <c:v>6.4630000000000001</c:v>
                </c:pt>
                <c:pt idx="113">
                  <c:v>6.8780000000000001</c:v>
                </c:pt>
                <c:pt idx="114">
                  <c:v>6.8460000000000001</c:v>
                </c:pt>
                <c:pt idx="115">
                  <c:v>6.343</c:v>
                </c:pt>
                <c:pt idx="116">
                  <c:v>6.101</c:v>
                </c:pt>
                <c:pt idx="117">
                  <c:v>6.0039999999999996</c:v>
                </c:pt>
                <c:pt idx="118">
                  <c:v>5.8019999999999996</c:v>
                </c:pt>
                <c:pt idx="119">
                  <c:v>6.2249999999999996</c:v>
                </c:pt>
                <c:pt idx="120">
                  <c:v>6.3490000000000002</c:v>
                </c:pt>
                <c:pt idx="121">
                  <c:v>6.7009999999999996</c:v>
                </c:pt>
                <c:pt idx="122">
                  <c:v>6.7210000000000001</c:v>
                </c:pt>
                <c:pt idx="123">
                  <c:v>6.5810000000000004</c:v>
                </c:pt>
                <c:pt idx="124">
                  <c:v>6.4359999999999999</c:v>
                </c:pt>
                <c:pt idx="125">
                  <c:v>6.359</c:v>
                </c:pt>
                <c:pt idx="126">
                  <c:v>6.4379999999999997</c:v>
                </c:pt>
                <c:pt idx="127">
                  <c:v>6.29</c:v>
                </c:pt>
                <c:pt idx="128">
                  <c:v>6.5640000000000001</c:v>
                </c:pt>
                <c:pt idx="129">
                  <c:v>7.4909999999999997</c:v>
                </c:pt>
                <c:pt idx="130">
                  <c:v>6.8360000000000003</c:v>
                </c:pt>
                <c:pt idx="131">
                  <c:v>7.2640000000000002</c:v>
                </c:pt>
                <c:pt idx="132">
                  <c:v>7.2590000000000003</c:v>
                </c:pt>
                <c:pt idx="133">
                  <c:v>7.548</c:v>
                </c:pt>
                <c:pt idx="134">
                  <c:v>7.0640000000000001</c:v>
                </c:pt>
                <c:pt idx="135">
                  <c:v>7.1840000000000002</c:v>
                </c:pt>
                <c:pt idx="136">
                  <c:v>6.9880000000000004</c:v>
                </c:pt>
                <c:pt idx="137">
                  <c:v>7.5650000000000004</c:v>
                </c:pt>
                <c:pt idx="138">
                  <c:v>6.77</c:v>
                </c:pt>
                <c:pt idx="139">
                  <c:v>6.3929999999999998</c:v>
                </c:pt>
                <c:pt idx="140">
                  <c:v>6.2140000000000004</c:v>
                </c:pt>
                <c:pt idx="141">
                  <c:v>5.9790000000000001</c:v>
                </c:pt>
                <c:pt idx="142">
                  <c:v>5.7859999999999996</c:v>
                </c:pt>
                <c:pt idx="143">
                  <c:v>5.6</c:v>
                </c:pt>
                <c:pt idx="144">
                  <c:v>5.5</c:v>
                </c:pt>
                <c:pt idx="145">
                  <c:v>5.6079999999999997</c:v>
                </c:pt>
                <c:pt idx="146">
                  <c:v>5.6360000000000001</c:v>
                </c:pt>
                <c:pt idx="147">
                  <c:v>5.8460000000000001</c:v>
                </c:pt>
                <c:pt idx="148">
                  <c:v>5.5359999999999996</c:v>
                </c:pt>
                <c:pt idx="149">
                  <c:v>7.2779999999999996</c:v>
                </c:pt>
                <c:pt idx="150">
                  <c:v>8.2390000000000008</c:v>
                </c:pt>
                <c:pt idx="151">
                  <c:v>8.0060000000000002</c:v>
                </c:pt>
                <c:pt idx="152">
                  <c:v>8.4440000000000008</c:v>
                </c:pt>
                <c:pt idx="153">
                  <c:v>8.3339999999999996</c:v>
                </c:pt>
                <c:pt idx="154">
                  <c:v>7.8659999999999997</c:v>
                </c:pt>
                <c:pt idx="155">
                  <c:v>8.2360000000000007</c:v>
                </c:pt>
                <c:pt idx="156">
                  <c:v>8.0299999999999994</c:v>
                </c:pt>
                <c:pt idx="157">
                  <c:v>8.6059999999999999</c:v>
                </c:pt>
                <c:pt idx="158">
                  <c:v>8.1370000000000005</c:v>
                </c:pt>
                <c:pt idx="159">
                  <c:v>7.8739999999999997</c:v>
                </c:pt>
                <c:pt idx="160">
                  <c:v>7.8330000000000002</c:v>
                </c:pt>
                <c:pt idx="161">
                  <c:v>7.2469999999999999</c:v>
                </c:pt>
                <c:pt idx="162">
                  <c:v>7.0179999999999998</c:v>
                </c:pt>
                <c:pt idx="163">
                  <c:v>6.9710000000000001</c:v>
                </c:pt>
                <c:pt idx="164">
                  <c:v>7.24</c:v>
                </c:pt>
                <c:pt idx="165">
                  <c:v>7.7629999999999999</c:v>
                </c:pt>
                <c:pt idx="166">
                  <c:v>7.6280000000000001</c:v>
                </c:pt>
                <c:pt idx="167">
                  <c:v>8.26</c:v>
                </c:pt>
                <c:pt idx="168">
                  <c:v>9.1560000000000006</c:v>
                </c:pt>
                <c:pt idx="169">
                  <c:v>9.52</c:v>
                </c:pt>
                <c:pt idx="170">
                  <c:v>8.3460000000000001</c:v>
                </c:pt>
                <c:pt idx="171">
                  <c:v>8.1809999999999992</c:v>
                </c:pt>
                <c:pt idx="172">
                  <c:v>7.7930000000000001</c:v>
                </c:pt>
                <c:pt idx="173">
                  <c:v>7.9240000000000004</c:v>
                </c:pt>
                <c:pt idx="174">
                  <c:v>7.8780000000000001</c:v>
                </c:pt>
                <c:pt idx="175">
                  <c:v>7.8680000000000003</c:v>
                </c:pt>
                <c:pt idx="176">
                  <c:v>7.9320000000000004</c:v>
                </c:pt>
                <c:pt idx="177">
                  <c:v>8.0370000000000008</c:v>
                </c:pt>
                <c:pt idx="178">
                  <c:v>7.7759999999999998</c:v>
                </c:pt>
                <c:pt idx="179">
                  <c:v>7.4630000000000001</c:v>
                </c:pt>
                <c:pt idx="180">
                  <c:v>7.6920000000000002</c:v>
                </c:pt>
                <c:pt idx="181">
                  <c:v>7.8540000000000001</c:v>
                </c:pt>
                <c:pt idx="182">
                  <c:v>7.5720000000000001</c:v>
                </c:pt>
                <c:pt idx="183">
                  <c:v>7.2270000000000003</c:v>
                </c:pt>
                <c:pt idx="184">
                  <c:v>7.0369999999999999</c:v>
                </c:pt>
                <c:pt idx="185">
                  <c:v>7.0490000000000004</c:v>
                </c:pt>
                <c:pt idx="186">
                  <c:v>6.7290000000000001</c:v>
                </c:pt>
                <c:pt idx="187">
                  <c:v>6.22</c:v>
                </c:pt>
                <c:pt idx="188">
                  <c:v>6.008</c:v>
                </c:pt>
                <c:pt idx="189">
                  <c:v>6.1420000000000003</c:v>
                </c:pt>
                <c:pt idx="190">
                  <c:v>6.4189999999999996</c:v>
                </c:pt>
                <c:pt idx="191">
                  <c:v>7.1219999999999999</c:v>
                </c:pt>
                <c:pt idx="192">
                  <c:v>6.8940000000000001</c:v>
                </c:pt>
                <c:pt idx="193">
                  <c:v>6.72</c:v>
                </c:pt>
                <c:pt idx="194">
                  <c:v>6.4240000000000004</c:v>
                </c:pt>
                <c:pt idx="195">
                  <c:v>6.5010000000000003</c:v>
                </c:pt>
                <c:pt idx="196">
                  <c:v>6.2610000000000001</c:v>
                </c:pt>
                <c:pt idx="197">
                  <c:v>6.2469999999999999</c:v>
                </c:pt>
                <c:pt idx="198">
                  <c:v>6.3840000000000003</c:v>
                </c:pt>
                <c:pt idx="199">
                  <c:v>6.4139999999999997</c:v>
                </c:pt>
                <c:pt idx="200">
                  <c:v>6.0720000000000001</c:v>
                </c:pt>
              </c:numCache>
            </c:numRef>
          </c:val>
          <c:smooth val="0"/>
        </c:ser>
        <c:ser>
          <c:idx val="5"/>
          <c:order val="5"/>
          <c:tx>
            <c:strRef>
              <c:f>Sheet6!$G$2</c:f>
              <c:strCache>
                <c:ptCount val="1"/>
                <c:pt idx="0">
                  <c:v>US 2 YEAR </c:v>
                </c:pt>
              </c:strCache>
            </c:strRef>
          </c:tx>
          <c:spPr>
            <a:ln w="28575" cap="rnd">
              <a:solidFill>
                <a:schemeClr val="accent6"/>
              </a:solidFill>
              <a:round/>
            </a:ln>
            <a:effectLst/>
          </c:spPr>
          <c:marker>
            <c:symbol val="none"/>
          </c:marker>
          <c:cat>
            <c:strRef>
              <c:f>Sheet6!$A$3:$A$203</c:f>
              <c:strCache>
                <c:ptCount val="201"/>
                <c:pt idx="0">
                  <c:v>12/31/2000</c:v>
                </c:pt>
                <c:pt idx="1">
                  <c:v>1/31/2001</c:v>
                </c:pt>
                <c:pt idx="2">
                  <c:v>2/28/2001</c:v>
                </c:pt>
                <c:pt idx="3">
                  <c:v>3/31/2001</c:v>
                </c:pt>
                <c:pt idx="4">
                  <c:v>4/30/2001</c:v>
                </c:pt>
                <c:pt idx="5">
                  <c:v>5/31/2001</c:v>
                </c:pt>
                <c:pt idx="6">
                  <c:v>6/30/2001</c:v>
                </c:pt>
                <c:pt idx="7">
                  <c:v>7/31/2001</c:v>
                </c:pt>
                <c:pt idx="8">
                  <c:v>8/31/2001</c:v>
                </c:pt>
                <c:pt idx="9">
                  <c:v>9/30/2001</c:v>
                </c:pt>
                <c:pt idx="10">
                  <c:v>10/31/2001</c:v>
                </c:pt>
                <c:pt idx="11">
                  <c:v>11/30/2001</c:v>
                </c:pt>
                <c:pt idx="12">
                  <c:v>12/31/2001</c:v>
                </c:pt>
                <c:pt idx="13">
                  <c:v>1/31/2002</c:v>
                </c:pt>
                <c:pt idx="14">
                  <c:v>2/28/2002</c:v>
                </c:pt>
                <c:pt idx="15">
                  <c:v>3/31/2002</c:v>
                </c:pt>
                <c:pt idx="16">
                  <c:v>4/30/2002</c:v>
                </c:pt>
                <c:pt idx="17">
                  <c:v>5/31/2002</c:v>
                </c:pt>
                <c:pt idx="18">
                  <c:v>6/30/2002</c:v>
                </c:pt>
                <c:pt idx="19">
                  <c:v>7/31/2002</c:v>
                </c:pt>
                <c:pt idx="20">
                  <c:v>8/31/2002</c:v>
                </c:pt>
                <c:pt idx="21">
                  <c:v>9/30/2002</c:v>
                </c:pt>
                <c:pt idx="22">
                  <c:v>10/31/2002</c:v>
                </c:pt>
                <c:pt idx="23">
                  <c:v>11/30/2002</c:v>
                </c:pt>
                <c:pt idx="24">
                  <c:v>12/31/2002</c:v>
                </c:pt>
                <c:pt idx="25">
                  <c:v>1/31/2003</c:v>
                </c:pt>
                <c:pt idx="26">
                  <c:v>2/28/2003</c:v>
                </c:pt>
                <c:pt idx="27">
                  <c:v>3/31/2003</c:v>
                </c:pt>
                <c:pt idx="28">
                  <c:v>4/30/2003</c:v>
                </c:pt>
                <c:pt idx="29">
                  <c:v>5/31/2003</c:v>
                </c:pt>
                <c:pt idx="30">
                  <c:v>6/30/2003</c:v>
                </c:pt>
                <c:pt idx="31">
                  <c:v>7/31/2003</c:v>
                </c:pt>
                <c:pt idx="32">
                  <c:v>8/31/2003</c:v>
                </c:pt>
                <c:pt idx="33">
                  <c:v>9/30/2003</c:v>
                </c:pt>
                <c:pt idx="34">
                  <c:v>10/31/2003</c:v>
                </c:pt>
                <c:pt idx="35">
                  <c:v>11/30/2003</c:v>
                </c:pt>
                <c:pt idx="36">
                  <c:v>12/31/2003</c:v>
                </c:pt>
                <c:pt idx="37">
                  <c:v>1/31/2004</c:v>
                </c:pt>
                <c:pt idx="38">
                  <c:v>2/29/2004</c:v>
                </c:pt>
                <c:pt idx="39">
                  <c:v>3/31/2004</c:v>
                </c:pt>
                <c:pt idx="40">
                  <c:v>4/30/2004</c:v>
                </c:pt>
                <c:pt idx="41">
                  <c:v>5/31/2004</c:v>
                </c:pt>
                <c:pt idx="42">
                  <c:v>6/30/2004</c:v>
                </c:pt>
                <c:pt idx="43">
                  <c:v>7/31/2004</c:v>
                </c:pt>
                <c:pt idx="44">
                  <c:v>8/31/2004</c:v>
                </c:pt>
                <c:pt idx="45">
                  <c:v>9/30/2004</c:v>
                </c:pt>
                <c:pt idx="46">
                  <c:v>10/31/2004</c:v>
                </c:pt>
                <c:pt idx="47">
                  <c:v>11/30/2004</c:v>
                </c:pt>
                <c:pt idx="48">
                  <c:v>12/31/2004</c:v>
                </c:pt>
                <c:pt idx="49">
                  <c:v>1/31/2005</c:v>
                </c:pt>
                <c:pt idx="50">
                  <c:v>2/28/2005</c:v>
                </c:pt>
                <c:pt idx="51">
                  <c:v>3/31/2005</c:v>
                </c:pt>
                <c:pt idx="52">
                  <c:v>4/30/2005</c:v>
                </c:pt>
                <c:pt idx="53">
                  <c:v>5/31/2005</c:v>
                </c:pt>
                <c:pt idx="54">
                  <c:v>6/30/2005</c:v>
                </c:pt>
                <c:pt idx="55">
                  <c:v>7/31/2005</c:v>
                </c:pt>
                <c:pt idx="56">
                  <c:v>8/31/2005</c:v>
                </c:pt>
                <c:pt idx="57">
                  <c:v>9/30/2005</c:v>
                </c:pt>
                <c:pt idx="58">
                  <c:v>10/31/2005</c:v>
                </c:pt>
                <c:pt idx="59">
                  <c:v>11/30/2005</c:v>
                </c:pt>
                <c:pt idx="60">
                  <c:v>12/31/2005</c:v>
                </c:pt>
                <c:pt idx="61">
                  <c:v>1/31/2006</c:v>
                </c:pt>
                <c:pt idx="62">
                  <c:v>2/28/2006</c:v>
                </c:pt>
                <c:pt idx="63">
                  <c:v>3/31/2006</c:v>
                </c:pt>
                <c:pt idx="64">
                  <c:v>4/30/2006</c:v>
                </c:pt>
                <c:pt idx="65">
                  <c:v>5/31/2006</c:v>
                </c:pt>
                <c:pt idx="66">
                  <c:v>6/30/2006</c:v>
                </c:pt>
                <c:pt idx="67">
                  <c:v>7/31/2006</c:v>
                </c:pt>
                <c:pt idx="68">
                  <c:v>8/31/2006</c:v>
                </c:pt>
                <c:pt idx="69">
                  <c:v>9/30/2006</c:v>
                </c:pt>
                <c:pt idx="70">
                  <c:v>10/31/2006</c:v>
                </c:pt>
                <c:pt idx="71">
                  <c:v>11/30/2006</c:v>
                </c:pt>
                <c:pt idx="72">
                  <c:v>12/31/2006</c:v>
                </c:pt>
                <c:pt idx="73">
                  <c:v>1/31/2007</c:v>
                </c:pt>
                <c:pt idx="74">
                  <c:v>2/28/2007</c:v>
                </c:pt>
                <c:pt idx="75">
                  <c:v>3/31/2007</c:v>
                </c:pt>
                <c:pt idx="76">
                  <c:v>4/30/2007</c:v>
                </c:pt>
                <c:pt idx="77">
                  <c:v>5/31/2007</c:v>
                </c:pt>
                <c:pt idx="78">
                  <c:v>6/30/2007</c:v>
                </c:pt>
                <c:pt idx="79">
                  <c:v>7/31/2007</c:v>
                </c:pt>
                <c:pt idx="80">
                  <c:v>8/31/2007</c:v>
                </c:pt>
                <c:pt idx="81">
                  <c:v>9/30/2007</c:v>
                </c:pt>
                <c:pt idx="82">
                  <c:v>10/31/2007</c:v>
                </c:pt>
                <c:pt idx="83">
                  <c:v>11/30/2007</c:v>
                </c:pt>
                <c:pt idx="84">
                  <c:v>12/31/2007</c:v>
                </c:pt>
                <c:pt idx="85">
                  <c:v>1/31/2008</c:v>
                </c:pt>
                <c:pt idx="86">
                  <c:v>2/29/2008</c:v>
                </c:pt>
                <c:pt idx="87">
                  <c:v>3/31/2008</c:v>
                </c:pt>
                <c:pt idx="88">
                  <c:v>4/30/2008</c:v>
                </c:pt>
                <c:pt idx="89">
                  <c:v>5/31/2008</c:v>
                </c:pt>
                <c:pt idx="90">
                  <c:v>6/30/2008</c:v>
                </c:pt>
                <c:pt idx="91">
                  <c:v>7/31/2008</c:v>
                </c:pt>
                <c:pt idx="92">
                  <c:v>8/31/2008</c:v>
                </c:pt>
                <c:pt idx="93">
                  <c:v>9/30/2008</c:v>
                </c:pt>
                <c:pt idx="94">
                  <c:v>10/31/2008</c:v>
                </c:pt>
                <c:pt idx="95">
                  <c:v>11/30/2008</c:v>
                </c:pt>
                <c:pt idx="96">
                  <c:v>12/31/2008</c:v>
                </c:pt>
                <c:pt idx="97">
                  <c:v>1/31/2009</c:v>
                </c:pt>
                <c:pt idx="98">
                  <c:v>2/28/2009</c:v>
                </c:pt>
                <c:pt idx="99">
                  <c:v>3/31/2009</c:v>
                </c:pt>
                <c:pt idx="100">
                  <c:v>4/30/2009</c:v>
                </c:pt>
                <c:pt idx="101">
                  <c:v>5/31/2009</c:v>
                </c:pt>
                <c:pt idx="102">
                  <c:v>6/30/2009</c:v>
                </c:pt>
                <c:pt idx="103">
                  <c:v>7/31/2009</c:v>
                </c:pt>
                <c:pt idx="104">
                  <c:v>8/31/2009</c:v>
                </c:pt>
                <c:pt idx="105">
                  <c:v>9/30/2009</c:v>
                </c:pt>
                <c:pt idx="106">
                  <c:v>10/31/2009</c:v>
                </c:pt>
                <c:pt idx="107">
                  <c:v>11/30/2009</c:v>
                </c:pt>
                <c:pt idx="108">
                  <c:v>12/31/2009</c:v>
                </c:pt>
                <c:pt idx="109">
                  <c:v>1/31/2010</c:v>
                </c:pt>
                <c:pt idx="110">
                  <c:v>2/28/2010</c:v>
                </c:pt>
                <c:pt idx="111">
                  <c:v>3/31/2010</c:v>
                </c:pt>
                <c:pt idx="112">
                  <c:v>4/30/2010</c:v>
                </c:pt>
                <c:pt idx="113">
                  <c:v>5/31/2010</c:v>
                </c:pt>
                <c:pt idx="114">
                  <c:v>6/30/2010</c:v>
                </c:pt>
                <c:pt idx="115">
                  <c:v>7/31/2010</c:v>
                </c:pt>
                <c:pt idx="116">
                  <c:v>8/31/2010</c:v>
                </c:pt>
                <c:pt idx="117">
                  <c:v>9/30/2010</c:v>
                </c:pt>
                <c:pt idx="118">
                  <c:v>10/31/2010</c:v>
                </c:pt>
                <c:pt idx="119">
                  <c:v>11/30/2010</c:v>
                </c:pt>
                <c:pt idx="120">
                  <c:v>12/31/2010</c:v>
                </c:pt>
                <c:pt idx="121">
                  <c:v>1/31/2011</c:v>
                </c:pt>
                <c:pt idx="122">
                  <c:v>2/28/2011</c:v>
                </c:pt>
                <c:pt idx="123">
                  <c:v>3/31/2011</c:v>
                </c:pt>
                <c:pt idx="124">
                  <c:v>4/30/2011</c:v>
                </c:pt>
                <c:pt idx="125">
                  <c:v>5/31/2011</c:v>
                </c:pt>
                <c:pt idx="126">
                  <c:v>6/30/2011</c:v>
                </c:pt>
                <c:pt idx="127">
                  <c:v>7/31/2011</c:v>
                </c:pt>
                <c:pt idx="128">
                  <c:v>8/31/2011</c:v>
                </c:pt>
                <c:pt idx="129">
                  <c:v>9/30/2011</c:v>
                </c:pt>
                <c:pt idx="130">
                  <c:v>10/31/2011</c:v>
                </c:pt>
                <c:pt idx="131">
                  <c:v>11/30/2011</c:v>
                </c:pt>
                <c:pt idx="132">
                  <c:v>12/31/2011</c:v>
                </c:pt>
                <c:pt idx="133">
                  <c:v>1/31/2012</c:v>
                </c:pt>
                <c:pt idx="134">
                  <c:v>2/29/2012</c:v>
                </c:pt>
                <c:pt idx="135">
                  <c:v>3/31/2012</c:v>
                </c:pt>
                <c:pt idx="136">
                  <c:v>4/30/2012</c:v>
                </c:pt>
                <c:pt idx="137">
                  <c:v>5/31/2012</c:v>
                </c:pt>
                <c:pt idx="138">
                  <c:v>6/30/2012</c:v>
                </c:pt>
                <c:pt idx="139">
                  <c:v>7/31/2012</c:v>
                </c:pt>
                <c:pt idx="140">
                  <c:v>8/31/2012</c:v>
                </c:pt>
                <c:pt idx="141">
                  <c:v>9/30/2012</c:v>
                </c:pt>
                <c:pt idx="142">
                  <c:v>10/31/2012</c:v>
                </c:pt>
                <c:pt idx="143">
                  <c:v>11/30/2012</c:v>
                </c:pt>
                <c:pt idx="144">
                  <c:v>12/31/2012</c:v>
                </c:pt>
                <c:pt idx="145">
                  <c:v>1/31/2013</c:v>
                </c:pt>
                <c:pt idx="146">
                  <c:v>2/28/2013</c:v>
                </c:pt>
                <c:pt idx="147">
                  <c:v>3/31/2013</c:v>
                </c:pt>
                <c:pt idx="148">
                  <c:v>4/30/2013</c:v>
                </c:pt>
                <c:pt idx="149">
                  <c:v>5/31/2013</c:v>
                </c:pt>
                <c:pt idx="150">
                  <c:v>6/30/2013</c:v>
                </c:pt>
                <c:pt idx="151">
                  <c:v>7/31/2013</c:v>
                </c:pt>
                <c:pt idx="152">
                  <c:v>8/31/2013</c:v>
                </c:pt>
                <c:pt idx="153">
                  <c:v>9/30/2013</c:v>
                </c:pt>
                <c:pt idx="154">
                  <c:v>10/31/2013</c:v>
                </c:pt>
                <c:pt idx="155">
                  <c:v>11/30/2013</c:v>
                </c:pt>
                <c:pt idx="156">
                  <c:v>12/31/2013</c:v>
                </c:pt>
                <c:pt idx="157">
                  <c:v>1/31/2014</c:v>
                </c:pt>
                <c:pt idx="158">
                  <c:v>2/28/2014</c:v>
                </c:pt>
                <c:pt idx="159">
                  <c:v>3/31/2014</c:v>
                </c:pt>
                <c:pt idx="160">
                  <c:v>4/30/2014</c:v>
                </c:pt>
                <c:pt idx="161">
                  <c:v>5/31/2014</c:v>
                </c:pt>
                <c:pt idx="162">
                  <c:v>6/30/2014</c:v>
                </c:pt>
                <c:pt idx="163">
                  <c:v>7/31/2014</c:v>
                </c:pt>
                <c:pt idx="164">
                  <c:v>8/31/2014</c:v>
                </c:pt>
                <c:pt idx="165">
                  <c:v>9/30/2014</c:v>
                </c:pt>
                <c:pt idx="166">
                  <c:v>10/31/2014</c:v>
                </c:pt>
                <c:pt idx="167">
                  <c:v>11/30/2014</c:v>
                </c:pt>
                <c:pt idx="168">
                  <c:v>12/31/2014</c:v>
                </c:pt>
                <c:pt idx="169">
                  <c:v>1/31/2015</c:v>
                </c:pt>
                <c:pt idx="170">
                  <c:v>2/28/2015</c:v>
                </c:pt>
                <c:pt idx="171">
                  <c:v>3/31/2015</c:v>
                </c:pt>
                <c:pt idx="172">
                  <c:v>4/30/2015</c:v>
                </c:pt>
                <c:pt idx="173">
                  <c:v>5/31/2015</c:v>
                </c:pt>
                <c:pt idx="174">
                  <c:v>6/30/2015</c:v>
                </c:pt>
                <c:pt idx="175">
                  <c:v>7/31/2015</c:v>
                </c:pt>
                <c:pt idx="176">
                  <c:v>8/31/2015</c:v>
                </c:pt>
                <c:pt idx="177">
                  <c:v>9/30/2015</c:v>
                </c:pt>
                <c:pt idx="178">
                  <c:v>10/31/2015</c:v>
                </c:pt>
                <c:pt idx="179">
                  <c:v>11/30/2015</c:v>
                </c:pt>
                <c:pt idx="180">
                  <c:v>12/31/2015</c:v>
                </c:pt>
                <c:pt idx="181">
                  <c:v>1/31/2016</c:v>
                </c:pt>
                <c:pt idx="182">
                  <c:v>2/29/2016</c:v>
                </c:pt>
                <c:pt idx="183">
                  <c:v>3/31/2016</c:v>
                </c:pt>
                <c:pt idx="184">
                  <c:v>4/30/2016</c:v>
                </c:pt>
                <c:pt idx="185">
                  <c:v>5/31/2016</c:v>
                </c:pt>
                <c:pt idx="186">
                  <c:v>6/30/2016</c:v>
                </c:pt>
                <c:pt idx="187">
                  <c:v>7/31/2016</c:v>
                </c:pt>
                <c:pt idx="188">
                  <c:v>8/31/2016</c:v>
                </c:pt>
                <c:pt idx="189">
                  <c:v>9/30/2016</c:v>
                </c:pt>
                <c:pt idx="190">
                  <c:v>10/31/2016</c:v>
                </c:pt>
                <c:pt idx="191">
                  <c:v>11/30/2016</c:v>
                </c:pt>
                <c:pt idx="192">
                  <c:v>12/31/2016</c:v>
                </c:pt>
                <c:pt idx="193">
                  <c:v>1/31/2017</c:v>
                </c:pt>
                <c:pt idx="194">
                  <c:v>2/28/2017</c:v>
                </c:pt>
                <c:pt idx="195">
                  <c:v>3/31/2017</c:v>
                </c:pt>
                <c:pt idx="196">
                  <c:v>4/30/2017</c:v>
                </c:pt>
                <c:pt idx="197">
                  <c:v>5/31/2017</c:v>
                </c:pt>
                <c:pt idx="198">
                  <c:v>6/30/2017</c:v>
                </c:pt>
                <c:pt idx="199">
                  <c:v>7/31/2017</c:v>
                </c:pt>
                <c:pt idx="200">
                  <c:v>8/31/2017</c:v>
                </c:pt>
              </c:strCache>
            </c:strRef>
          </c:cat>
          <c:val>
            <c:numRef>
              <c:f>Sheet6!$G$3:$G$203</c:f>
              <c:numCache>
                <c:formatCode>General</c:formatCode>
                <c:ptCount val="201"/>
                <c:pt idx="0">
                  <c:v>5.0960000000000001</c:v>
                </c:pt>
                <c:pt idx="1">
                  <c:v>4.5720000000000001</c:v>
                </c:pt>
                <c:pt idx="2">
                  <c:v>4.3899999999999997</c:v>
                </c:pt>
                <c:pt idx="3">
                  <c:v>4.18</c:v>
                </c:pt>
                <c:pt idx="4">
                  <c:v>4.2759999999999998</c:v>
                </c:pt>
                <c:pt idx="5">
                  <c:v>4.1879999999999997</c:v>
                </c:pt>
                <c:pt idx="6">
                  <c:v>4.242</c:v>
                </c:pt>
                <c:pt idx="7">
                  <c:v>3.7970000000000002</c:v>
                </c:pt>
                <c:pt idx="8">
                  <c:v>3.629</c:v>
                </c:pt>
                <c:pt idx="9">
                  <c:v>2.851</c:v>
                </c:pt>
                <c:pt idx="10">
                  <c:v>2.423</c:v>
                </c:pt>
                <c:pt idx="11">
                  <c:v>2.8410000000000002</c:v>
                </c:pt>
                <c:pt idx="12">
                  <c:v>3.0259999999999998</c:v>
                </c:pt>
                <c:pt idx="13">
                  <c:v>3.1589999999999998</c:v>
                </c:pt>
                <c:pt idx="14">
                  <c:v>3.0609999999999999</c:v>
                </c:pt>
                <c:pt idx="15">
                  <c:v>3.7109999999999999</c:v>
                </c:pt>
                <c:pt idx="16">
                  <c:v>3.22</c:v>
                </c:pt>
                <c:pt idx="17">
                  <c:v>3.1928000000000001</c:v>
                </c:pt>
                <c:pt idx="18">
                  <c:v>2.8104</c:v>
                </c:pt>
                <c:pt idx="19">
                  <c:v>2.2339000000000002</c:v>
                </c:pt>
                <c:pt idx="20">
                  <c:v>2.149</c:v>
                </c:pt>
                <c:pt idx="21">
                  <c:v>1.6833</c:v>
                </c:pt>
                <c:pt idx="22">
                  <c:v>1.6697</c:v>
                </c:pt>
                <c:pt idx="23">
                  <c:v>2.0562999999999998</c:v>
                </c:pt>
                <c:pt idx="24">
                  <c:v>1.5981999999999998</c:v>
                </c:pt>
                <c:pt idx="25">
                  <c:v>1.6891</c:v>
                </c:pt>
                <c:pt idx="26">
                  <c:v>1.508</c:v>
                </c:pt>
                <c:pt idx="27">
                  <c:v>1.4816</c:v>
                </c:pt>
                <c:pt idx="28">
                  <c:v>1.4816</c:v>
                </c:pt>
                <c:pt idx="29">
                  <c:v>1.3216999999999999</c:v>
                </c:pt>
                <c:pt idx="30">
                  <c:v>1.2999000000000001</c:v>
                </c:pt>
                <c:pt idx="31">
                  <c:v>1.7398</c:v>
                </c:pt>
                <c:pt idx="32">
                  <c:v>1.9679</c:v>
                </c:pt>
                <c:pt idx="33">
                  <c:v>1.4577</c:v>
                </c:pt>
                <c:pt idx="34">
                  <c:v>1.8174999999999999</c:v>
                </c:pt>
                <c:pt idx="35">
                  <c:v>2.0436999999999999</c:v>
                </c:pt>
                <c:pt idx="36">
                  <c:v>1.8189</c:v>
                </c:pt>
                <c:pt idx="37">
                  <c:v>1.8189</c:v>
                </c:pt>
                <c:pt idx="38">
                  <c:v>1.641</c:v>
                </c:pt>
                <c:pt idx="39">
                  <c:v>1.5718000000000001</c:v>
                </c:pt>
                <c:pt idx="40">
                  <c:v>2.3144999999999998</c:v>
                </c:pt>
                <c:pt idx="41">
                  <c:v>2.5323000000000002</c:v>
                </c:pt>
                <c:pt idx="42">
                  <c:v>2.6772</c:v>
                </c:pt>
                <c:pt idx="43">
                  <c:v>2.6771000000000003</c:v>
                </c:pt>
                <c:pt idx="44">
                  <c:v>2.3910999999999998</c:v>
                </c:pt>
                <c:pt idx="45">
                  <c:v>2.605</c:v>
                </c:pt>
                <c:pt idx="46">
                  <c:v>2.5484</c:v>
                </c:pt>
                <c:pt idx="47">
                  <c:v>2.9967000000000001</c:v>
                </c:pt>
                <c:pt idx="48">
                  <c:v>3.0651000000000002</c:v>
                </c:pt>
                <c:pt idx="49">
                  <c:v>3.2715999999999998</c:v>
                </c:pt>
                <c:pt idx="50">
                  <c:v>3.5958000000000001</c:v>
                </c:pt>
                <c:pt idx="51">
                  <c:v>3.7744999999999997</c:v>
                </c:pt>
                <c:pt idx="52">
                  <c:v>3.6494999999999997</c:v>
                </c:pt>
                <c:pt idx="53">
                  <c:v>3.5735999999999999</c:v>
                </c:pt>
                <c:pt idx="54">
                  <c:v>3.6330999999999998</c:v>
                </c:pt>
                <c:pt idx="55">
                  <c:v>4.0147000000000004</c:v>
                </c:pt>
                <c:pt idx="56">
                  <c:v>3.8113999999999999</c:v>
                </c:pt>
                <c:pt idx="57">
                  <c:v>4.1649000000000003</c:v>
                </c:pt>
                <c:pt idx="58">
                  <c:v>4.3738000000000001</c:v>
                </c:pt>
                <c:pt idx="59">
                  <c:v>4.4067999999999996</c:v>
                </c:pt>
                <c:pt idx="60">
                  <c:v>4.3996000000000004</c:v>
                </c:pt>
                <c:pt idx="61">
                  <c:v>4.5155000000000003</c:v>
                </c:pt>
                <c:pt idx="62">
                  <c:v>4.6745999999999999</c:v>
                </c:pt>
                <c:pt idx="63">
                  <c:v>4.8161000000000005</c:v>
                </c:pt>
                <c:pt idx="64">
                  <c:v>4.8582999999999998</c:v>
                </c:pt>
                <c:pt idx="65">
                  <c:v>5.0330000000000004</c:v>
                </c:pt>
                <c:pt idx="66">
                  <c:v>5.1497999999999999</c:v>
                </c:pt>
                <c:pt idx="67">
                  <c:v>4.95</c:v>
                </c:pt>
                <c:pt idx="68">
                  <c:v>4.7754000000000003</c:v>
                </c:pt>
                <c:pt idx="69">
                  <c:v>4.6829000000000001</c:v>
                </c:pt>
                <c:pt idx="70">
                  <c:v>4.6925999999999997</c:v>
                </c:pt>
                <c:pt idx="71">
                  <c:v>4.6083999999999996</c:v>
                </c:pt>
                <c:pt idx="72">
                  <c:v>4.8079999999999998</c:v>
                </c:pt>
                <c:pt idx="73">
                  <c:v>4.9165000000000001</c:v>
                </c:pt>
                <c:pt idx="74">
                  <c:v>4.6422999999999996</c:v>
                </c:pt>
                <c:pt idx="75">
                  <c:v>4.5743999999999998</c:v>
                </c:pt>
                <c:pt idx="76">
                  <c:v>4.5910000000000002</c:v>
                </c:pt>
                <c:pt idx="77">
                  <c:v>4.9081000000000001</c:v>
                </c:pt>
                <c:pt idx="78">
                  <c:v>4.8582000000000001</c:v>
                </c:pt>
                <c:pt idx="79">
                  <c:v>4.5174000000000003</c:v>
                </c:pt>
                <c:pt idx="80">
                  <c:v>4.1319999999999997</c:v>
                </c:pt>
                <c:pt idx="81">
                  <c:v>3.9835000000000003</c:v>
                </c:pt>
                <c:pt idx="82">
                  <c:v>3.9451999999999998</c:v>
                </c:pt>
                <c:pt idx="83">
                  <c:v>2.9946999999999999</c:v>
                </c:pt>
                <c:pt idx="84">
                  <c:v>3.0466000000000002</c:v>
                </c:pt>
                <c:pt idx="85">
                  <c:v>2.0929000000000002</c:v>
                </c:pt>
                <c:pt idx="86">
                  <c:v>1.6158000000000001</c:v>
                </c:pt>
                <c:pt idx="87">
                  <c:v>1.5824</c:v>
                </c:pt>
                <c:pt idx="88">
                  <c:v>2.2536999999999998</c:v>
                </c:pt>
                <c:pt idx="89">
                  <c:v>2.6410999999999998</c:v>
                </c:pt>
                <c:pt idx="90">
                  <c:v>2.6164000000000001</c:v>
                </c:pt>
                <c:pt idx="91">
                  <c:v>2.5079000000000002</c:v>
                </c:pt>
                <c:pt idx="92">
                  <c:v>2.3669000000000002</c:v>
                </c:pt>
                <c:pt idx="93">
                  <c:v>1.9599</c:v>
                </c:pt>
                <c:pt idx="94">
                  <c:v>1.548</c:v>
                </c:pt>
                <c:pt idx="95">
                  <c:v>0.98070000000000002</c:v>
                </c:pt>
                <c:pt idx="96">
                  <c:v>0.76429999999999998</c:v>
                </c:pt>
                <c:pt idx="97">
                  <c:v>0.94630000000000003</c:v>
                </c:pt>
                <c:pt idx="98">
                  <c:v>0.97009999999999996</c:v>
                </c:pt>
                <c:pt idx="99">
                  <c:v>0.79600000000000004</c:v>
                </c:pt>
                <c:pt idx="100">
                  <c:v>0.89870000000000005</c:v>
                </c:pt>
                <c:pt idx="101">
                  <c:v>0.91459999999999997</c:v>
                </c:pt>
                <c:pt idx="102">
                  <c:v>1.1091</c:v>
                </c:pt>
                <c:pt idx="103">
                  <c:v>1.1113</c:v>
                </c:pt>
                <c:pt idx="104">
                  <c:v>0.96830000000000005</c:v>
                </c:pt>
                <c:pt idx="105">
                  <c:v>0.9446</c:v>
                </c:pt>
                <c:pt idx="106">
                  <c:v>0.8891</c:v>
                </c:pt>
                <c:pt idx="107">
                  <c:v>0.66320000000000001</c:v>
                </c:pt>
                <c:pt idx="108">
                  <c:v>1.1354</c:v>
                </c:pt>
                <c:pt idx="109">
                  <c:v>0.81179999999999997</c:v>
                </c:pt>
                <c:pt idx="110">
                  <c:v>0.81179999999999997</c:v>
                </c:pt>
                <c:pt idx="111">
                  <c:v>1.0158</c:v>
                </c:pt>
                <c:pt idx="112">
                  <c:v>0.96030000000000004</c:v>
                </c:pt>
                <c:pt idx="113">
                  <c:v>0.76580000000000004</c:v>
                </c:pt>
                <c:pt idx="114">
                  <c:v>0.60140000000000005</c:v>
                </c:pt>
                <c:pt idx="115">
                  <c:v>0.54610000000000003</c:v>
                </c:pt>
                <c:pt idx="116">
                  <c:v>0.46939999999999998</c:v>
                </c:pt>
                <c:pt idx="117">
                  <c:v>0.42220000000000002</c:v>
                </c:pt>
                <c:pt idx="118">
                  <c:v>0.3357</c:v>
                </c:pt>
                <c:pt idx="119">
                  <c:v>0.45279999999999998</c:v>
                </c:pt>
                <c:pt idx="120">
                  <c:v>0.59340000000000004</c:v>
                </c:pt>
                <c:pt idx="121">
                  <c:v>0.56200000000000006</c:v>
                </c:pt>
                <c:pt idx="122">
                  <c:v>0.68020000000000003</c:v>
                </c:pt>
                <c:pt idx="123">
                  <c:v>0.82110000000000005</c:v>
                </c:pt>
                <c:pt idx="124">
                  <c:v>0.60129999999999995</c:v>
                </c:pt>
                <c:pt idx="125">
                  <c:v>0.46850000000000003</c:v>
                </c:pt>
                <c:pt idx="126">
                  <c:v>0.45760000000000001</c:v>
                </c:pt>
                <c:pt idx="127">
                  <c:v>0.35539999999999999</c:v>
                </c:pt>
                <c:pt idx="128">
                  <c:v>0.19950000000000001</c:v>
                </c:pt>
                <c:pt idx="129">
                  <c:v>0.24299999999999999</c:v>
                </c:pt>
                <c:pt idx="130">
                  <c:v>0.2382</c:v>
                </c:pt>
                <c:pt idx="131">
                  <c:v>0.25390000000000001</c:v>
                </c:pt>
                <c:pt idx="132">
                  <c:v>0.23910000000000001</c:v>
                </c:pt>
                <c:pt idx="133">
                  <c:v>0.2147</c:v>
                </c:pt>
                <c:pt idx="134">
                  <c:v>0.29320000000000002</c:v>
                </c:pt>
                <c:pt idx="135">
                  <c:v>0.32869999999999999</c:v>
                </c:pt>
                <c:pt idx="136">
                  <c:v>0.25590000000000002</c:v>
                </c:pt>
                <c:pt idx="137">
                  <c:v>0.26179999999999998</c:v>
                </c:pt>
                <c:pt idx="138">
                  <c:v>0.30109999999999998</c:v>
                </c:pt>
                <c:pt idx="139">
                  <c:v>0.21129999999999999</c:v>
                </c:pt>
                <c:pt idx="140">
                  <c:v>0.2205</c:v>
                </c:pt>
                <c:pt idx="141">
                  <c:v>0.23039999999999999</c:v>
                </c:pt>
                <c:pt idx="142">
                  <c:v>0.28139999999999998</c:v>
                </c:pt>
                <c:pt idx="143">
                  <c:v>0.24610000000000001</c:v>
                </c:pt>
                <c:pt idx="144">
                  <c:v>0.24679999999999999</c:v>
                </c:pt>
                <c:pt idx="145">
                  <c:v>0.26179999999999998</c:v>
                </c:pt>
                <c:pt idx="146">
                  <c:v>0.23430000000000001</c:v>
                </c:pt>
                <c:pt idx="147">
                  <c:v>0.24210000000000001</c:v>
                </c:pt>
                <c:pt idx="148">
                  <c:v>0.2074</c:v>
                </c:pt>
                <c:pt idx="149">
                  <c:v>0.29330000000000001</c:v>
                </c:pt>
                <c:pt idx="150">
                  <c:v>0.35539999999999999</c:v>
                </c:pt>
                <c:pt idx="151">
                  <c:v>0.30890000000000001</c:v>
                </c:pt>
                <c:pt idx="152">
                  <c:v>0.3987</c:v>
                </c:pt>
                <c:pt idx="153">
                  <c:v>0.31680000000000003</c:v>
                </c:pt>
                <c:pt idx="154">
                  <c:v>0.30499999999999999</c:v>
                </c:pt>
                <c:pt idx="155">
                  <c:v>0.28139999999999998</c:v>
                </c:pt>
                <c:pt idx="156">
                  <c:v>0.37990000000000002</c:v>
                </c:pt>
                <c:pt idx="157">
                  <c:v>0.32769999999999999</c:v>
                </c:pt>
                <c:pt idx="158">
                  <c:v>0.31690000000000002</c:v>
                </c:pt>
                <c:pt idx="159">
                  <c:v>0.41830000000000001</c:v>
                </c:pt>
                <c:pt idx="160">
                  <c:v>0.41039999999999999</c:v>
                </c:pt>
                <c:pt idx="161">
                  <c:v>0.373</c:v>
                </c:pt>
                <c:pt idx="162">
                  <c:v>0.45669999999999999</c:v>
                </c:pt>
                <c:pt idx="163">
                  <c:v>0.52759999999999996</c:v>
                </c:pt>
                <c:pt idx="164">
                  <c:v>0.48820000000000002</c:v>
                </c:pt>
                <c:pt idx="165">
                  <c:v>0.56699999999999995</c:v>
                </c:pt>
                <c:pt idx="166">
                  <c:v>0.4914</c:v>
                </c:pt>
                <c:pt idx="167">
                  <c:v>0.46850000000000003</c:v>
                </c:pt>
                <c:pt idx="168">
                  <c:v>0.66449999999999998</c:v>
                </c:pt>
                <c:pt idx="169">
                  <c:v>0.44879999999999998</c:v>
                </c:pt>
                <c:pt idx="170">
                  <c:v>0.61839999999999995</c:v>
                </c:pt>
                <c:pt idx="171">
                  <c:v>0.55510000000000004</c:v>
                </c:pt>
                <c:pt idx="172">
                  <c:v>0.56699999999999995</c:v>
                </c:pt>
                <c:pt idx="173">
                  <c:v>0.60529999999999995</c:v>
                </c:pt>
                <c:pt idx="174">
                  <c:v>0.64270000000000005</c:v>
                </c:pt>
                <c:pt idx="175">
                  <c:v>0.66059999999999997</c:v>
                </c:pt>
                <c:pt idx="176">
                  <c:v>0.73750000000000004</c:v>
                </c:pt>
                <c:pt idx="177">
                  <c:v>0.62890000000000001</c:v>
                </c:pt>
                <c:pt idx="178">
                  <c:v>0.72399999999999998</c:v>
                </c:pt>
                <c:pt idx="179">
                  <c:v>0.9304</c:v>
                </c:pt>
                <c:pt idx="180">
                  <c:v>1.0477000000000001</c:v>
                </c:pt>
                <c:pt idx="181">
                  <c:v>0.77370000000000005</c:v>
                </c:pt>
                <c:pt idx="182">
                  <c:v>0.77370000000000005</c:v>
                </c:pt>
                <c:pt idx="183">
                  <c:v>0.72109999999999996</c:v>
                </c:pt>
                <c:pt idx="184">
                  <c:v>0.78159999999999996</c:v>
                </c:pt>
                <c:pt idx="185">
                  <c:v>0.877</c:v>
                </c:pt>
                <c:pt idx="186">
                  <c:v>0.58169999999999999</c:v>
                </c:pt>
                <c:pt idx="187">
                  <c:v>0.65539999999999998</c:v>
                </c:pt>
                <c:pt idx="188">
                  <c:v>0.80530000000000002</c:v>
                </c:pt>
                <c:pt idx="189">
                  <c:v>0.76190000000000002</c:v>
                </c:pt>
                <c:pt idx="190">
                  <c:v>0.84089999999999998</c:v>
                </c:pt>
                <c:pt idx="191">
                  <c:v>1.113</c:v>
                </c:pt>
                <c:pt idx="192">
                  <c:v>1.1882999999999999</c:v>
                </c:pt>
                <c:pt idx="193">
                  <c:v>1.2043999999999999</c:v>
                </c:pt>
                <c:pt idx="194">
                  <c:v>1.2601</c:v>
                </c:pt>
                <c:pt idx="195">
                  <c:v>1.254</c:v>
                </c:pt>
                <c:pt idx="196">
                  <c:v>1.2619</c:v>
                </c:pt>
                <c:pt idx="197">
                  <c:v>1.2818000000000001</c:v>
                </c:pt>
                <c:pt idx="198">
                  <c:v>1.3816999999999999</c:v>
                </c:pt>
                <c:pt idx="199">
                  <c:v>1.3491</c:v>
                </c:pt>
                <c:pt idx="200">
                  <c:v>1.3254999999999999</c:v>
                </c:pt>
              </c:numCache>
            </c:numRef>
          </c:val>
          <c:smooth val="0"/>
        </c:ser>
        <c:ser>
          <c:idx val="6"/>
          <c:order val="6"/>
          <c:tx>
            <c:strRef>
              <c:f>Sheet6!$H$2</c:f>
              <c:strCache>
                <c:ptCount val="1"/>
                <c:pt idx="0">
                  <c:v>US 10 YEAR </c:v>
                </c:pt>
              </c:strCache>
            </c:strRef>
          </c:tx>
          <c:spPr>
            <a:ln w="28575" cap="rnd">
              <a:solidFill>
                <a:schemeClr val="accent1">
                  <a:lumMod val="60000"/>
                </a:schemeClr>
              </a:solidFill>
              <a:round/>
            </a:ln>
            <a:effectLst/>
          </c:spPr>
          <c:marker>
            <c:symbol val="none"/>
          </c:marker>
          <c:cat>
            <c:strRef>
              <c:f>Sheet6!$A$3:$A$203</c:f>
              <c:strCache>
                <c:ptCount val="201"/>
                <c:pt idx="0">
                  <c:v>12/31/2000</c:v>
                </c:pt>
                <c:pt idx="1">
                  <c:v>1/31/2001</c:v>
                </c:pt>
                <c:pt idx="2">
                  <c:v>2/28/2001</c:v>
                </c:pt>
                <c:pt idx="3">
                  <c:v>3/31/2001</c:v>
                </c:pt>
                <c:pt idx="4">
                  <c:v>4/30/2001</c:v>
                </c:pt>
                <c:pt idx="5">
                  <c:v>5/31/2001</c:v>
                </c:pt>
                <c:pt idx="6">
                  <c:v>6/30/2001</c:v>
                </c:pt>
                <c:pt idx="7">
                  <c:v>7/31/2001</c:v>
                </c:pt>
                <c:pt idx="8">
                  <c:v>8/31/2001</c:v>
                </c:pt>
                <c:pt idx="9">
                  <c:v>9/30/2001</c:v>
                </c:pt>
                <c:pt idx="10">
                  <c:v>10/31/2001</c:v>
                </c:pt>
                <c:pt idx="11">
                  <c:v>11/30/2001</c:v>
                </c:pt>
                <c:pt idx="12">
                  <c:v>12/31/2001</c:v>
                </c:pt>
                <c:pt idx="13">
                  <c:v>1/31/2002</c:v>
                </c:pt>
                <c:pt idx="14">
                  <c:v>2/28/2002</c:v>
                </c:pt>
                <c:pt idx="15">
                  <c:v>3/31/2002</c:v>
                </c:pt>
                <c:pt idx="16">
                  <c:v>4/30/2002</c:v>
                </c:pt>
                <c:pt idx="17">
                  <c:v>5/31/2002</c:v>
                </c:pt>
                <c:pt idx="18">
                  <c:v>6/30/2002</c:v>
                </c:pt>
                <c:pt idx="19">
                  <c:v>7/31/2002</c:v>
                </c:pt>
                <c:pt idx="20">
                  <c:v>8/31/2002</c:v>
                </c:pt>
                <c:pt idx="21">
                  <c:v>9/30/2002</c:v>
                </c:pt>
                <c:pt idx="22">
                  <c:v>10/31/2002</c:v>
                </c:pt>
                <c:pt idx="23">
                  <c:v>11/30/2002</c:v>
                </c:pt>
                <c:pt idx="24">
                  <c:v>12/31/2002</c:v>
                </c:pt>
                <c:pt idx="25">
                  <c:v>1/31/2003</c:v>
                </c:pt>
                <c:pt idx="26">
                  <c:v>2/28/2003</c:v>
                </c:pt>
                <c:pt idx="27">
                  <c:v>3/31/2003</c:v>
                </c:pt>
                <c:pt idx="28">
                  <c:v>4/30/2003</c:v>
                </c:pt>
                <c:pt idx="29">
                  <c:v>5/31/2003</c:v>
                </c:pt>
                <c:pt idx="30">
                  <c:v>6/30/2003</c:v>
                </c:pt>
                <c:pt idx="31">
                  <c:v>7/31/2003</c:v>
                </c:pt>
                <c:pt idx="32">
                  <c:v>8/31/2003</c:v>
                </c:pt>
                <c:pt idx="33">
                  <c:v>9/30/2003</c:v>
                </c:pt>
                <c:pt idx="34">
                  <c:v>10/31/2003</c:v>
                </c:pt>
                <c:pt idx="35">
                  <c:v>11/30/2003</c:v>
                </c:pt>
                <c:pt idx="36">
                  <c:v>12/31/2003</c:v>
                </c:pt>
                <c:pt idx="37">
                  <c:v>1/31/2004</c:v>
                </c:pt>
                <c:pt idx="38">
                  <c:v>2/29/2004</c:v>
                </c:pt>
                <c:pt idx="39">
                  <c:v>3/31/2004</c:v>
                </c:pt>
                <c:pt idx="40">
                  <c:v>4/30/2004</c:v>
                </c:pt>
                <c:pt idx="41">
                  <c:v>5/31/2004</c:v>
                </c:pt>
                <c:pt idx="42">
                  <c:v>6/30/2004</c:v>
                </c:pt>
                <c:pt idx="43">
                  <c:v>7/31/2004</c:v>
                </c:pt>
                <c:pt idx="44">
                  <c:v>8/31/2004</c:v>
                </c:pt>
                <c:pt idx="45">
                  <c:v>9/30/2004</c:v>
                </c:pt>
                <c:pt idx="46">
                  <c:v>10/31/2004</c:v>
                </c:pt>
                <c:pt idx="47">
                  <c:v>11/30/2004</c:v>
                </c:pt>
                <c:pt idx="48">
                  <c:v>12/31/2004</c:v>
                </c:pt>
                <c:pt idx="49">
                  <c:v>1/31/2005</c:v>
                </c:pt>
                <c:pt idx="50">
                  <c:v>2/28/2005</c:v>
                </c:pt>
                <c:pt idx="51">
                  <c:v>3/31/2005</c:v>
                </c:pt>
                <c:pt idx="52">
                  <c:v>4/30/2005</c:v>
                </c:pt>
                <c:pt idx="53">
                  <c:v>5/31/2005</c:v>
                </c:pt>
                <c:pt idx="54">
                  <c:v>6/30/2005</c:v>
                </c:pt>
                <c:pt idx="55">
                  <c:v>7/31/2005</c:v>
                </c:pt>
                <c:pt idx="56">
                  <c:v>8/31/2005</c:v>
                </c:pt>
                <c:pt idx="57">
                  <c:v>9/30/2005</c:v>
                </c:pt>
                <c:pt idx="58">
                  <c:v>10/31/2005</c:v>
                </c:pt>
                <c:pt idx="59">
                  <c:v>11/30/2005</c:v>
                </c:pt>
                <c:pt idx="60">
                  <c:v>12/31/2005</c:v>
                </c:pt>
                <c:pt idx="61">
                  <c:v>1/31/2006</c:v>
                </c:pt>
                <c:pt idx="62">
                  <c:v>2/28/2006</c:v>
                </c:pt>
                <c:pt idx="63">
                  <c:v>3/31/2006</c:v>
                </c:pt>
                <c:pt idx="64">
                  <c:v>4/30/2006</c:v>
                </c:pt>
                <c:pt idx="65">
                  <c:v>5/31/2006</c:v>
                </c:pt>
                <c:pt idx="66">
                  <c:v>6/30/2006</c:v>
                </c:pt>
                <c:pt idx="67">
                  <c:v>7/31/2006</c:v>
                </c:pt>
                <c:pt idx="68">
                  <c:v>8/31/2006</c:v>
                </c:pt>
                <c:pt idx="69">
                  <c:v>9/30/2006</c:v>
                </c:pt>
                <c:pt idx="70">
                  <c:v>10/31/2006</c:v>
                </c:pt>
                <c:pt idx="71">
                  <c:v>11/30/2006</c:v>
                </c:pt>
                <c:pt idx="72">
                  <c:v>12/31/2006</c:v>
                </c:pt>
                <c:pt idx="73">
                  <c:v>1/31/2007</c:v>
                </c:pt>
                <c:pt idx="74">
                  <c:v>2/28/2007</c:v>
                </c:pt>
                <c:pt idx="75">
                  <c:v>3/31/2007</c:v>
                </c:pt>
                <c:pt idx="76">
                  <c:v>4/30/2007</c:v>
                </c:pt>
                <c:pt idx="77">
                  <c:v>5/31/2007</c:v>
                </c:pt>
                <c:pt idx="78">
                  <c:v>6/30/2007</c:v>
                </c:pt>
                <c:pt idx="79">
                  <c:v>7/31/2007</c:v>
                </c:pt>
                <c:pt idx="80">
                  <c:v>8/31/2007</c:v>
                </c:pt>
                <c:pt idx="81">
                  <c:v>9/30/2007</c:v>
                </c:pt>
                <c:pt idx="82">
                  <c:v>10/31/2007</c:v>
                </c:pt>
                <c:pt idx="83">
                  <c:v>11/30/2007</c:v>
                </c:pt>
                <c:pt idx="84">
                  <c:v>12/31/2007</c:v>
                </c:pt>
                <c:pt idx="85">
                  <c:v>1/31/2008</c:v>
                </c:pt>
                <c:pt idx="86">
                  <c:v>2/29/2008</c:v>
                </c:pt>
                <c:pt idx="87">
                  <c:v>3/31/2008</c:v>
                </c:pt>
                <c:pt idx="88">
                  <c:v>4/30/2008</c:v>
                </c:pt>
                <c:pt idx="89">
                  <c:v>5/31/2008</c:v>
                </c:pt>
                <c:pt idx="90">
                  <c:v>6/30/2008</c:v>
                </c:pt>
                <c:pt idx="91">
                  <c:v>7/31/2008</c:v>
                </c:pt>
                <c:pt idx="92">
                  <c:v>8/31/2008</c:v>
                </c:pt>
                <c:pt idx="93">
                  <c:v>9/30/2008</c:v>
                </c:pt>
                <c:pt idx="94">
                  <c:v>10/31/2008</c:v>
                </c:pt>
                <c:pt idx="95">
                  <c:v>11/30/2008</c:v>
                </c:pt>
                <c:pt idx="96">
                  <c:v>12/31/2008</c:v>
                </c:pt>
                <c:pt idx="97">
                  <c:v>1/31/2009</c:v>
                </c:pt>
                <c:pt idx="98">
                  <c:v>2/28/2009</c:v>
                </c:pt>
                <c:pt idx="99">
                  <c:v>3/31/2009</c:v>
                </c:pt>
                <c:pt idx="100">
                  <c:v>4/30/2009</c:v>
                </c:pt>
                <c:pt idx="101">
                  <c:v>5/31/2009</c:v>
                </c:pt>
                <c:pt idx="102">
                  <c:v>6/30/2009</c:v>
                </c:pt>
                <c:pt idx="103">
                  <c:v>7/31/2009</c:v>
                </c:pt>
                <c:pt idx="104">
                  <c:v>8/31/2009</c:v>
                </c:pt>
                <c:pt idx="105">
                  <c:v>9/30/2009</c:v>
                </c:pt>
                <c:pt idx="106">
                  <c:v>10/31/2009</c:v>
                </c:pt>
                <c:pt idx="107">
                  <c:v>11/30/2009</c:v>
                </c:pt>
                <c:pt idx="108">
                  <c:v>12/31/2009</c:v>
                </c:pt>
                <c:pt idx="109">
                  <c:v>1/31/2010</c:v>
                </c:pt>
                <c:pt idx="110">
                  <c:v>2/28/2010</c:v>
                </c:pt>
                <c:pt idx="111">
                  <c:v>3/31/2010</c:v>
                </c:pt>
                <c:pt idx="112">
                  <c:v>4/30/2010</c:v>
                </c:pt>
                <c:pt idx="113">
                  <c:v>5/31/2010</c:v>
                </c:pt>
                <c:pt idx="114">
                  <c:v>6/30/2010</c:v>
                </c:pt>
                <c:pt idx="115">
                  <c:v>7/31/2010</c:v>
                </c:pt>
                <c:pt idx="116">
                  <c:v>8/31/2010</c:v>
                </c:pt>
                <c:pt idx="117">
                  <c:v>9/30/2010</c:v>
                </c:pt>
                <c:pt idx="118">
                  <c:v>10/31/2010</c:v>
                </c:pt>
                <c:pt idx="119">
                  <c:v>11/30/2010</c:v>
                </c:pt>
                <c:pt idx="120">
                  <c:v>12/31/2010</c:v>
                </c:pt>
                <c:pt idx="121">
                  <c:v>1/31/2011</c:v>
                </c:pt>
                <c:pt idx="122">
                  <c:v>2/28/2011</c:v>
                </c:pt>
                <c:pt idx="123">
                  <c:v>3/31/2011</c:v>
                </c:pt>
                <c:pt idx="124">
                  <c:v>4/30/2011</c:v>
                </c:pt>
                <c:pt idx="125">
                  <c:v>5/31/2011</c:v>
                </c:pt>
                <c:pt idx="126">
                  <c:v>6/30/2011</c:v>
                </c:pt>
                <c:pt idx="127">
                  <c:v>7/31/2011</c:v>
                </c:pt>
                <c:pt idx="128">
                  <c:v>8/31/2011</c:v>
                </c:pt>
                <c:pt idx="129">
                  <c:v>9/30/2011</c:v>
                </c:pt>
                <c:pt idx="130">
                  <c:v>10/31/2011</c:v>
                </c:pt>
                <c:pt idx="131">
                  <c:v>11/30/2011</c:v>
                </c:pt>
                <c:pt idx="132">
                  <c:v>12/31/2011</c:v>
                </c:pt>
                <c:pt idx="133">
                  <c:v>1/31/2012</c:v>
                </c:pt>
                <c:pt idx="134">
                  <c:v>2/29/2012</c:v>
                </c:pt>
                <c:pt idx="135">
                  <c:v>3/31/2012</c:v>
                </c:pt>
                <c:pt idx="136">
                  <c:v>4/30/2012</c:v>
                </c:pt>
                <c:pt idx="137">
                  <c:v>5/31/2012</c:v>
                </c:pt>
                <c:pt idx="138">
                  <c:v>6/30/2012</c:v>
                </c:pt>
                <c:pt idx="139">
                  <c:v>7/31/2012</c:v>
                </c:pt>
                <c:pt idx="140">
                  <c:v>8/31/2012</c:v>
                </c:pt>
                <c:pt idx="141">
                  <c:v>9/30/2012</c:v>
                </c:pt>
                <c:pt idx="142">
                  <c:v>10/31/2012</c:v>
                </c:pt>
                <c:pt idx="143">
                  <c:v>11/30/2012</c:v>
                </c:pt>
                <c:pt idx="144">
                  <c:v>12/31/2012</c:v>
                </c:pt>
                <c:pt idx="145">
                  <c:v>1/31/2013</c:v>
                </c:pt>
                <c:pt idx="146">
                  <c:v>2/28/2013</c:v>
                </c:pt>
                <c:pt idx="147">
                  <c:v>3/31/2013</c:v>
                </c:pt>
                <c:pt idx="148">
                  <c:v>4/30/2013</c:v>
                </c:pt>
                <c:pt idx="149">
                  <c:v>5/31/2013</c:v>
                </c:pt>
                <c:pt idx="150">
                  <c:v>6/30/2013</c:v>
                </c:pt>
                <c:pt idx="151">
                  <c:v>7/31/2013</c:v>
                </c:pt>
                <c:pt idx="152">
                  <c:v>8/31/2013</c:v>
                </c:pt>
                <c:pt idx="153">
                  <c:v>9/30/2013</c:v>
                </c:pt>
                <c:pt idx="154">
                  <c:v>10/31/2013</c:v>
                </c:pt>
                <c:pt idx="155">
                  <c:v>11/30/2013</c:v>
                </c:pt>
                <c:pt idx="156">
                  <c:v>12/31/2013</c:v>
                </c:pt>
                <c:pt idx="157">
                  <c:v>1/31/2014</c:v>
                </c:pt>
                <c:pt idx="158">
                  <c:v>2/28/2014</c:v>
                </c:pt>
                <c:pt idx="159">
                  <c:v>3/31/2014</c:v>
                </c:pt>
                <c:pt idx="160">
                  <c:v>4/30/2014</c:v>
                </c:pt>
                <c:pt idx="161">
                  <c:v>5/31/2014</c:v>
                </c:pt>
                <c:pt idx="162">
                  <c:v>6/30/2014</c:v>
                </c:pt>
                <c:pt idx="163">
                  <c:v>7/31/2014</c:v>
                </c:pt>
                <c:pt idx="164">
                  <c:v>8/31/2014</c:v>
                </c:pt>
                <c:pt idx="165">
                  <c:v>9/30/2014</c:v>
                </c:pt>
                <c:pt idx="166">
                  <c:v>10/31/2014</c:v>
                </c:pt>
                <c:pt idx="167">
                  <c:v>11/30/2014</c:v>
                </c:pt>
                <c:pt idx="168">
                  <c:v>12/31/2014</c:v>
                </c:pt>
                <c:pt idx="169">
                  <c:v>1/31/2015</c:v>
                </c:pt>
                <c:pt idx="170">
                  <c:v>2/28/2015</c:v>
                </c:pt>
                <c:pt idx="171">
                  <c:v>3/31/2015</c:v>
                </c:pt>
                <c:pt idx="172">
                  <c:v>4/30/2015</c:v>
                </c:pt>
                <c:pt idx="173">
                  <c:v>5/31/2015</c:v>
                </c:pt>
                <c:pt idx="174">
                  <c:v>6/30/2015</c:v>
                </c:pt>
                <c:pt idx="175">
                  <c:v>7/31/2015</c:v>
                </c:pt>
                <c:pt idx="176">
                  <c:v>8/31/2015</c:v>
                </c:pt>
                <c:pt idx="177">
                  <c:v>9/30/2015</c:v>
                </c:pt>
                <c:pt idx="178">
                  <c:v>10/31/2015</c:v>
                </c:pt>
                <c:pt idx="179">
                  <c:v>11/30/2015</c:v>
                </c:pt>
                <c:pt idx="180">
                  <c:v>12/31/2015</c:v>
                </c:pt>
                <c:pt idx="181">
                  <c:v>1/31/2016</c:v>
                </c:pt>
                <c:pt idx="182">
                  <c:v>2/29/2016</c:v>
                </c:pt>
                <c:pt idx="183">
                  <c:v>3/31/2016</c:v>
                </c:pt>
                <c:pt idx="184">
                  <c:v>4/30/2016</c:v>
                </c:pt>
                <c:pt idx="185">
                  <c:v>5/31/2016</c:v>
                </c:pt>
                <c:pt idx="186">
                  <c:v>6/30/2016</c:v>
                </c:pt>
                <c:pt idx="187">
                  <c:v>7/31/2016</c:v>
                </c:pt>
                <c:pt idx="188">
                  <c:v>8/31/2016</c:v>
                </c:pt>
                <c:pt idx="189">
                  <c:v>9/30/2016</c:v>
                </c:pt>
                <c:pt idx="190">
                  <c:v>10/31/2016</c:v>
                </c:pt>
                <c:pt idx="191">
                  <c:v>11/30/2016</c:v>
                </c:pt>
                <c:pt idx="192">
                  <c:v>12/31/2016</c:v>
                </c:pt>
                <c:pt idx="193">
                  <c:v>1/31/2017</c:v>
                </c:pt>
                <c:pt idx="194">
                  <c:v>2/28/2017</c:v>
                </c:pt>
                <c:pt idx="195">
                  <c:v>3/31/2017</c:v>
                </c:pt>
                <c:pt idx="196">
                  <c:v>4/30/2017</c:v>
                </c:pt>
                <c:pt idx="197">
                  <c:v>5/31/2017</c:v>
                </c:pt>
                <c:pt idx="198">
                  <c:v>6/30/2017</c:v>
                </c:pt>
                <c:pt idx="199">
                  <c:v>7/31/2017</c:v>
                </c:pt>
                <c:pt idx="200">
                  <c:v>8/31/2017</c:v>
                </c:pt>
              </c:strCache>
            </c:strRef>
          </c:cat>
          <c:val>
            <c:numRef>
              <c:f>Sheet6!$H$3:$H$203</c:f>
              <c:numCache>
                <c:formatCode>General</c:formatCode>
                <c:ptCount val="201"/>
                <c:pt idx="0">
                  <c:v>5.1120000000000001</c:v>
                </c:pt>
                <c:pt idx="1">
                  <c:v>5.1139999999999999</c:v>
                </c:pt>
                <c:pt idx="2">
                  <c:v>4.8959999999999999</c:v>
                </c:pt>
                <c:pt idx="3">
                  <c:v>4.9169999999999998</c:v>
                </c:pt>
                <c:pt idx="4">
                  <c:v>5.3380000000000001</c:v>
                </c:pt>
                <c:pt idx="5">
                  <c:v>5.3810000000000002</c:v>
                </c:pt>
                <c:pt idx="6">
                  <c:v>5.4119999999999999</c:v>
                </c:pt>
                <c:pt idx="7">
                  <c:v>5.0540000000000003</c:v>
                </c:pt>
                <c:pt idx="8">
                  <c:v>4.8319999999999999</c:v>
                </c:pt>
                <c:pt idx="9">
                  <c:v>4.5880000000000001</c:v>
                </c:pt>
                <c:pt idx="10">
                  <c:v>4.2320000000000002</c:v>
                </c:pt>
                <c:pt idx="11">
                  <c:v>4.7519999999999998</c:v>
                </c:pt>
                <c:pt idx="12">
                  <c:v>5.0510000000000002</c:v>
                </c:pt>
                <c:pt idx="13">
                  <c:v>5.0330000000000004</c:v>
                </c:pt>
                <c:pt idx="14">
                  <c:v>4.8769999999999998</c:v>
                </c:pt>
                <c:pt idx="15">
                  <c:v>5.3959999999999999</c:v>
                </c:pt>
                <c:pt idx="16">
                  <c:v>5.0846999999999998</c:v>
                </c:pt>
                <c:pt idx="17">
                  <c:v>5.0427</c:v>
                </c:pt>
                <c:pt idx="18">
                  <c:v>4.7965</c:v>
                </c:pt>
                <c:pt idx="19">
                  <c:v>4.4588000000000001</c:v>
                </c:pt>
                <c:pt idx="20">
                  <c:v>4.1409000000000002</c:v>
                </c:pt>
                <c:pt idx="21">
                  <c:v>3.5941999999999998</c:v>
                </c:pt>
                <c:pt idx="22">
                  <c:v>3.8925000000000001</c:v>
                </c:pt>
                <c:pt idx="23">
                  <c:v>4.2051999999999996</c:v>
                </c:pt>
                <c:pt idx="24">
                  <c:v>3.8159999999999998</c:v>
                </c:pt>
                <c:pt idx="25">
                  <c:v>3.9624999999999999</c:v>
                </c:pt>
                <c:pt idx="26">
                  <c:v>3.6897000000000002</c:v>
                </c:pt>
                <c:pt idx="27">
                  <c:v>3.7960000000000003</c:v>
                </c:pt>
                <c:pt idx="28">
                  <c:v>3.8359000000000001</c:v>
                </c:pt>
                <c:pt idx="29">
                  <c:v>3.3698999999999999</c:v>
                </c:pt>
                <c:pt idx="30">
                  <c:v>3.5133000000000001</c:v>
                </c:pt>
                <c:pt idx="31">
                  <c:v>4.4055</c:v>
                </c:pt>
                <c:pt idx="32">
                  <c:v>4.4635999999999996</c:v>
                </c:pt>
                <c:pt idx="33">
                  <c:v>3.9375999999999998</c:v>
                </c:pt>
                <c:pt idx="34">
                  <c:v>4.2927</c:v>
                </c:pt>
                <c:pt idx="35">
                  <c:v>4.3315999999999999</c:v>
                </c:pt>
                <c:pt idx="36">
                  <c:v>4.2454999999999998</c:v>
                </c:pt>
                <c:pt idx="37">
                  <c:v>4.1318999999999999</c:v>
                </c:pt>
                <c:pt idx="38">
                  <c:v>3.9710999999999999</c:v>
                </c:pt>
                <c:pt idx="39">
                  <c:v>3.8348</c:v>
                </c:pt>
                <c:pt idx="40">
                  <c:v>4.5053000000000001</c:v>
                </c:pt>
                <c:pt idx="41">
                  <c:v>4.6467999999999998</c:v>
                </c:pt>
                <c:pt idx="42">
                  <c:v>4.5806000000000004</c:v>
                </c:pt>
                <c:pt idx="43">
                  <c:v>4.4747000000000003</c:v>
                </c:pt>
                <c:pt idx="44">
                  <c:v>4.1166999999999998</c:v>
                </c:pt>
                <c:pt idx="45">
                  <c:v>4.1193999999999997</c:v>
                </c:pt>
                <c:pt idx="46">
                  <c:v>4.0235000000000003</c:v>
                </c:pt>
                <c:pt idx="47">
                  <c:v>4.3491999999999997</c:v>
                </c:pt>
                <c:pt idx="48">
                  <c:v>4.2182000000000004</c:v>
                </c:pt>
                <c:pt idx="49">
                  <c:v>4.1280000000000001</c:v>
                </c:pt>
                <c:pt idx="50">
                  <c:v>4.3765999999999998</c:v>
                </c:pt>
                <c:pt idx="51">
                  <c:v>4.4814999999999996</c:v>
                </c:pt>
                <c:pt idx="52">
                  <c:v>4.1975999999999996</c:v>
                </c:pt>
                <c:pt idx="53">
                  <c:v>3.9809999999999999</c:v>
                </c:pt>
                <c:pt idx="54">
                  <c:v>3.9130000000000003</c:v>
                </c:pt>
                <c:pt idx="55">
                  <c:v>4.2759999999999998</c:v>
                </c:pt>
                <c:pt idx="56">
                  <c:v>4.0137</c:v>
                </c:pt>
                <c:pt idx="57">
                  <c:v>4.3239999999999998</c:v>
                </c:pt>
                <c:pt idx="58">
                  <c:v>4.5506000000000002</c:v>
                </c:pt>
                <c:pt idx="59">
                  <c:v>4.484</c:v>
                </c:pt>
                <c:pt idx="60">
                  <c:v>4.3910999999999998</c:v>
                </c:pt>
                <c:pt idx="61">
                  <c:v>4.5152000000000001</c:v>
                </c:pt>
                <c:pt idx="62">
                  <c:v>4.5510000000000002</c:v>
                </c:pt>
                <c:pt idx="63">
                  <c:v>4.8472</c:v>
                </c:pt>
                <c:pt idx="64">
                  <c:v>5.0505000000000004</c:v>
                </c:pt>
                <c:pt idx="65">
                  <c:v>5.1185999999999998</c:v>
                </c:pt>
                <c:pt idx="66">
                  <c:v>5.1364000000000001</c:v>
                </c:pt>
                <c:pt idx="67">
                  <c:v>4.9794</c:v>
                </c:pt>
                <c:pt idx="68">
                  <c:v>4.7257999999999996</c:v>
                </c:pt>
                <c:pt idx="69">
                  <c:v>4.6276000000000002</c:v>
                </c:pt>
                <c:pt idx="70">
                  <c:v>4.5980999999999996</c:v>
                </c:pt>
                <c:pt idx="71">
                  <c:v>4.4581</c:v>
                </c:pt>
                <c:pt idx="72">
                  <c:v>4.7022000000000004</c:v>
                </c:pt>
                <c:pt idx="73">
                  <c:v>4.8079999999999998</c:v>
                </c:pt>
                <c:pt idx="74">
                  <c:v>4.5656999999999996</c:v>
                </c:pt>
                <c:pt idx="75">
                  <c:v>4.6443000000000003</c:v>
                </c:pt>
                <c:pt idx="76">
                  <c:v>4.6222000000000003</c:v>
                </c:pt>
                <c:pt idx="77">
                  <c:v>4.8879000000000001</c:v>
                </c:pt>
                <c:pt idx="78">
                  <c:v>5.0244</c:v>
                </c:pt>
                <c:pt idx="79">
                  <c:v>4.7388000000000003</c:v>
                </c:pt>
                <c:pt idx="80">
                  <c:v>4.5292000000000003</c:v>
                </c:pt>
                <c:pt idx="81">
                  <c:v>4.5865</c:v>
                </c:pt>
                <c:pt idx="82">
                  <c:v>4.4707999999999997</c:v>
                </c:pt>
                <c:pt idx="83">
                  <c:v>3.9379</c:v>
                </c:pt>
                <c:pt idx="84">
                  <c:v>4.0232000000000001</c:v>
                </c:pt>
                <c:pt idx="85">
                  <c:v>3.5930999999999997</c:v>
                </c:pt>
                <c:pt idx="86">
                  <c:v>3.5091999999999999</c:v>
                </c:pt>
                <c:pt idx="87">
                  <c:v>3.4096000000000002</c:v>
                </c:pt>
                <c:pt idx="88">
                  <c:v>3.7279</c:v>
                </c:pt>
                <c:pt idx="89">
                  <c:v>4.0594999999999999</c:v>
                </c:pt>
                <c:pt idx="90">
                  <c:v>3.9689999999999999</c:v>
                </c:pt>
                <c:pt idx="91">
                  <c:v>3.9462000000000002</c:v>
                </c:pt>
                <c:pt idx="92">
                  <c:v>3.8115999999999999</c:v>
                </c:pt>
                <c:pt idx="93">
                  <c:v>3.8233999999999999</c:v>
                </c:pt>
                <c:pt idx="94">
                  <c:v>3.9529999999999998</c:v>
                </c:pt>
                <c:pt idx="95">
                  <c:v>2.92</c:v>
                </c:pt>
                <c:pt idx="96">
                  <c:v>2.2122999999999999</c:v>
                </c:pt>
                <c:pt idx="97">
                  <c:v>2.8403</c:v>
                </c:pt>
                <c:pt idx="98">
                  <c:v>3.0131000000000001</c:v>
                </c:pt>
                <c:pt idx="99">
                  <c:v>2.6629</c:v>
                </c:pt>
                <c:pt idx="100">
                  <c:v>3.1187</c:v>
                </c:pt>
                <c:pt idx="101">
                  <c:v>3.4594</c:v>
                </c:pt>
                <c:pt idx="102">
                  <c:v>3.5326</c:v>
                </c:pt>
                <c:pt idx="103">
                  <c:v>3.4796</c:v>
                </c:pt>
                <c:pt idx="104">
                  <c:v>3.3975</c:v>
                </c:pt>
                <c:pt idx="105">
                  <c:v>3.3052999999999999</c:v>
                </c:pt>
                <c:pt idx="106">
                  <c:v>3.3828</c:v>
                </c:pt>
                <c:pt idx="107">
                  <c:v>3.1978</c:v>
                </c:pt>
                <c:pt idx="108">
                  <c:v>3.8368000000000002</c:v>
                </c:pt>
                <c:pt idx="109">
                  <c:v>3.5844</c:v>
                </c:pt>
                <c:pt idx="110">
                  <c:v>3.6116999999999999</c:v>
                </c:pt>
                <c:pt idx="111">
                  <c:v>3.8256999999999999</c:v>
                </c:pt>
                <c:pt idx="112">
                  <c:v>3.6532</c:v>
                </c:pt>
                <c:pt idx="113">
                  <c:v>3.2848000000000002</c:v>
                </c:pt>
                <c:pt idx="114">
                  <c:v>2.9310999999999998</c:v>
                </c:pt>
                <c:pt idx="115">
                  <c:v>2.9051999999999998</c:v>
                </c:pt>
                <c:pt idx="116">
                  <c:v>2.4683000000000002</c:v>
                </c:pt>
                <c:pt idx="117">
                  <c:v>2.5098000000000003</c:v>
                </c:pt>
                <c:pt idx="118">
                  <c:v>2.5992999999999999</c:v>
                </c:pt>
                <c:pt idx="119">
                  <c:v>2.7968000000000002</c:v>
                </c:pt>
                <c:pt idx="120">
                  <c:v>3.2934999999999999</c:v>
                </c:pt>
                <c:pt idx="121">
                  <c:v>3.3704000000000001</c:v>
                </c:pt>
                <c:pt idx="122">
                  <c:v>3.4272</c:v>
                </c:pt>
                <c:pt idx="123">
                  <c:v>3.4702999999999999</c:v>
                </c:pt>
                <c:pt idx="124">
                  <c:v>3.2862999999999998</c:v>
                </c:pt>
                <c:pt idx="125">
                  <c:v>3.0607000000000002</c:v>
                </c:pt>
                <c:pt idx="126">
                  <c:v>3.16</c:v>
                </c:pt>
                <c:pt idx="127">
                  <c:v>2.7961</c:v>
                </c:pt>
                <c:pt idx="128">
                  <c:v>2.2233999999999998</c:v>
                </c:pt>
                <c:pt idx="129">
                  <c:v>1.9154</c:v>
                </c:pt>
                <c:pt idx="130">
                  <c:v>2.1133000000000002</c:v>
                </c:pt>
                <c:pt idx="131">
                  <c:v>2.0680000000000001</c:v>
                </c:pt>
                <c:pt idx="132">
                  <c:v>1.8761999999999999</c:v>
                </c:pt>
                <c:pt idx="133">
                  <c:v>1.7970999999999999</c:v>
                </c:pt>
                <c:pt idx="134">
                  <c:v>1.9704999999999999</c:v>
                </c:pt>
                <c:pt idx="135">
                  <c:v>2.2088000000000001</c:v>
                </c:pt>
                <c:pt idx="136">
                  <c:v>1.9137</c:v>
                </c:pt>
                <c:pt idx="137">
                  <c:v>1.5577999999999999</c:v>
                </c:pt>
                <c:pt idx="138">
                  <c:v>1.6449</c:v>
                </c:pt>
                <c:pt idx="139">
                  <c:v>1.4679</c:v>
                </c:pt>
                <c:pt idx="140">
                  <c:v>1.5484</c:v>
                </c:pt>
                <c:pt idx="141">
                  <c:v>1.6335</c:v>
                </c:pt>
                <c:pt idx="142">
                  <c:v>1.6901000000000002</c:v>
                </c:pt>
                <c:pt idx="143">
                  <c:v>1.6156000000000001</c:v>
                </c:pt>
                <c:pt idx="144">
                  <c:v>1.7574000000000001</c:v>
                </c:pt>
                <c:pt idx="145">
                  <c:v>1.9849000000000001</c:v>
                </c:pt>
                <c:pt idx="146">
                  <c:v>1.8755999999999999</c:v>
                </c:pt>
                <c:pt idx="147">
                  <c:v>1.8486</c:v>
                </c:pt>
                <c:pt idx="148">
                  <c:v>1.6717</c:v>
                </c:pt>
                <c:pt idx="149">
                  <c:v>2.1282000000000001</c:v>
                </c:pt>
                <c:pt idx="150">
                  <c:v>2.4857</c:v>
                </c:pt>
                <c:pt idx="151">
                  <c:v>2.5762</c:v>
                </c:pt>
                <c:pt idx="152">
                  <c:v>2.7839</c:v>
                </c:pt>
                <c:pt idx="153">
                  <c:v>2.61</c:v>
                </c:pt>
                <c:pt idx="154">
                  <c:v>2.5541999999999998</c:v>
                </c:pt>
                <c:pt idx="155">
                  <c:v>2.7444999999999999</c:v>
                </c:pt>
                <c:pt idx="156">
                  <c:v>3.0282</c:v>
                </c:pt>
                <c:pt idx="157">
                  <c:v>2.6440000000000001</c:v>
                </c:pt>
                <c:pt idx="158">
                  <c:v>2.6475999999999997</c:v>
                </c:pt>
                <c:pt idx="159">
                  <c:v>2.718</c:v>
                </c:pt>
                <c:pt idx="160">
                  <c:v>2.6459000000000001</c:v>
                </c:pt>
                <c:pt idx="161">
                  <c:v>2.4759000000000002</c:v>
                </c:pt>
                <c:pt idx="162">
                  <c:v>2.5304000000000002</c:v>
                </c:pt>
                <c:pt idx="163">
                  <c:v>2.5577999999999999</c:v>
                </c:pt>
                <c:pt idx="164">
                  <c:v>2.3431000000000002</c:v>
                </c:pt>
                <c:pt idx="165">
                  <c:v>2.4887999999999999</c:v>
                </c:pt>
                <c:pt idx="166">
                  <c:v>2.3353000000000002</c:v>
                </c:pt>
                <c:pt idx="167">
                  <c:v>2.1640000000000001</c:v>
                </c:pt>
                <c:pt idx="168">
                  <c:v>2.1711999999999998</c:v>
                </c:pt>
                <c:pt idx="169">
                  <c:v>1.6407</c:v>
                </c:pt>
                <c:pt idx="170">
                  <c:v>1.9929999999999999</c:v>
                </c:pt>
                <c:pt idx="171">
                  <c:v>1.9231</c:v>
                </c:pt>
                <c:pt idx="172">
                  <c:v>2.0316999999999998</c:v>
                </c:pt>
                <c:pt idx="173">
                  <c:v>2.1214</c:v>
                </c:pt>
                <c:pt idx="174">
                  <c:v>2.3531</c:v>
                </c:pt>
                <c:pt idx="175">
                  <c:v>2.1800999999999999</c:v>
                </c:pt>
                <c:pt idx="176">
                  <c:v>2.2179000000000002</c:v>
                </c:pt>
                <c:pt idx="177">
                  <c:v>2.0367999999999999</c:v>
                </c:pt>
                <c:pt idx="178">
                  <c:v>2.1421000000000001</c:v>
                </c:pt>
                <c:pt idx="179">
                  <c:v>2.206</c:v>
                </c:pt>
                <c:pt idx="180">
                  <c:v>2.2694000000000001</c:v>
                </c:pt>
                <c:pt idx="181">
                  <c:v>1.9209000000000001</c:v>
                </c:pt>
                <c:pt idx="182">
                  <c:v>1.7347000000000001</c:v>
                </c:pt>
                <c:pt idx="183">
                  <c:v>1.7686999999999999</c:v>
                </c:pt>
                <c:pt idx="184">
                  <c:v>1.8332999999999999</c:v>
                </c:pt>
                <c:pt idx="185">
                  <c:v>1.8458000000000001</c:v>
                </c:pt>
                <c:pt idx="186">
                  <c:v>1.4697</c:v>
                </c:pt>
                <c:pt idx="187">
                  <c:v>1.4531000000000001</c:v>
                </c:pt>
                <c:pt idx="188">
                  <c:v>1.58</c:v>
                </c:pt>
                <c:pt idx="189">
                  <c:v>1.5944</c:v>
                </c:pt>
                <c:pt idx="190">
                  <c:v>1.8254999999999999</c:v>
                </c:pt>
                <c:pt idx="191">
                  <c:v>2.3809</c:v>
                </c:pt>
                <c:pt idx="192">
                  <c:v>2.4443000000000001</c:v>
                </c:pt>
                <c:pt idx="193">
                  <c:v>2.4531000000000001</c:v>
                </c:pt>
                <c:pt idx="194">
                  <c:v>2.3898999999999999</c:v>
                </c:pt>
                <c:pt idx="195">
                  <c:v>2.3874</c:v>
                </c:pt>
                <c:pt idx="196">
                  <c:v>2.2801999999999998</c:v>
                </c:pt>
                <c:pt idx="197">
                  <c:v>2.2027999999999999</c:v>
                </c:pt>
                <c:pt idx="198">
                  <c:v>2.3037000000000001</c:v>
                </c:pt>
                <c:pt idx="199">
                  <c:v>2.2942</c:v>
                </c:pt>
                <c:pt idx="200">
                  <c:v>2.117</c:v>
                </c:pt>
              </c:numCache>
            </c:numRef>
          </c:val>
          <c:smooth val="0"/>
        </c:ser>
        <c:dLbls>
          <c:showLegendKey val="0"/>
          <c:showVal val="0"/>
          <c:showCatName val="0"/>
          <c:showSerName val="0"/>
          <c:showPercent val="0"/>
          <c:showBubbleSize val="0"/>
        </c:dLbls>
        <c:smooth val="0"/>
        <c:axId val="577048328"/>
        <c:axId val="577047152"/>
      </c:lineChart>
      <c:catAx>
        <c:axId val="577048328"/>
        <c:scaling>
          <c:orientation val="minMax"/>
        </c:scaling>
        <c:delete val="0"/>
        <c:axPos val="b"/>
        <c:numFmt formatCode="mmm\-yy" sourceLinked="0"/>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mn-cs"/>
              </a:defRPr>
            </a:pPr>
            <a:endParaRPr lang="en-US"/>
          </a:p>
        </c:txPr>
        <c:crossAx val="577047152"/>
        <c:crosses val="autoZero"/>
        <c:auto val="1"/>
        <c:lblAlgn val="ctr"/>
        <c:lblOffset val="100"/>
        <c:tickLblSkip val="12"/>
        <c:tickMarkSkip val="10"/>
        <c:noMultiLvlLbl val="0"/>
      </c:catAx>
      <c:valAx>
        <c:axId val="577047152"/>
        <c:scaling>
          <c:orientation val="minMax"/>
          <c:max val="25"/>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577048328"/>
        <c:crosses val="autoZero"/>
        <c:crossBetween val="between"/>
        <c:majorUnit val="10"/>
      </c:valAx>
      <c:spPr>
        <a:noFill/>
        <a:ln>
          <a:noFill/>
        </a:ln>
        <a:effectLst/>
      </c:spPr>
    </c:plotArea>
    <c:legend>
      <c:legendPos val="b"/>
      <c:layout>
        <c:manualLayout>
          <c:xMode val="edge"/>
          <c:yMode val="edge"/>
          <c:x val="0"/>
          <c:y val="0.73808793494280556"/>
          <c:w val="1"/>
          <c:h val="0.261912065057194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000" baseline="0">
          <a:solidFill>
            <a:schemeClr val="tx1"/>
          </a:solidFill>
          <a:latin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spPr>
            <a:solidFill>
              <a:schemeClr val="accent1"/>
            </a:solidFill>
            <a:ln>
              <a:noFill/>
            </a:ln>
            <a:effectLst/>
          </c:spPr>
          <c:cat>
            <c:numRef>
              <c:f>Sheet4!$C$5:$C$42</c:f>
              <c:numCache>
                <c:formatCode>m/d/yyyy</c:formatCode>
                <c:ptCount val="38"/>
                <c:pt idx="0">
                  <c:v>42978</c:v>
                </c:pt>
                <c:pt idx="1">
                  <c:v>42947</c:v>
                </c:pt>
                <c:pt idx="2">
                  <c:v>42916</c:v>
                </c:pt>
                <c:pt idx="3">
                  <c:v>42886</c:v>
                </c:pt>
                <c:pt idx="4">
                  <c:v>42853</c:v>
                </c:pt>
                <c:pt idx="5">
                  <c:v>42825</c:v>
                </c:pt>
                <c:pt idx="6">
                  <c:v>42794</c:v>
                </c:pt>
                <c:pt idx="7">
                  <c:v>42766</c:v>
                </c:pt>
                <c:pt idx="8">
                  <c:v>42734</c:v>
                </c:pt>
                <c:pt idx="9">
                  <c:v>42704</c:v>
                </c:pt>
                <c:pt idx="10">
                  <c:v>42674</c:v>
                </c:pt>
                <c:pt idx="11">
                  <c:v>42643</c:v>
                </c:pt>
                <c:pt idx="12">
                  <c:v>42613</c:v>
                </c:pt>
                <c:pt idx="13">
                  <c:v>42580</c:v>
                </c:pt>
                <c:pt idx="14">
                  <c:v>42551</c:v>
                </c:pt>
                <c:pt idx="15">
                  <c:v>42521</c:v>
                </c:pt>
                <c:pt idx="16">
                  <c:v>42489</c:v>
                </c:pt>
                <c:pt idx="17">
                  <c:v>42460</c:v>
                </c:pt>
                <c:pt idx="18">
                  <c:v>42429</c:v>
                </c:pt>
                <c:pt idx="19">
                  <c:v>42398</c:v>
                </c:pt>
                <c:pt idx="20">
                  <c:v>42369</c:v>
                </c:pt>
                <c:pt idx="21">
                  <c:v>42338</c:v>
                </c:pt>
                <c:pt idx="22">
                  <c:v>42307</c:v>
                </c:pt>
                <c:pt idx="23">
                  <c:v>42277</c:v>
                </c:pt>
                <c:pt idx="24">
                  <c:v>42247</c:v>
                </c:pt>
                <c:pt idx="25">
                  <c:v>42216</c:v>
                </c:pt>
                <c:pt idx="26">
                  <c:v>42185</c:v>
                </c:pt>
                <c:pt idx="27">
                  <c:v>42153</c:v>
                </c:pt>
                <c:pt idx="28">
                  <c:v>42124</c:v>
                </c:pt>
                <c:pt idx="29">
                  <c:v>42094</c:v>
                </c:pt>
                <c:pt idx="30">
                  <c:v>42062</c:v>
                </c:pt>
                <c:pt idx="31">
                  <c:v>42034</c:v>
                </c:pt>
                <c:pt idx="32">
                  <c:v>42004</c:v>
                </c:pt>
                <c:pt idx="33">
                  <c:v>41971</c:v>
                </c:pt>
                <c:pt idx="34">
                  <c:v>41943</c:v>
                </c:pt>
                <c:pt idx="35">
                  <c:v>41912</c:v>
                </c:pt>
                <c:pt idx="36">
                  <c:v>41880</c:v>
                </c:pt>
                <c:pt idx="37">
                  <c:v>41851</c:v>
                </c:pt>
              </c:numCache>
            </c:numRef>
          </c:cat>
          <c:val>
            <c:numRef>
              <c:f>Sheet4!$D$5:$D$42</c:f>
              <c:numCache>
                <c:formatCode>General</c:formatCode>
                <c:ptCount val="38"/>
                <c:pt idx="0">
                  <c:v>9710343</c:v>
                </c:pt>
                <c:pt idx="1">
                  <c:v>7708287</c:v>
                </c:pt>
                <c:pt idx="2">
                  <c:v>7199867</c:v>
                </c:pt>
                <c:pt idx="3">
                  <c:v>8581262</c:v>
                </c:pt>
                <c:pt idx="4">
                  <c:v>8415918</c:v>
                </c:pt>
                <c:pt idx="5">
                  <c:v>7469025</c:v>
                </c:pt>
                <c:pt idx="6">
                  <c:v>8376597</c:v>
                </c:pt>
                <c:pt idx="7">
                  <c:v>6986827</c:v>
                </c:pt>
                <c:pt idx="8">
                  <c:v>8037442</c:v>
                </c:pt>
                <c:pt idx="9">
                  <c:v>8114667</c:v>
                </c:pt>
                <c:pt idx="10">
                  <c:v>9817602</c:v>
                </c:pt>
                <c:pt idx="11">
                  <c:v>11927569</c:v>
                </c:pt>
                <c:pt idx="12">
                  <c:v>11345793</c:v>
                </c:pt>
                <c:pt idx="13">
                  <c:v>12077421</c:v>
                </c:pt>
                <c:pt idx="14">
                  <c:v>12168825</c:v>
                </c:pt>
                <c:pt idx="15">
                  <c:v>9489593</c:v>
                </c:pt>
                <c:pt idx="16">
                  <c:v>8796191</c:v>
                </c:pt>
                <c:pt idx="17">
                  <c:v>8639011</c:v>
                </c:pt>
                <c:pt idx="18">
                  <c:v>8908408</c:v>
                </c:pt>
                <c:pt idx="19">
                  <c:v>6961247</c:v>
                </c:pt>
                <c:pt idx="20">
                  <c:v>3699954</c:v>
                </c:pt>
                <c:pt idx="21">
                  <c:v>4309983</c:v>
                </c:pt>
                <c:pt idx="22">
                  <c:v>2384528</c:v>
                </c:pt>
                <c:pt idx="23">
                  <c:v>1972766</c:v>
                </c:pt>
                <c:pt idx="24">
                  <c:v>1719067</c:v>
                </c:pt>
                <c:pt idx="25">
                  <c:v>1770981</c:v>
                </c:pt>
                <c:pt idx="26">
                  <c:v>2266297</c:v>
                </c:pt>
                <c:pt idx="27">
                  <c:v>3144140</c:v>
                </c:pt>
                <c:pt idx="28">
                  <c:v>2258030</c:v>
                </c:pt>
                <c:pt idx="29">
                  <c:v>2507669</c:v>
                </c:pt>
                <c:pt idx="30">
                  <c:v>2388184</c:v>
                </c:pt>
                <c:pt idx="31">
                  <c:v>1896965</c:v>
                </c:pt>
                <c:pt idx="32">
                  <c:v>3210255</c:v>
                </c:pt>
                <c:pt idx="33">
                  <c:v>531248</c:v>
                </c:pt>
                <c:pt idx="34">
                  <c:v>515278</c:v>
                </c:pt>
                <c:pt idx="35">
                  <c:v>1071687</c:v>
                </c:pt>
                <c:pt idx="36">
                  <c:v>475592</c:v>
                </c:pt>
                <c:pt idx="37">
                  <c:v>3337</c:v>
                </c:pt>
              </c:numCache>
            </c:numRef>
          </c:val>
        </c:ser>
        <c:dLbls>
          <c:showLegendKey val="0"/>
          <c:showVal val="0"/>
          <c:showCatName val="0"/>
          <c:showSerName val="0"/>
          <c:showPercent val="0"/>
          <c:showBubbleSize val="0"/>
        </c:dLbls>
        <c:axId val="390955168"/>
        <c:axId val="569274528"/>
      </c:areaChart>
      <c:dateAx>
        <c:axId val="390955168"/>
        <c:scaling>
          <c:orientation val="minMax"/>
        </c:scaling>
        <c:delete val="0"/>
        <c:axPos val="b"/>
        <c:numFmt formatCode="mmm\-yy" sourceLinked="0"/>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569274528"/>
        <c:crosses val="autoZero"/>
        <c:auto val="1"/>
        <c:lblOffset val="100"/>
        <c:baseTimeUnit val="months"/>
        <c:majorUnit val="4"/>
        <c:majorTimeUnit val="months"/>
      </c:dateAx>
      <c:valAx>
        <c:axId val="569274528"/>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390955168"/>
        <c:crosses val="autoZero"/>
        <c:crossBetween val="midCat"/>
      </c:valAx>
      <c:spPr>
        <a:noFill/>
        <a:ln>
          <a:noFill/>
        </a:ln>
        <a:effectLst/>
      </c:spPr>
    </c:plotArea>
    <c:plotVisOnly val="1"/>
    <c:dispBlanksAs val="zero"/>
    <c:showDLblsOverMax val="0"/>
  </c:chart>
  <c:spPr>
    <a:noFill/>
    <a:ln>
      <a:noFill/>
    </a:ln>
    <a:effectLst/>
  </c:spPr>
  <c:txPr>
    <a:bodyPr/>
    <a:lstStyle/>
    <a:p>
      <a:pPr>
        <a:defRPr sz="1000" baseline="0">
          <a:solidFill>
            <a:schemeClr val="tx1"/>
          </a:solidFill>
          <a:latin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39324765379031E-2"/>
          <c:y val="2.9847111004760153E-2"/>
          <c:w val="0.87977454067659289"/>
          <c:h val="0.61195912954408704"/>
        </c:manualLayout>
      </c:layout>
      <c:lineChart>
        <c:grouping val="standard"/>
        <c:varyColors val="0"/>
        <c:ser>
          <c:idx val="0"/>
          <c:order val="0"/>
          <c:tx>
            <c:strRef>
              <c:f>Sheet6!$R$207</c:f>
              <c:strCache>
                <c:ptCount val="1"/>
                <c:pt idx="0">
                  <c:v>US Treasury index </c:v>
                </c:pt>
              </c:strCache>
            </c:strRef>
          </c:tx>
          <c:spPr>
            <a:ln w="28575" cap="rnd">
              <a:solidFill>
                <a:schemeClr val="accent1"/>
              </a:solidFill>
              <a:round/>
            </a:ln>
            <a:effectLst/>
          </c:spPr>
          <c:marker>
            <c:symbol val="none"/>
          </c:marker>
          <c:cat>
            <c:numRef>
              <c:f>Sheet6!$Q$208:$Q$334</c:f>
              <c:numCache>
                <c:formatCode>mmm\-yy</c:formatCode>
                <c:ptCount val="12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pt idx="84">
                  <c:v>41670</c:v>
                </c:pt>
                <c:pt idx="85">
                  <c:v>41698</c:v>
                </c:pt>
                <c:pt idx="86">
                  <c:v>41729</c:v>
                </c:pt>
                <c:pt idx="87">
                  <c:v>41759</c:v>
                </c:pt>
                <c:pt idx="88">
                  <c:v>41790</c:v>
                </c:pt>
                <c:pt idx="89">
                  <c:v>41820</c:v>
                </c:pt>
                <c:pt idx="90">
                  <c:v>41851</c:v>
                </c:pt>
                <c:pt idx="91">
                  <c:v>41882</c:v>
                </c:pt>
                <c:pt idx="92">
                  <c:v>41912</c:v>
                </c:pt>
                <c:pt idx="93">
                  <c:v>41943</c:v>
                </c:pt>
                <c:pt idx="94">
                  <c:v>41973</c:v>
                </c:pt>
                <c:pt idx="95">
                  <c:v>42004</c:v>
                </c:pt>
                <c:pt idx="96">
                  <c:v>42035</c:v>
                </c:pt>
                <c:pt idx="97">
                  <c:v>42063</c:v>
                </c:pt>
                <c:pt idx="98">
                  <c:v>42094</c:v>
                </c:pt>
                <c:pt idx="99">
                  <c:v>42124</c:v>
                </c:pt>
                <c:pt idx="100">
                  <c:v>42155</c:v>
                </c:pt>
                <c:pt idx="101">
                  <c:v>42185</c:v>
                </c:pt>
                <c:pt idx="102">
                  <c:v>42216</c:v>
                </c:pt>
                <c:pt idx="103">
                  <c:v>42247</c:v>
                </c:pt>
                <c:pt idx="104">
                  <c:v>42277</c:v>
                </c:pt>
                <c:pt idx="105">
                  <c:v>42308</c:v>
                </c:pt>
                <c:pt idx="106">
                  <c:v>42338</c:v>
                </c:pt>
                <c:pt idx="107">
                  <c:v>42369</c:v>
                </c:pt>
                <c:pt idx="108">
                  <c:v>42400</c:v>
                </c:pt>
                <c:pt idx="109">
                  <c:v>42429</c:v>
                </c:pt>
                <c:pt idx="110">
                  <c:v>42460</c:v>
                </c:pt>
                <c:pt idx="111">
                  <c:v>42490</c:v>
                </c:pt>
                <c:pt idx="112">
                  <c:v>42521</c:v>
                </c:pt>
                <c:pt idx="113">
                  <c:v>42551</c:v>
                </c:pt>
                <c:pt idx="114">
                  <c:v>42582</c:v>
                </c:pt>
                <c:pt idx="115">
                  <c:v>42613</c:v>
                </c:pt>
                <c:pt idx="116">
                  <c:v>42643</c:v>
                </c:pt>
                <c:pt idx="117">
                  <c:v>42674</c:v>
                </c:pt>
                <c:pt idx="118">
                  <c:v>42704</c:v>
                </c:pt>
                <c:pt idx="119">
                  <c:v>42735</c:v>
                </c:pt>
                <c:pt idx="120">
                  <c:v>42766</c:v>
                </c:pt>
                <c:pt idx="121">
                  <c:v>42794</c:v>
                </c:pt>
                <c:pt idx="122">
                  <c:v>42825</c:v>
                </c:pt>
                <c:pt idx="123">
                  <c:v>42855</c:v>
                </c:pt>
                <c:pt idx="124">
                  <c:v>42886</c:v>
                </c:pt>
                <c:pt idx="125">
                  <c:v>42916</c:v>
                </c:pt>
                <c:pt idx="126">
                  <c:v>42947</c:v>
                </c:pt>
              </c:numCache>
            </c:numRef>
          </c:cat>
          <c:val>
            <c:numRef>
              <c:f>Sheet6!$R$208:$R$334</c:f>
              <c:numCache>
                <c:formatCode>0.000%</c:formatCode>
                <c:ptCount val="127"/>
                <c:pt idx="0" formatCode="0.00%">
                  <c:v>-1.5300000000000313E-3</c:v>
                </c:pt>
                <c:pt idx="1">
                  <c:v>1.4934770299999789E-2</c:v>
                </c:pt>
                <c:pt idx="2">
                  <c:v>1.4366406828631773E-2</c:v>
                </c:pt>
                <c:pt idx="3">
                  <c:v>1.9691830464481974E-2</c:v>
                </c:pt>
                <c:pt idx="4">
                  <c:v>1.0820511539440858E-2</c:v>
                </c:pt>
                <c:pt idx="5">
                  <c:v>1.0294884873440324E-2</c:v>
                </c:pt>
                <c:pt idx="6">
                  <c:v>2.7065779962339276E-2</c:v>
                </c:pt>
                <c:pt idx="7">
                  <c:v>4.3252336654545642E-2</c:v>
                </c:pt>
                <c:pt idx="8">
                  <c:v>4.8844169179014019E-2</c:v>
                </c:pt>
                <c:pt idx="9">
                  <c:v>5.707759590706929E-2</c:v>
                </c:pt>
                <c:pt idx="10">
                  <c:v>8.9202184046685007E-2</c:v>
                </c:pt>
                <c:pt idx="11">
                  <c:v>9.0520118689381368E-2</c:v>
                </c:pt>
                <c:pt idx="12">
                  <c:v>0.11803394128391465</c:v>
                </c:pt>
                <c:pt idx="13">
                  <c:v>0.13018697022567083</c:v>
                </c:pt>
                <c:pt idx="14">
                  <c:v>0.13838082575980692</c:v>
                </c:pt>
                <c:pt idx="15">
                  <c:v>0.11908527076317821</c:v>
                </c:pt>
                <c:pt idx="16">
                  <c:v>0.10560029325048181</c:v>
                </c:pt>
                <c:pt idx="17">
                  <c:v>0.11482099969619086</c:v>
                </c:pt>
                <c:pt idx="18">
                  <c:v>0.11926913548497864</c:v>
                </c:pt>
                <c:pt idx="19">
                  <c:v>0.13337192659208941</c:v>
                </c:pt>
                <c:pt idx="20">
                  <c:v>0.14079551271126767</c:v>
                </c:pt>
                <c:pt idx="21">
                  <c:v>0.13912995126270911</c:v>
                </c:pt>
                <c:pt idx="22">
                  <c:v>0.20038096874210498</c:v>
                </c:pt>
                <c:pt idx="23">
                  <c:v>0.24292247027432512</c:v>
                </c:pt>
                <c:pt idx="24">
                  <c:v>0.20462802896517318</c:v>
                </c:pt>
                <c:pt idx="25">
                  <c:v>0.19807485248760259</c:v>
                </c:pt>
                <c:pt idx="26">
                  <c:v>0.22516332490234725</c:v>
                </c:pt>
                <c:pt idx="27">
                  <c:v>0.20189747336245167</c:v>
                </c:pt>
                <c:pt idx="28">
                  <c:v>0.18977032785622439</c:v>
                </c:pt>
                <c:pt idx="29">
                  <c:v>0.18742648031034759</c:v>
                </c:pt>
                <c:pt idx="30">
                  <c:v>0.19219993476119512</c:v>
                </c:pt>
                <c:pt idx="31">
                  <c:v>0.20327547215512665</c:v>
                </c:pt>
                <c:pt idx="32">
                  <c:v>0.21273321736626594</c:v>
                </c:pt>
                <c:pt idx="33">
                  <c:v>0.21204195943236726</c:v>
                </c:pt>
                <c:pt idx="34">
                  <c:v>0.22915599189955227</c:v>
                </c:pt>
                <c:pt idx="35">
                  <c:v>0.19671856527332299</c:v>
                </c:pt>
                <c:pt idx="36">
                  <c:v>0.21561475141898878</c:v>
                </c:pt>
                <c:pt idx="37">
                  <c:v>0.22041642968709363</c:v>
                </c:pt>
                <c:pt idx="38">
                  <c:v>0.21003068587045637</c:v>
                </c:pt>
                <c:pt idx="39">
                  <c:v>0.22280860991324825</c:v>
                </c:pt>
                <c:pt idx="40">
                  <c:v>0.2438531460898552</c:v>
                </c:pt>
                <c:pt idx="41">
                  <c:v>0.26711319992173532</c:v>
                </c:pt>
                <c:pt idx="42">
                  <c:v>0.27567888515320638</c:v>
                </c:pt>
                <c:pt idx="43">
                  <c:v>0.30179203193229243</c:v>
                </c:pt>
                <c:pt idx="44">
                  <c:v>0.30183108569325046</c:v>
                </c:pt>
                <c:pt idx="45">
                  <c:v>0.29951382636071644</c:v>
                </c:pt>
                <c:pt idx="46">
                  <c:v>0.29066413720319995</c:v>
                </c:pt>
                <c:pt idx="47">
                  <c:v>0.26710951669924166</c:v>
                </c:pt>
                <c:pt idx="48">
                  <c:v>0.26719821436541058</c:v>
                </c:pt>
                <c:pt idx="49">
                  <c:v>0.26612109588319988</c:v>
                </c:pt>
                <c:pt idx="50">
                  <c:v>0.26539940685854657</c:v>
                </c:pt>
                <c:pt idx="51">
                  <c:v>0.28000211601369429</c:v>
                </c:pt>
                <c:pt idx="52">
                  <c:v>0.30022614944671067</c:v>
                </c:pt>
                <c:pt idx="53">
                  <c:v>0.29623445516790925</c:v>
                </c:pt>
                <c:pt idx="54">
                  <c:v>0.31990369631927518</c:v>
                </c:pt>
                <c:pt idx="55">
                  <c:v>0.35688739789014123</c:v>
                </c:pt>
                <c:pt idx="56">
                  <c:v>0.37862473400434116</c:v>
                </c:pt>
                <c:pt idx="57">
                  <c:v>0.36814718602590801</c:v>
                </c:pt>
                <c:pt idx="58">
                  <c:v>0.37813466048389732</c:v>
                </c:pt>
                <c:pt idx="59">
                  <c:v>0.39117181437207504</c:v>
                </c:pt>
                <c:pt idx="60">
                  <c:v>0.3974459992548931</c:v>
                </c:pt>
                <c:pt idx="61">
                  <c:v>0.38753810712017578</c:v>
                </c:pt>
                <c:pt idx="62">
                  <c:v>0.37321871385469563</c:v>
                </c:pt>
                <c:pt idx="63">
                  <c:v>0.39416029924097962</c:v>
                </c:pt>
                <c:pt idx="64">
                  <c:v>0.41971525752606675</c:v>
                </c:pt>
                <c:pt idx="65">
                  <c:v>0.4143629310051935</c:v>
                </c:pt>
                <c:pt idx="66">
                  <c:v>0.42945418347901887</c:v>
                </c:pt>
                <c:pt idx="67">
                  <c:v>0.42752442033132221</c:v>
                </c:pt>
                <c:pt idx="68">
                  <c:v>0.42261373632538257</c:v>
                </c:pt>
                <c:pt idx="69">
                  <c:v>0.42015261456153974</c:v>
                </c:pt>
                <c:pt idx="70">
                  <c:v>0.42831849209526851</c:v>
                </c:pt>
                <c:pt idx="71">
                  <c:v>0.42126259874431793</c:v>
                </c:pt>
                <c:pt idx="72">
                  <c:v>0.40776060405624692</c:v>
                </c:pt>
                <c:pt idx="73">
                  <c:v>0.41612270204434121</c:v>
                </c:pt>
                <c:pt idx="74">
                  <c:v>0.41763795333552856</c:v>
                </c:pt>
                <c:pt idx="75">
                  <c:v>0.4325656809841516</c:v>
                </c:pt>
                <c:pt idx="76">
                  <c:v>0.40369948251232102</c:v>
                </c:pt>
                <c:pt idx="77">
                  <c:v>0.38608305400679144</c:v>
                </c:pt>
                <c:pt idx="78">
                  <c:v>0.38338019205147811</c:v>
                </c:pt>
                <c:pt idx="79">
                  <c:v>0.37592377281632072</c:v>
                </c:pt>
                <c:pt idx="80">
                  <c:v>0.38643583044063745</c:v>
                </c:pt>
                <c:pt idx="81">
                  <c:v>0.394033498791452</c:v>
                </c:pt>
                <c:pt idx="82">
                  <c:v>0.3880809757516126</c:v>
                </c:pt>
                <c:pt idx="83">
                  <c:v>0.37365881441355331</c:v>
                </c:pt>
                <c:pt idx="84">
                  <c:v>0.39559614567973789</c:v>
                </c:pt>
                <c:pt idx="85">
                  <c:v>0.39995040565425866</c:v>
                </c:pt>
                <c:pt idx="86">
                  <c:v>0.39600254551031355</c:v>
                </c:pt>
                <c:pt idx="87">
                  <c:v>0.40471360139429802</c:v>
                </c:pt>
                <c:pt idx="88">
                  <c:v>0.42003902678550986</c:v>
                </c:pt>
                <c:pt idx="89">
                  <c:v>0.4178237659037245</c:v>
                </c:pt>
                <c:pt idx="90">
                  <c:v>0.41569703025486904</c:v>
                </c:pt>
                <c:pt idx="91">
                  <c:v>0.43294022008337341</c:v>
                </c:pt>
                <c:pt idx="92">
                  <c:v>0.42386970849024563</c:v>
                </c:pt>
                <c:pt idx="93">
                  <c:v>0.4393329335244498</c:v>
                </c:pt>
                <c:pt idx="94">
                  <c:v>0.45260358317154514</c:v>
                </c:pt>
                <c:pt idx="95">
                  <c:v>0.45636582645195967</c:v>
                </c:pt>
                <c:pt idx="96">
                  <c:v>0.49835285322856948</c:v>
                </c:pt>
                <c:pt idx="97">
                  <c:v>0.47216164535413396</c:v>
                </c:pt>
                <c:pt idx="98">
                  <c:v>0.48186319059701788</c:v>
                </c:pt>
                <c:pt idx="99">
                  <c:v>0.47270527607912838</c:v>
                </c:pt>
                <c:pt idx="100">
                  <c:v>0.46925914573310323</c:v>
                </c:pt>
                <c:pt idx="101">
                  <c:v>0.45462532464160166</c:v>
                </c:pt>
                <c:pt idx="102">
                  <c:v>0.46828425643998628</c:v>
                </c:pt>
                <c:pt idx="103">
                  <c:v>0.46912117846615708</c:v>
                </c:pt>
                <c:pt idx="104">
                  <c:v>0.48231388664878305</c:v>
                </c:pt>
                <c:pt idx="105">
                  <c:v>0.47702202607344701</c:v>
                </c:pt>
                <c:pt idx="106">
                  <c:v>0.4707742229031564</c:v>
                </c:pt>
                <c:pt idx="107">
                  <c:v>0.46846510737319846</c:v>
                </c:pt>
                <c:pt idx="108">
                  <c:v>0.50077133973540877</c:v>
                </c:pt>
                <c:pt idx="109">
                  <c:v>0.5155389297184052</c:v>
                </c:pt>
                <c:pt idx="110">
                  <c:v>0.5176455288307138</c:v>
                </c:pt>
                <c:pt idx="111">
                  <c:v>0.51582435419611694</c:v>
                </c:pt>
                <c:pt idx="112">
                  <c:v>0.51638520920716946</c:v>
                </c:pt>
                <c:pt idx="113">
                  <c:v>0.55164116532123608</c:v>
                </c:pt>
                <c:pt idx="114">
                  <c:v>0.55823564027385153</c:v>
                </c:pt>
                <c:pt idx="115">
                  <c:v>0.54930695005508223</c:v>
                </c:pt>
                <c:pt idx="116">
                  <c:v>0.5464562252669809</c:v>
                </c:pt>
                <c:pt idx="117">
                  <c:v>0.52865651411415793</c:v>
                </c:pt>
                <c:pt idx="118">
                  <c:v>0.4869089047137003</c:v>
                </c:pt>
                <c:pt idx="119">
                  <c:v>0.48519895947327951</c:v>
                </c:pt>
                <c:pt idx="120">
                  <c:v>0.4885555091216891</c:v>
                </c:pt>
                <c:pt idx="121">
                  <c:v>0.49625134110384805</c:v>
                </c:pt>
                <c:pt idx="122">
                  <c:v>0.49536855281259684</c:v>
                </c:pt>
                <c:pt idx="123">
                  <c:v>0.50583613268228489</c:v>
                </c:pt>
                <c:pt idx="124">
                  <c:v>0.51592523477125618</c:v>
                </c:pt>
                <c:pt idx="125">
                  <c:v>0.51365134691909931</c:v>
                </c:pt>
                <c:pt idx="126">
                  <c:v>0.5159520969664162</c:v>
                </c:pt>
              </c:numCache>
            </c:numRef>
          </c:val>
          <c:smooth val="0"/>
        </c:ser>
        <c:ser>
          <c:idx val="1"/>
          <c:order val="1"/>
          <c:tx>
            <c:strRef>
              <c:f>Sheet6!$S$207</c:f>
              <c:strCache>
                <c:ptCount val="1"/>
                <c:pt idx="0">
                  <c:v>Cash </c:v>
                </c:pt>
              </c:strCache>
            </c:strRef>
          </c:tx>
          <c:spPr>
            <a:ln w="28575" cap="rnd">
              <a:solidFill>
                <a:schemeClr val="accent2"/>
              </a:solidFill>
              <a:round/>
            </a:ln>
            <a:effectLst/>
          </c:spPr>
          <c:marker>
            <c:symbol val="none"/>
          </c:marker>
          <c:cat>
            <c:numRef>
              <c:f>Sheet6!$Q$208:$Q$334</c:f>
              <c:numCache>
                <c:formatCode>mmm\-yy</c:formatCode>
                <c:ptCount val="12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pt idx="84">
                  <c:v>41670</c:v>
                </c:pt>
                <c:pt idx="85">
                  <c:v>41698</c:v>
                </c:pt>
                <c:pt idx="86">
                  <c:v>41729</c:v>
                </c:pt>
                <c:pt idx="87">
                  <c:v>41759</c:v>
                </c:pt>
                <c:pt idx="88">
                  <c:v>41790</c:v>
                </c:pt>
                <c:pt idx="89">
                  <c:v>41820</c:v>
                </c:pt>
                <c:pt idx="90">
                  <c:v>41851</c:v>
                </c:pt>
                <c:pt idx="91">
                  <c:v>41882</c:v>
                </c:pt>
                <c:pt idx="92">
                  <c:v>41912</c:v>
                </c:pt>
                <c:pt idx="93">
                  <c:v>41943</c:v>
                </c:pt>
                <c:pt idx="94">
                  <c:v>41973</c:v>
                </c:pt>
                <c:pt idx="95">
                  <c:v>42004</c:v>
                </c:pt>
                <c:pt idx="96">
                  <c:v>42035</c:v>
                </c:pt>
                <c:pt idx="97">
                  <c:v>42063</c:v>
                </c:pt>
                <c:pt idx="98">
                  <c:v>42094</c:v>
                </c:pt>
                <c:pt idx="99">
                  <c:v>42124</c:v>
                </c:pt>
                <c:pt idx="100">
                  <c:v>42155</c:v>
                </c:pt>
                <c:pt idx="101">
                  <c:v>42185</c:v>
                </c:pt>
                <c:pt idx="102">
                  <c:v>42216</c:v>
                </c:pt>
                <c:pt idx="103">
                  <c:v>42247</c:v>
                </c:pt>
                <c:pt idx="104">
                  <c:v>42277</c:v>
                </c:pt>
                <c:pt idx="105">
                  <c:v>42308</c:v>
                </c:pt>
                <c:pt idx="106">
                  <c:v>42338</c:v>
                </c:pt>
                <c:pt idx="107">
                  <c:v>42369</c:v>
                </c:pt>
                <c:pt idx="108">
                  <c:v>42400</c:v>
                </c:pt>
                <c:pt idx="109">
                  <c:v>42429</c:v>
                </c:pt>
                <c:pt idx="110">
                  <c:v>42460</c:v>
                </c:pt>
                <c:pt idx="111">
                  <c:v>42490</c:v>
                </c:pt>
                <c:pt idx="112">
                  <c:v>42521</c:v>
                </c:pt>
                <c:pt idx="113">
                  <c:v>42551</c:v>
                </c:pt>
                <c:pt idx="114">
                  <c:v>42582</c:v>
                </c:pt>
                <c:pt idx="115">
                  <c:v>42613</c:v>
                </c:pt>
                <c:pt idx="116">
                  <c:v>42643</c:v>
                </c:pt>
                <c:pt idx="117">
                  <c:v>42674</c:v>
                </c:pt>
                <c:pt idx="118">
                  <c:v>42704</c:v>
                </c:pt>
                <c:pt idx="119">
                  <c:v>42735</c:v>
                </c:pt>
                <c:pt idx="120">
                  <c:v>42766</c:v>
                </c:pt>
                <c:pt idx="121">
                  <c:v>42794</c:v>
                </c:pt>
                <c:pt idx="122">
                  <c:v>42825</c:v>
                </c:pt>
                <c:pt idx="123">
                  <c:v>42855</c:v>
                </c:pt>
                <c:pt idx="124">
                  <c:v>42886</c:v>
                </c:pt>
                <c:pt idx="125">
                  <c:v>42916</c:v>
                </c:pt>
                <c:pt idx="126">
                  <c:v>42947</c:v>
                </c:pt>
              </c:numCache>
            </c:numRef>
          </c:cat>
          <c:val>
            <c:numRef>
              <c:f>Sheet6!$S$208:$S$334</c:f>
              <c:numCache>
                <c:formatCode>0.000%</c:formatCode>
                <c:ptCount val="127"/>
                <c:pt idx="0" formatCode="0.00%">
                  <c:v>4.4599999999999085E-3</c:v>
                </c:pt>
                <c:pt idx="1">
                  <c:v>8.5381075999999556E-3</c:v>
                </c:pt>
                <c:pt idx="2">
                  <c:v>1.3016016797744001E-2</c:v>
                </c:pt>
                <c:pt idx="3">
                  <c:v>1.7371985669974332E-2</c:v>
                </c:pt>
                <c:pt idx="4">
                  <c:v>2.189929100620569E-2</c:v>
                </c:pt>
                <c:pt idx="5">
                  <c:v>2.631389594335265E-2</c:v>
                </c:pt>
                <c:pt idx="6">
                  <c:v>3.0891255919260008E-2</c:v>
                </c:pt>
                <c:pt idx="7">
                  <c:v>3.4922040729904458E-2</c:v>
                </c:pt>
                <c:pt idx="8">
                  <c:v>4.0500270529438609E-2</c:v>
                </c:pt>
                <c:pt idx="9">
                  <c:v>4.5817226911843978E-2</c:v>
                </c:pt>
                <c:pt idx="10">
                  <c:v>4.9373005483344334E-2</c:v>
                </c:pt>
                <c:pt idx="11">
                  <c:v>5.481925138180288E-2</c:v>
                </c:pt>
                <c:pt idx="12">
                  <c:v>6.2435046376779546E-2</c:v>
                </c:pt>
                <c:pt idx="13">
                  <c:v>6.5101758343185212E-2</c:v>
                </c:pt>
                <c:pt idx="14">
                  <c:v>6.8488781934716414E-2</c:v>
                </c:pt>
                <c:pt idx="15">
                  <c:v>7.042274663001824E-2</c:v>
                </c:pt>
                <c:pt idx="16">
                  <c:v>7.322725422618892E-2</c:v>
                </c:pt>
                <c:pt idx="17">
                  <c:v>7.5298582826845539E-2</c:v>
                </c:pt>
                <c:pt idx="18">
                  <c:v>7.7728757624034195E-2</c:v>
                </c:pt>
                <c:pt idx="19">
                  <c:v>8.0153647328688349E-2</c:v>
                </c:pt>
                <c:pt idx="20">
                  <c:v>7.9516356676764488E-2</c:v>
                </c:pt>
                <c:pt idx="21">
                  <c:v>8.5928683835424513E-2</c:v>
                </c:pt>
                <c:pt idx="22">
                  <c:v>9.0076931407675698E-2</c:v>
                </c:pt>
                <c:pt idx="23">
                  <c:v>9.3783192974461915E-2</c:v>
                </c:pt>
                <c:pt idx="24">
                  <c:v>9.5467619091642586E-2</c:v>
                </c:pt>
                <c:pt idx="25">
                  <c:v>9.6201582396433949E-2</c:v>
                </c:pt>
                <c:pt idx="26">
                  <c:v>9.7473176232013792E-2</c:v>
                </c:pt>
                <c:pt idx="27">
                  <c:v>9.8855992434066176E-2</c:v>
                </c:pt>
                <c:pt idx="28">
                  <c:v>0.10049328786279288</c:v>
                </c:pt>
                <c:pt idx="29">
                  <c:v>0.10112056903687461</c:v>
                </c:pt>
                <c:pt idx="30">
                  <c:v>0.10180326378967752</c:v>
                </c:pt>
                <c:pt idx="31">
                  <c:v>0.10244230968267565</c:v>
                </c:pt>
                <c:pt idx="32">
                  <c:v>0.10276201795248352</c:v>
                </c:pt>
                <c:pt idx="33">
                  <c:v>0.10292743225517653</c:v>
                </c:pt>
                <c:pt idx="34">
                  <c:v>0.10312595919298251</c:v>
                </c:pt>
                <c:pt idx="35">
                  <c:v>0.10325833430808551</c:v>
                </c:pt>
                <c:pt idx="36">
                  <c:v>0.10337969272485936</c:v>
                </c:pt>
                <c:pt idx="37">
                  <c:v>0.10347899689720452</c:v>
                </c:pt>
                <c:pt idx="38">
                  <c:v>0.10351210126711141</c:v>
                </c:pt>
                <c:pt idx="39">
                  <c:v>0.10353417150913669</c:v>
                </c:pt>
                <c:pt idx="40">
                  <c:v>0.10332450001654991</c:v>
                </c:pt>
                <c:pt idx="41">
                  <c:v>0.1037106635915559</c:v>
                </c:pt>
                <c:pt idx="42">
                  <c:v>0.10429563024325939</c:v>
                </c:pt>
                <c:pt idx="43">
                  <c:v>0.10495820762140529</c:v>
                </c:pt>
                <c:pt idx="44">
                  <c:v>0.10512395135254859</c:v>
                </c:pt>
                <c:pt idx="45">
                  <c:v>0.1052897199452516</c:v>
                </c:pt>
                <c:pt idx="46">
                  <c:v>0.10540024891724609</c:v>
                </c:pt>
                <c:pt idx="47">
                  <c:v>0.10556605895458371</c:v>
                </c:pt>
                <c:pt idx="48">
                  <c:v>0.10573189386342707</c:v>
                </c:pt>
                <c:pt idx="49">
                  <c:v>0.10587563900962937</c:v>
                </c:pt>
                <c:pt idx="50">
                  <c:v>0.10606363786826112</c:v>
                </c:pt>
                <c:pt idx="51">
                  <c:v>0.1062848505958347</c:v>
                </c:pt>
                <c:pt idx="52">
                  <c:v>0.1064729190204361</c:v>
                </c:pt>
                <c:pt idx="53">
                  <c:v>0.10660569577071843</c:v>
                </c:pt>
                <c:pt idx="54">
                  <c:v>0.10670529028333764</c:v>
                </c:pt>
                <c:pt idx="55">
                  <c:v>0.10667208912462911</c:v>
                </c:pt>
                <c:pt idx="56">
                  <c:v>0.10674955617086779</c:v>
                </c:pt>
                <c:pt idx="57">
                  <c:v>0.10686023112648479</c:v>
                </c:pt>
                <c:pt idx="58">
                  <c:v>0.10690450553572983</c:v>
                </c:pt>
                <c:pt idx="59">
                  <c:v>0.10717016261705847</c:v>
                </c:pt>
                <c:pt idx="60">
                  <c:v>0.10770160429511466</c:v>
                </c:pt>
                <c:pt idx="61">
                  <c:v>0.10820007001704757</c:v>
                </c:pt>
                <c:pt idx="62">
                  <c:v>0.10857685804085326</c:v>
                </c:pt>
                <c:pt idx="63">
                  <c:v>0.10889834532968501</c:v>
                </c:pt>
                <c:pt idx="64">
                  <c:v>0.10921992584983053</c:v>
                </c:pt>
                <c:pt idx="65">
                  <c:v>0.10955269182758554</c:v>
                </c:pt>
                <c:pt idx="66">
                  <c:v>0.10991884421588849</c:v>
                </c:pt>
                <c:pt idx="67">
                  <c:v>0.11028511743447966</c:v>
                </c:pt>
                <c:pt idx="68">
                  <c:v>0.11069592292793029</c:v>
                </c:pt>
                <c:pt idx="69">
                  <c:v>0.1110180247455792</c:v>
                </c:pt>
                <c:pt idx="70">
                  <c:v>0.11119578762953841</c:v>
                </c:pt>
                <c:pt idx="71">
                  <c:v>0.1113846909134355</c:v>
                </c:pt>
                <c:pt idx="72">
                  <c:v>0.11157362631089085</c:v>
                </c:pt>
                <c:pt idx="73">
                  <c:v>0.11175147809110042</c:v>
                </c:pt>
                <c:pt idx="74">
                  <c:v>0.1119182408128141</c:v>
                </c:pt>
                <c:pt idx="75">
                  <c:v>0.11208502854893609</c:v>
                </c:pt>
                <c:pt idx="76">
                  <c:v>0.11221847875236191</c:v>
                </c:pt>
                <c:pt idx="77">
                  <c:v>0.11236306715459965</c:v>
                </c:pt>
                <c:pt idx="78">
                  <c:v>0.11251879798400122</c:v>
                </c:pt>
                <c:pt idx="79">
                  <c:v>0.11266342542773899</c:v>
                </c:pt>
                <c:pt idx="80">
                  <c:v>0.11280807167304463</c:v>
                </c:pt>
                <c:pt idx="81">
                  <c:v>0.1129304805609288</c:v>
                </c:pt>
                <c:pt idx="82">
                  <c:v>0.11304177360898482</c:v>
                </c:pt>
                <c:pt idx="83">
                  <c:v>0.11315307778634565</c:v>
                </c:pt>
                <c:pt idx="84">
                  <c:v>0.1132755246249022</c:v>
                </c:pt>
                <c:pt idx="85">
                  <c:v>0.11337571942211833</c:v>
                </c:pt>
                <c:pt idx="86">
                  <c:v>0.11349819075125489</c:v>
                </c:pt>
                <c:pt idx="87">
                  <c:v>0.1136095405703299</c:v>
                </c:pt>
                <c:pt idx="88">
                  <c:v>0.11370976542898115</c:v>
                </c:pt>
                <c:pt idx="89">
                  <c:v>0.11380999930786961</c:v>
                </c:pt>
                <c:pt idx="90">
                  <c:v>0.11391024220780732</c:v>
                </c:pt>
                <c:pt idx="91">
                  <c:v>0.11403277233445031</c:v>
                </c:pt>
                <c:pt idx="92">
                  <c:v>0.11414417561168366</c:v>
                </c:pt>
                <c:pt idx="93">
                  <c:v>0.11425559002924479</c:v>
                </c:pt>
                <c:pt idx="94">
                  <c:v>0.11435587303234729</c:v>
                </c:pt>
                <c:pt idx="95">
                  <c:v>0.11443387794345949</c:v>
                </c:pt>
                <c:pt idx="96">
                  <c:v>0.11456761000881266</c:v>
                </c:pt>
                <c:pt idx="97">
                  <c:v>0.11465677541761354</c:v>
                </c:pt>
                <c:pt idx="98">
                  <c:v>0.11476824109515538</c:v>
                </c:pt>
                <c:pt idx="99">
                  <c:v>0.11489086560167583</c:v>
                </c:pt>
                <c:pt idx="100">
                  <c:v>0.11502465250554783</c:v>
                </c:pt>
                <c:pt idx="101">
                  <c:v>0.11516960571037349</c:v>
                </c:pt>
                <c:pt idx="102">
                  <c:v>0.11525881927883042</c:v>
                </c:pt>
                <c:pt idx="103">
                  <c:v>0.11539265033714385</c:v>
                </c:pt>
                <c:pt idx="104">
                  <c:v>0.11559342101420467</c:v>
                </c:pt>
                <c:pt idx="105">
                  <c:v>0.11576076002735691</c:v>
                </c:pt>
                <c:pt idx="106">
                  <c:v>0.11576076002735691</c:v>
                </c:pt>
                <c:pt idx="107">
                  <c:v>0.1156157111285534</c:v>
                </c:pt>
                <c:pt idx="108">
                  <c:v>0.11609542588433852</c:v>
                </c:pt>
                <c:pt idx="109">
                  <c:v>0.11648605928339806</c:v>
                </c:pt>
                <c:pt idx="110">
                  <c:v>0.11698847801007561</c:v>
                </c:pt>
                <c:pt idx="111">
                  <c:v>0.11743527340127957</c:v>
                </c:pt>
                <c:pt idx="112">
                  <c:v>0.11780402704150195</c:v>
                </c:pt>
                <c:pt idx="113">
                  <c:v>0.11838528513556357</c:v>
                </c:pt>
                <c:pt idx="114">
                  <c:v>0.11864251375114465</c:v>
                </c:pt>
                <c:pt idx="115">
                  <c:v>0.11907878433150754</c:v>
                </c:pt>
                <c:pt idx="116">
                  <c:v>0.11971665923857655</c:v>
                </c:pt>
                <c:pt idx="117">
                  <c:v>0.12035489773434249</c:v>
                </c:pt>
                <c:pt idx="118">
                  <c:v>0.12094868583014162</c:v>
                </c:pt>
                <c:pt idx="119">
                  <c:v>0.1215876265810647</c:v>
                </c:pt>
                <c:pt idx="120">
                  <c:v>0.12235030616713982</c:v>
                </c:pt>
                <c:pt idx="121">
                  <c:v>0.12306861036308669</c:v>
                </c:pt>
                <c:pt idx="122">
                  <c:v>0.12379860495982276</c:v>
                </c:pt>
                <c:pt idx="123">
                  <c:v>0.12469764384379056</c:v>
                </c:pt>
                <c:pt idx="124">
                  <c:v>0.1256198959117425</c:v>
                </c:pt>
                <c:pt idx="125">
                  <c:v>0.12643034223679894</c:v>
                </c:pt>
                <c:pt idx="126">
                  <c:v>0.1275455082756134</c:v>
                </c:pt>
              </c:numCache>
            </c:numRef>
          </c:val>
          <c:smooth val="0"/>
        </c:ser>
        <c:ser>
          <c:idx val="2"/>
          <c:order val="2"/>
          <c:tx>
            <c:strRef>
              <c:f>Sheet6!$T$207</c:f>
              <c:strCache>
                <c:ptCount val="1"/>
                <c:pt idx="0">
                  <c:v>US Foreign Government &amp; Supranational Index</c:v>
                </c:pt>
              </c:strCache>
            </c:strRef>
          </c:tx>
          <c:spPr>
            <a:ln w="28575" cap="rnd">
              <a:solidFill>
                <a:schemeClr val="accent3"/>
              </a:solidFill>
              <a:round/>
            </a:ln>
            <a:effectLst/>
          </c:spPr>
          <c:marker>
            <c:symbol val="none"/>
          </c:marker>
          <c:cat>
            <c:numRef>
              <c:f>Sheet6!$Q$208:$Q$334</c:f>
              <c:numCache>
                <c:formatCode>mmm\-yy</c:formatCode>
                <c:ptCount val="12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pt idx="84">
                  <c:v>41670</c:v>
                </c:pt>
                <c:pt idx="85">
                  <c:v>41698</c:v>
                </c:pt>
                <c:pt idx="86">
                  <c:v>41729</c:v>
                </c:pt>
                <c:pt idx="87">
                  <c:v>41759</c:v>
                </c:pt>
                <c:pt idx="88">
                  <c:v>41790</c:v>
                </c:pt>
                <c:pt idx="89">
                  <c:v>41820</c:v>
                </c:pt>
                <c:pt idx="90">
                  <c:v>41851</c:v>
                </c:pt>
                <c:pt idx="91">
                  <c:v>41882</c:v>
                </c:pt>
                <c:pt idx="92">
                  <c:v>41912</c:v>
                </c:pt>
                <c:pt idx="93">
                  <c:v>41943</c:v>
                </c:pt>
                <c:pt idx="94">
                  <c:v>41973</c:v>
                </c:pt>
                <c:pt idx="95">
                  <c:v>42004</c:v>
                </c:pt>
                <c:pt idx="96">
                  <c:v>42035</c:v>
                </c:pt>
                <c:pt idx="97">
                  <c:v>42063</c:v>
                </c:pt>
                <c:pt idx="98">
                  <c:v>42094</c:v>
                </c:pt>
                <c:pt idx="99">
                  <c:v>42124</c:v>
                </c:pt>
                <c:pt idx="100">
                  <c:v>42155</c:v>
                </c:pt>
                <c:pt idx="101">
                  <c:v>42185</c:v>
                </c:pt>
                <c:pt idx="102">
                  <c:v>42216</c:v>
                </c:pt>
                <c:pt idx="103">
                  <c:v>42247</c:v>
                </c:pt>
                <c:pt idx="104">
                  <c:v>42277</c:v>
                </c:pt>
                <c:pt idx="105">
                  <c:v>42308</c:v>
                </c:pt>
                <c:pt idx="106">
                  <c:v>42338</c:v>
                </c:pt>
                <c:pt idx="107">
                  <c:v>42369</c:v>
                </c:pt>
                <c:pt idx="108">
                  <c:v>42400</c:v>
                </c:pt>
                <c:pt idx="109">
                  <c:v>42429</c:v>
                </c:pt>
                <c:pt idx="110">
                  <c:v>42460</c:v>
                </c:pt>
                <c:pt idx="111">
                  <c:v>42490</c:v>
                </c:pt>
                <c:pt idx="112">
                  <c:v>42521</c:v>
                </c:pt>
                <c:pt idx="113">
                  <c:v>42551</c:v>
                </c:pt>
                <c:pt idx="114">
                  <c:v>42582</c:v>
                </c:pt>
                <c:pt idx="115">
                  <c:v>42613</c:v>
                </c:pt>
                <c:pt idx="116">
                  <c:v>42643</c:v>
                </c:pt>
                <c:pt idx="117">
                  <c:v>42674</c:v>
                </c:pt>
                <c:pt idx="118">
                  <c:v>42704</c:v>
                </c:pt>
                <c:pt idx="119">
                  <c:v>42735</c:v>
                </c:pt>
                <c:pt idx="120">
                  <c:v>42766</c:v>
                </c:pt>
                <c:pt idx="121">
                  <c:v>42794</c:v>
                </c:pt>
                <c:pt idx="122">
                  <c:v>42825</c:v>
                </c:pt>
                <c:pt idx="123">
                  <c:v>42855</c:v>
                </c:pt>
                <c:pt idx="124">
                  <c:v>42886</c:v>
                </c:pt>
                <c:pt idx="125">
                  <c:v>42916</c:v>
                </c:pt>
                <c:pt idx="126">
                  <c:v>42947</c:v>
                </c:pt>
              </c:numCache>
            </c:numRef>
          </c:cat>
          <c:val>
            <c:numRef>
              <c:f>Sheet6!$T$208:$T$334</c:f>
              <c:numCache>
                <c:formatCode>0.000%</c:formatCode>
                <c:ptCount val="127"/>
                <c:pt idx="0" formatCode="0.00%">
                  <c:v>-9.5999999999996088E-4</c:v>
                </c:pt>
                <c:pt idx="1">
                  <c:v>1.5943756800000042E-2</c:v>
                </c:pt>
                <c:pt idx="2">
                  <c:v>1.6065670050815939E-2</c:v>
                </c:pt>
                <c:pt idx="3">
                  <c:v>2.1562585325790806E-2</c:v>
                </c:pt>
                <c:pt idx="4">
                  <c:v>1.3267497132945394E-2</c:v>
                </c:pt>
                <c:pt idx="5">
                  <c:v>1.2112372186213749E-2</c:v>
                </c:pt>
                <c:pt idx="6">
                  <c:v>2.1869135454088973E-2</c:v>
                </c:pt>
                <c:pt idx="7">
                  <c:v>3.8351884608963438E-2</c:v>
                </c:pt>
                <c:pt idx="8">
                  <c:v>4.4530078322386757E-2</c:v>
                </c:pt>
                <c:pt idx="9">
                  <c:v>5.4808254293079006E-2</c:v>
                </c:pt>
                <c:pt idx="10">
                  <c:v>8.4332337330742302E-2</c:v>
                </c:pt>
                <c:pt idx="11">
                  <c:v>8.4213060773635773E-2</c:v>
                </c:pt>
                <c:pt idx="12">
                  <c:v>0.11309649671264532</c:v>
                </c:pt>
                <c:pt idx="13">
                  <c:v>0.12397144948552796</c:v>
                </c:pt>
                <c:pt idx="14">
                  <c:v>0.12771427441231475</c:v>
                </c:pt>
                <c:pt idx="15">
                  <c:v>0.11251268599323661</c:v>
                </c:pt>
                <c:pt idx="16">
                  <c:v>0.10315645430403353</c:v>
                </c:pt>
                <c:pt idx="17">
                  <c:v>0.10807653209022949</c:v>
                </c:pt>
                <c:pt idx="18">
                  <c:v>0.11008215061331295</c:v>
                </c:pt>
                <c:pt idx="19">
                  <c:v>0.12257057480771261</c:v>
                </c:pt>
                <c:pt idx="20">
                  <c:v>0.12588215800339531</c:v>
                </c:pt>
                <c:pt idx="21">
                  <c:v>0.11679628898830785</c:v>
                </c:pt>
                <c:pt idx="22">
                  <c:v>0.15165150116763293</c:v>
                </c:pt>
                <c:pt idx="23">
                  <c:v>0.18005122718642674</c:v>
                </c:pt>
                <c:pt idx="24">
                  <c:v>0.15982514915245138</c:v>
                </c:pt>
                <c:pt idx="25">
                  <c:v>0.15560338560953646</c:v>
                </c:pt>
                <c:pt idx="26">
                  <c:v>0.17108847097670443</c:v>
                </c:pt>
                <c:pt idx="27">
                  <c:v>0.16239899452205742</c:v>
                </c:pt>
                <c:pt idx="28">
                  <c:v>0.17241887385483756</c:v>
                </c:pt>
                <c:pt idx="29">
                  <c:v>0.17681544463179311</c:v>
                </c:pt>
                <c:pt idx="30">
                  <c:v>0.18959566036049447</c:v>
                </c:pt>
                <c:pt idx="31">
                  <c:v>0.20388270424142418</c:v>
                </c:pt>
                <c:pt idx="32">
                  <c:v>0.21551221116439634</c:v>
                </c:pt>
                <c:pt idx="33">
                  <c:v>0.2210792570915292</c:v>
                </c:pt>
                <c:pt idx="34">
                  <c:v>0.23611074274632604</c:v>
                </c:pt>
                <c:pt idx="35">
                  <c:v>0.21577672102814893</c:v>
                </c:pt>
                <c:pt idx="36">
                  <c:v>0.2331380126044309</c:v>
                </c:pt>
                <c:pt idx="37">
                  <c:v>0.23888443574316764</c:v>
                </c:pt>
                <c:pt idx="38">
                  <c:v>0.23731105250977391</c:v>
                </c:pt>
                <c:pt idx="39">
                  <c:v>0.24681360139304886</c:v>
                </c:pt>
                <c:pt idx="40">
                  <c:v>0.25042936083708867</c:v>
                </c:pt>
                <c:pt idx="41">
                  <c:v>0.26324626178566901</c:v>
                </c:pt>
                <c:pt idx="42">
                  <c:v>0.27760937178217215</c:v>
                </c:pt>
                <c:pt idx="43">
                  <c:v>0.29770616720030585</c:v>
                </c:pt>
                <c:pt idx="44">
                  <c:v>0.30154737745521887</c:v>
                </c:pt>
                <c:pt idx="45">
                  <c:v>0.30635008727802848</c:v>
                </c:pt>
                <c:pt idx="46">
                  <c:v>0.29665696963042554</c:v>
                </c:pt>
                <c:pt idx="47">
                  <c:v>0.28065622262518608</c:v>
                </c:pt>
                <c:pt idx="48">
                  <c:v>0.28385786318174899</c:v>
                </c:pt>
                <c:pt idx="49">
                  <c:v>0.28465385505692176</c:v>
                </c:pt>
                <c:pt idx="50">
                  <c:v>0.28710754392008053</c:v>
                </c:pt>
                <c:pt idx="51">
                  <c:v>0.30232115508921575</c:v>
                </c:pt>
                <c:pt idx="52">
                  <c:v>0.3158132022559399</c:v>
                </c:pt>
                <c:pt idx="53">
                  <c:v>0.31337894783176634</c:v>
                </c:pt>
                <c:pt idx="54">
                  <c:v>0.32798372173165569</c:v>
                </c:pt>
                <c:pt idx="55">
                  <c:v>0.34426480216008559</c:v>
                </c:pt>
                <c:pt idx="56">
                  <c:v>0.34099823869083656</c:v>
                </c:pt>
                <c:pt idx="57">
                  <c:v>0.34125302835618765</c:v>
                </c:pt>
                <c:pt idx="58">
                  <c:v>0.33130093088578483</c:v>
                </c:pt>
                <c:pt idx="59">
                  <c:v>0.3399144479086158</c:v>
                </c:pt>
                <c:pt idx="60">
                  <c:v>0.35112953183761086</c:v>
                </c:pt>
                <c:pt idx="61">
                  <c:v>0.35562879317863016</c:v>
                </c:pt>
                <c:pt idx="62">
                  <c:v>0.35838071962878271</c:v>
                </c:pt>
                <c:pt idx="63">
                  <c:v>0.36615065734505925</c:v>
                </c:pt>
                <c:pt idx="64">
                  <c:v>0.37236664283597931</c:v>
                </c:pt>
                <c:pt idx="65">
                  <c:v>0.37743067574804412</c:v>
                </c:pt>
                <c:pt idx="66">
                  <c:v>0.39131517695958462</c:v>
                </c:pt>
                <c:pt idx="67">
                  <c:v>0.39550303564223288</c:v>
                </c:pt>
                <c:pt idx="68">
                  <c:v>0.39928484886882343</c:v>
                </c:pt>
                <c:pt idx="69">
                  <c:v>0.40107593347537551</c:v>
                </c:pt>
                <c:pt idx="70">
                  <c:v>0.40595167772386964</c:v>
                </c:pt>
                <c:pt idx="71">
                  <c:v>0.40492533299913114</c:v>
                </c:pt>
                <c:pt idx="72">
                  <c:v>0.40118823161335349</c:v>
                </c:pt>
                <c:pt idx="73">
                  <c:v>0.40644268748190338</c:v>
                </c:pt>
                <c:pt idx="74">
                  <c:v>0.40720216653314356</c:v>
                </c:pt>
                <c:pt idx="75">
                  <c:v>0.41618011635562513</c:v>
                </c:pt>
                <c:pt idx="76">
                  <c:v>0.4009278565024752</c:v>
                </c:pt>
                <c:pt idx="77">
                  <c:v>0.38463506553135129</c:v>
                </c:pt>
                <c:pt idx="78">
                  <c:v>0.38842896561090723</c:v>
                </c:pt>
                <c:pt idx="79">
                  <c:v>0.3837916128657668</c:v>
                </c:pt>
                <c:pt idx="80">
                  <c:v>0.39466821494289173</c:v>
                </c:pt>
                <c:pt idx="81">
                  <c:v>0.4034267313327331</c:v>
                </c:pt>
                <c:pt idx="82">
                  <c:v>0.40433895870809944</c:v>
                </c:pt>
                <c:pt idx="83">
                  <c:v>0.39581462122874123</c:v>
                </c:pt>
                <c:pt idx="84">
                  <c:v>0.40698113819857107</c:v>
                </c:pt>
                <c:pt idx="85">
                  <c:v>0.41286231935624129</c:v>
                </c:pt>
                <c:pt idx="86">
                  <c:v>0.41005072334072223</c:v>
                </c:pt>
                <c:pt idx="87">
                  <c:v>0.41636775058128883</c:v>
                </c:pt>
                <c:pt idx="88">
                  <c:v>0.42774118361845659</c:v>
                </c:pt>
                <c:pt idx="89">
                  <c:v>0.42736997091071571</c:v>
                </c:pt>
                <c:pt idx="90">
                  <c:v>0.42498626305929488</c:v>
                </c:pt>
                <c:pt idx="91">
                  <c:v>0.43406342555498267</c:v>
                </c:pt>
                <c:pt idx="92">
                  <c:v>0.42946008195895113</c:v>
                </c:pt>
                <c:pt idx="93">
                  <c:v>0.43955207013758146</c:v>
                </c:pt>
                <c:pt idx="94">
                  <c:v>0.44683620361247778</c:v>
                </c:pt>
                <c:pt idx="95">
                  <c:v>0.4436965690506387</c:v>
                </c:pt>
                <c:pt idx="96">
                  <c:v>0.46604499193954241</c:v>
                </c:pt>
                <c:pt idx="97">
                  <c:v>0.45648637859209673</c:v>
                </c:pt>
                <c:pt idx="98">
                  <c:v>0.46394358885048836</c:v>
                </c:pt>
                <c:pt idx="99">
                  <c:v>0.46280171285118499</c:v>
                </c:pt>
                <c:pt idx="100">
                  <c:v>0.46284559690257043</c:v>
                </c:pt>
                <c:pt idx="101">
                  <c:v>0.45520954288673909</c:v>
                </c:pt>
                <c:pt idx="102">
                  <c:v>0.46168522535258516</c:v>
                </c:pt>
                <c:pt idx="103">
                  <c:v>0.46196294554540196</c:v>
                </c:pt>
                <c:pt idx="104">
                  <c:v>0.47150956357981322</c:v>
                </c:pt>
                <c:pt idx="105">
                  <c:v>0.46880198598282652</c:v>
                </c:pt>
                <c:pt idx="106">
                  <c:v>0.4644543321043173</c:v>
                </c:pt>
                <c:pt idx="107">
                  <c:v>0.46113002077044052</c:v>
                </c:pt>
                <c:pt idx="108">
                  <c:v>0.47951103643173276</c:v>
                </c:pt>
                <c:pt idx="109">
                  <c:v>0.4879886346704867</c:v>
                </c:pt>
                <c:pt idx="110">
                  <c:v>0.49215500284756386</c:v>
                </c:pt>
                <c:pt idx="111">
                  <c:v>0.4937665302506391</c:v>
                </c:pt>
                <c:pt idx="112">
                  <c:v>0.49396071989957169</c:v>
                </c:pt>
                <c:pt idx="113">
                  <c:v>0.51263522889831625</c:v>
                </c:pt>
                <c:pt idx="114">
                  <c:v>0.51740002986934597</c:v>
                </c:pt>
                <c:pt idx="115">
                  <c:v>0.51427418580781525</c:v>
                </c:pt>
                <c:pt idx="116">
                  <c:v>0.51622759950750741</c:v>
                </c:pt>
                <c:pt idx="117">
                  <c:v>0.50846451419802885</c:v>
                </c:pt>
                <c:pt idx="118">
                  <c:v>0.4833938339720576</c:v>
                </c:pt>
                <c:pt idx="119">
                  <c:v>0.48185110438472667</c:v>
                </c:pt>
                <c:pt idx="120">
                  <c:v>0.48685976111754692</c:v>
                </c:pt>
                <c:pt idx="121">
                  <c:v>0.49314917790707402</c:v>
                </c:pt>
                <c:pt idx="122">
                  <c:v>0.49537397018215557</c:v>
                </c:pt>
                <c:pt idx="123">
                  <c:v>0.50364338823726285</c:v>
                </c:pt>
                <c:pt idx="124">
                  <c:v>0.51095109510409609</c:v>
                </c:pt>
                <c:pt idx="125">
                  <c:v>0.50845802579717425</c:v>
                </c:pt>
                <c:pt idx="126">
                  <c:v>0.51382813636901226</c:v>
                </c:pt>
              </c:numCache>
            </c:numRef>
          </c:val>
          <c:smooth val="0"/>
        </c:ser>
        <c:ser>
          <c:idx val="3"/>
          <c:order val="3"/>
          <c:tx>
            <c:strRef>
              <c:f>Sheet6!$U$207</c:f>
              <c:strCache>
                <c:ptCount val="1"/>
                <c:pt idx="0">
                  <c:v>US Corporate Index</c:v>
                </c:pt>
              </c:strCache>
            </c:strRef>
          </c:tx>
          <c:spPr>
            <a:ln w="28575" cap="rnd">
              <a:solidFill>
                <a:schemeClr val="accent4"/>
              </a:solidFill>
              <a:round/>
            </a:ln>
            <a:effectLst/>
          </c:spPr>
          <c:marker>
            <c:symbol val="none"/>
          </c:marker>
          <c:cat>
            <c:numRef>
              <c:f>Sheet6!$Q$208:$Q$334</c:f>
              <c:numCache>
                <c:formatCode>mmm\-yy</c:formatCode>
                <c:ptCount val="12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pt idx="84">
                  <c:v>41670</c:v>
                </c:pt>
                <c:pt idx="85">
                  <c:v>41698</c:v>
                </c:pt>
                <c:pt idx="86">
                  <c:v>41729</c:v>
                </c:pt>
                <c:pt idx="87">
                  <c:v>41759</c:v>
                </c:pt>
                <c:pt idx="88">
                  <c:v>41790</c:v>
                </c:pt>
                <c:pt idx="89">
                  <c:v>41820</c:v>
                </c:pt>
                <c:pt idx="90">
                  <c:v>41851</c:v>
                </c:pt>
                <c:pt idx="91">
                  <c:v>41882</c:v>
                </c:pt>
                <c:pt idx="92">
                  <c:v>41912</c:v>
                </c:pt>
                <c:pt idx="93">
                  <c:v>41943</c:v>
                </c:pt>
                <c:pt idx="94">
                  <c:v>41973</c:v>
                </c:pt>
                <c:pt idx="95">
                  <c:v>42004</c:v>
                </c:pt>
                <c:pt idx="96">
                  <c:v>42035</c:v>
                </c:pt>
                <c:pt idx="97">
                  <c:v>42063</c:v>
                </c:pt>
                <c:pt idx="98">
                  <c:v>42094</c:v>
                </c:pt>
                <c:pt idx="99">
                  <c:v>42124</c:v>
                </c:pt>
                <c:pt idx="100">
                  <c:v>42155</c:v>
                </c:pt>
                <c:pt idx="101">
                  <c:v>42185</c:v>
                </c:pt>
                <c:pt idx="102">
                  <c:v>42216</c:v>
                </c:pt>
                <c:pt idx="103">
                  <c:v>42247</c:v>
                </c:pt>
                <c:pt idx="104">
                  <c:v>42277</c:v>
                </c:pt>
                <c:pt idx="105">
                  <c:v>42308</c:v>
                </c:pt>
                <c:pt idx="106">
                  <c:v>42338</c:v>
                </c:pt>
                <c:pt idx="107">
                  <c:v>42369</c:v>
                </c:pt>
                <c:pt idx="108">
                  <c:v>42400</c:v>
                </c:pt>
                <c:pt idx="109">
                  <c:v>42429</c:v>
                </c:pt>
                <c:pt idx="110">
                  <c:v>42460</c:v>
                </c:pt>
                <c:pt idx="111">
                  <c:v>42490</c:v>
                </c:pt>
                <c:pt idx="112">
                  <c:v>42521</c:v>
                </c:pt>
                <c:pt idx="113">
                  <c:v>42551</c:v>
                </c:pt>
                <c:pt idx="114">
                  <c:v>42582</c:v>
                </c:pt>
                <c:pt idx="115">
                  <c:v>42613</c:v>
                </c:pt>
                <c:pt idx="116">
                  <c:v>42643</c:v>
                </c:pt>
                <c:pt idx="117">
                  <c:v>42674</c:v>
                </c:pt>
                <c:pt idx="118">
                  <c:v>42704</c:v>
                </c:pt>
                <c:pt idx="119">
                  <c:v>42735</c:v>
                </c:pt>
                <c:pt idx="120">
                  <c:v>42766</c:v>
                </c:pt>
                <c:pt idx="121">
                  <c:v>42794</c:v>
                </c:pt>
                <c:pt idx="122">
                  <c:v>42825</c:v>
                </c:pt>
                <c:pt idx="123">
                  <c:v>42855</c:v>
                </c:pt>
                <c:pt idx="124">
                  <c:v>42886</c:v>
                </c:pt>
                <c:pt idx="125">
                  <c:v>42916</c:v>
                </c:pt>
                <c:pt idx="126">
                  <c:v>42947</c:v>
                </c:pt>
              </c:numCache>
            </c:numRef>
          </c:cat>
          <c:val>
            <c:numRef>
              <c:f>Sheet6!$U$208:$U$334</c:f>
              <c:numCache>
                <c:formatCode>0.000%</c:formatCode>
                <c:ptCount val="127"/>
                <c:pt idx="0" formatCode="0.00%">
                  <c:v>3.2999999999994145E-4</c:v>
                </c:pt>
                <c:pt idx="1">
                  <c:v>2.0636698999999981E-2</c:v>
                </c:pt>
                <c:pt idx="2">
                  <c:v>1.5666198275869903E-2</c:v>
                </c:pt>
                <c:pt idx="3">
                  <c:v>2.3182128143111491E-2</c:v>
                </c:pt>
                <c:pt idx="4">
                  <c:v>1.3052625074494673E-2</c:v>
                </c:pt>
                <c:pt idx="5">
                  <c:v>8.1899724741369972E-3</c:v>
                </c:pt>
                <c:pt idx="6">
                  <c:v>1.1063313895688376E-2</c:v>
                </c:pt>
                <c:pt idx="7">
                  <c:v>2.1022287537560747E-2</c:v>
                </c:pt>
                <c:pt idx="8">
                  <c:v>2.6750222570646409E-2</c:v>
                </c:pt>
                <c:pt idx="9">
                  <c:v>3.7910997489989162E-2</c:v>
                </c:pt>
                <c:pt idx="10">
                  <c:v>4.7034235157926263E-2</c:v>
                </c:pt>
                <c:pt idx="11">
                  <c:v>4.6447895986237775E-2</c:v>
                </c:pt>
                <c:pt idx="12">
                  <c:v>5.8816910116795018E-2</c:v>
                </c:pt>
                <c:pt idx="13">
                  <c:v>5.9579258292079107E-2</c:v>
                </c:pt>
                <c:pt idx="14">
                  <c:v>4.5518641534543214E-2</c:v>
                </c:pt>
                <c:pt idx="15">
                  <c:v>5.1499008164120674E-2</c:v>
                </c:pt>
                <c:pt idx="16">
                  <c:v>4.1930367189827233E-2</c:v>
                </c:pt>
                <c:pt idx="17">
                  <c:v>3.7929354579818275E-2</c:v>
                </c:pt>
                <c:pt idx="18">
                  <c:v>2.8992782836886111E-2</c:v>
                </c:pt>
                <c:pt idx="19">
                  <c:v>3.6216312172401066E-2</c:v>
                </c:pt>
                <c:pt idx="20">
                  <c:v>-3.9810878651687975E-2</c:v>
                </c:pt>
                <c:pt idx="21">
                  <c:v>-0.11068243769840691</c:v>
                </c:pt>
                <c:pt idx="22">
                  <c:v>-7.6185809456728038E-2</c:v>
                </c:pt>
                <c:pt idx="23">
                  <c:v>-2.4877169313954783E-2</c:v>
                </c:pt>
                <c:pt idx="24">
                  <c:v>-2.1630010287770229E-2</c:v>
                </c:pt>
                <c:pt idx="25">
                  <c:v>-3.687301472748683E-2</c:v>
                </c:pt>
                <c:pt idx="26">
                  <c:v>-3.8866687587000959E-2</c:v>
                </c:pt>
                <c:pt idx="27">
                  <c:v>-9.2253362321841337E-3</c:v>
                </c:pt>
                <c:pt idx="28">
                  <c:v>3.3724745442150761E-2</c:v>
                </c:pt>
                <c:pt idx="29">
                  <c:v>6.5098291466320068E-2</c:v>
                </c:pt>
                <c:pt idx="30">
                  <c:v>0.10714837201341032</c:v>
                </c:pt>
                <c:pt idx="31">
                  <c:v>0.13109599130006044</c:v>
                </c:pt>
                <c:pt idx="32">
                  <c:v>0.15375184400580055</c:v>
                </c:pt>
                <c:pt idx="33">
                  <c:v>0.16317799657132803</c:v>
                </c:pt>
                <c:pt idx="34">
                  <c:v>0.17963696522281247</c:v>
                </c:pt>
                <c:pt idx="35">
                  <c:v>0.16780520646162778</c:v>
                </c:pt>
                <c:pt idx="36">
                  <c:v>0.19126641305944192</c:v>
                </c:pt>
                <c:pt idx="37">
                  <c:v>0.1957336621084147</c:v>
                </c:pt>
                <c:pt idx="38">
                  <c:v>0.19988285791593108</c:v>
                </c:pt>
                <c:pt idx="39">
                  <c:v>0.22097679855809305</c:v>
                </c:pt>
                <c:pt idx="40">
                  <c:v>0.21400502103832642</c:v>
                </c:pt>
                <c:pt idx="41">
                  <c:v>0.23898924437129532</c:v>
                </c:pt>
                <c:pt idx="42">
                  <c:v>0.26435135420357581</c:v>
                </c:pt>
                <c:pt idx="43">
                  <c:v>0.29202800534709206</c:v>
                </c:pt>
                <c:pt idx="44">
                  <c:v>0.29965097057863987</c:v>
                </c:pt>
                <c:pt idx="45">
                  <c:v>0.30238023761685495</c:v>
                </c:pt>
                <c:pt idx="46">
                  <c:v>0.29124488658523084</c:v>
                </c:pt>
                <c:pt idx="47">
                  <c:v>0.27900388506040286</c:v>
                </c:pt>
                <c:pt idx="48">
                  <c:v>0.28203512426799593</c:v>
                </c:pt>
                <c:pt idx="49">
                  <c:v>0.29112475329905618</c:v>
                </c:pt>
                <c:pt idx="50">
                  <c:v>0.29148626822997992</c:v>
                </c:pt>
                <c:pt idx="51">
                  <c:v>0.31341570506452499</c:v>
                </c:pt>
                <c:pt idx="52">
                  <c:v>0.33222381796104905</c:v>
                </c:pt>
                <c:pt idx="53">
                  <c:v>0.32112639355743355</c:v>
                </c:pt>
                <c:pt idx="54">
                  <c:v>0.351433033025641</c:v>
                </c:pt>
                <c:pt idx="55">
                  <c:v>0.35282500904965741</c:v>
                </c:pt>
                <c:pt idx="56">
                  <c:v>0.35101222353753081</c:v>
                </c:pt>
                <c:pt idx="57">
                  <c:v>0.37470897793837898</c:v>
                </c:pt>
                <c:pt idx="58">
                  <c:v>0.34905690841004877</c:v>
                </c:pt>
                <c:pt idx="59">
                  <c:v>0.37503974446602628</c:v>
                </c:pt>
                <c:pt idx="60">
                  <c:v>0.40505686208771974</c:v>
                </c:pt>
                <c:pt idx="61">
                  <c:v>0.41698579484684473</c:v>
                </c:pt>
                <c:pt idx="62">
                  <c:v>0.40862557865724836</c:v>
                </c:pt>
                <c:pt idx="63">
                  <c:v>0.42659964104091497</c:v>
                </c:pt>
                <c:pt idx="64">
                  <c:v>0.43485965296254192</c:v>
                </c:pt>
                <c:pt idx="65">
                  <c:v>0.44201960263082518</c:v>
                </c:pt>
                <c:pt idx="66">
                  <c:v>0.48249709287667253</c:v>
                </c:pt>
                <c:pt idx="67">
                  <c:v>0.48842708124817924</c:v>
                </c:pt>
                <c:pt idx="68">
                  <c:v>0.4994265573786032</c:v>
                </c:pt>
                <c:pt idx="69">
                  <c:v>0.51915901087370564</c:v>
                </c:pt>
                <c:pt idx="70">
                  <c:v>0.51791330048478912</c:v>
                </c:pt>
                <c:pt idx="71">
                  <c:v>0.51762489695769687</c:v>
                </c:pt>
                <c:pt idx="72">
                  <c:v>0.50672835019754059</c:v>
                </c:pt>
                <c:pt idx="73">
                  <c:v>0.51738091963343713</c:v>
                </c:pt>
                <c:pt idx="74">
                  <c:v>0.5183823910403953</c:v>
                </c:pt>
                <c:pt idx="75">
                  <c:v>0.54419489168808188</c:v>
                </c:pt>
                <c:pt idx="76">
                  <c:v>0.50897180620867677</c:v>
                </c:pt>
                <c:pt idx="77">
                  <c:v>0.46732418435731726</c:v>
                </c:pt>
                <c:pt idx="78">
                  <c:v>0.47816771007971792</c:v>
                </c:pt>
                <c:pt idx="79">
                  <c:v>0.46827876809928459</c:v>
                </c:pt>
                <c:pt idx="80">
                  <c:v>0.48037738514842276</c:v>
                </c:pt>
                <c:pt idx="81">
                  <c:v>0.50253863460409454</c:v>
                </c:pt>
                <c:pt idx="82">
                  <c:v>0.4982113233364347</c:v>
                </c:pt>
                <c:pt idx="83">
                  <c:v>0.49551454295442898</c:v>
                </c:pt>
                <c:pt idx="84">
                  <c:v>0.52219452240073605</c:v>
                </c:pt>
                <c:pt idx="85">
                  <c:v>0.53889299631147192</c:v>
                </c:pt>
                <c:pt idx="86">
                  <c:v>0.53998561033885295</c:v>
                </c:pt>
                <c:pt idx="87">
                  <c:v>0.55794184255540391</c:v>
                </c:pt>
                <c:pt idx="88">
                  <c:v>0.58176277332807613</c:v>
                </c:pt>
                <c:pt idx="89">
                  <c:v>0.58440431715953411</c:v>
                </c:pt>
                <c:pt idx="90">
                  <c:v>0.58253472006528595</c:v>
                </c:pt>
                <c:pt idx="91">
                  <c:v>0.60511749052061758</c:v>
                </c:pt>
                <c:pt idx="92">
                  <c:v>0.58516588011344628</c:v>
                </c:pt>
                <c:pt idx="93">
                  <c:v>0.59995547777490477</c:v>
                </c:pt>
                <c:pt idx="94">
                  <c:v>0.61011519505877554</c:v>
                </c:pt>
                <c:pt idx="95">
                  <c:v>0.60786103378569334</c:v>
                </c:pt>
                <c:pt idx="96">
                  <c:v>0.65191642611142142</c:v>
                </c:pt>
                <c:pt idx="97">
                  <c:v>0.63810640478912983</c:v>
                </c:pt>
                <c:pt idx="98">
                  <c:v>0.64420016061494523</c:v>
                </c:pt>
                <c:pt idx="99">
                  <c:v>0.63542013175726142</c:v>
                </c:pt>
                <c:pt idx="100">
                  <c:v>0.62716126009188722</c:v>
                </c:pt>
                <c:pt idx="101">
                  <c:v>0.60049208703898116</c:v>
                </c:pt>
                <c:pt idx="102">
                  <c:v>0.60911873938812122</c:v>
                </c:pt>
                <c:pt idx="103">
                  <c:v>0.59832155264682685</c:v>
                </c:pt>
                <c:pt idx="104">
                  <c:v>0.60669675758269603</c:v>
                </c:pt>
                <c:pt idx="105">
                  <c:v>0.6153086522033393</c:v>
                </c:pt>
                <c:pt idx="106">
                  <c:v>0.6116903608224038</c:v>
                </c:pt>
                <c:pt idx="107">
                  <c:v>0.59771700539407369</c:v>
                </c:pt>
                <c:pt idx="108">
                  <c:v>0.60473098304775341</c:v>
                </c:pt>
                <c:pt idx="109">
                  <c:v>0.61652575577315427</c:v>
                </c:pt>
                <c:pt idx="110">
                  <c:v>0.66039826478483765</c:v>
                </c:pt>
                <c:pt idx="111">
                  <c:v>0.68297968118591146</c:v>
                </c:pt>
                <c:pt idx="112">
                  <c:v>0.68188574439314054</c:v>
                </c:pt>
                <c:pt idx="113">
                  <c:v>0.71855085362091109</c:v>
                </c:pt>
                <c:pt idx="114">
                  <c:v>0.74346984099841418</c:v>
                </c:pt>
                <c:pt idx="115">
                  <c:v>0.74824694836274985</c:v>
                </c:pt>
                <c:pt idx="116">
                  <c:v>0.74321199715146524</c:v>
                </c:pt>
                <c:pt idx="117">
                  <c:v>0.72877820181505126</c:v>
                </c:pt>
                <c:pt idx="118">
                  <c:v>0.68246423378842613</c:v>
                </c:pt>
                <c:pt idx="119">
                  <c:v>0.69299645989194159</c:v>
                </c:pt>
                <c:pt idx="120">
                  <c:v>0.69993774537749864</c:v>
                </c:pt>
                <c:pt idx="121">
                  <c:v>0.71916404127771805</c:v>
                </c:pt>
                <c:pt idx="122">
                  <c:v>0.71704946950694648</c:v>
                </c:pt>
                <c:pt idx="123">
                  <c:v>0.73418562321262604</c:v>
                </c:pt>
                <c:pt idx="124">
                  <c:v>0.75433686015435675</c:v>
                </c:pt>
                <c:pt idx="125">
                  <c:v>0.75863498546173513</c:v>
                </c:pt>
                <c:pt idx="126">
                  <c:v>0.77177198880313447</c:v>
                </c:pt>
              </c:numCache>
            </c:numRef>
          </c:val>
          <c:smooth val="0"/>
        </c:ser>
        <c:ser>
          <c:idx val="4"/>
          <c:order val="4"/>
          <c:tx>
            <c:strRef>
              <c:f>Sheet6!$V$207</c:f>
              <c:strCache>
                <c:ptCount val="1"/>
                <c:pt idx="0">
                  <c:v>US High Yield Index</c:v>
                </c:pt>
              </c:strCache>
            </c:strRef>
          </c:tx>
          <c:spPr>
            <a:ln w="28575" cap="rnd">
              <a:solidFill>
                <a:schemeClr val="accent5"/>
              </a:solidFill>
              <a:round/>
            </a:ln>
            <a:effectLst/>
          </c:spPr>
          <c:marker>
            <c:symbol val="none"/>
          </c:marker>
          <c:cat>
            <c:numRef>
              <c:f>Sheet6!$Q$208:$Q$334</c:f>
              <c:numCache>
                <c:formatCode>mmm\-yy</c:formatCode>
                <c:ptCount val="12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pt idx="84">
                  <c:v>41670</c:v>
                </c:pt>
                <c:pt idx="85">
                  <c:v>41698</c:v>
                </c:pt>
                <c:pt idx="86">
                  <c:v>41729</c:v>
                </c:pt>
                <c:pt idx="87">
                  <c:v>41759</c:v>
                </c:pt>
                <c:pt idx="88">
                  <c:v>41790</c:v>
                </c:pt>
                <c:pt idx="89">
                  <c:v>41820</c:v>
                </c:pt>
                <c:pt idx="90">
                  <c:v>41851</c:v>
                </c:pt>
                <c:pt idx="91">
                  <c:v>41882</c:v>
                </c:pt>
                <c:pt idx="92">
                  <c:v>41912</c:v>
                </c:pt>
                <c:pt idx="93">
                  <c:v>41943</c:v>
                </c:pt>
                <c:pt idx="94">
                  <c:v>41973</c:v>
                </c:pt>
                <c:pt idx="95">
                  <c:v>42004</c:v>
                </c:pt>
                <c:pt idx="96">
                  <c:v>42035</c:v>
                </c:pt>
                <c:pt idx="97">
                  <c:v>42063</c:v>
                </c:pt>
                <c:pt idx="98">
                  <c:v>42094</c:v>
                </c:pt>
                <c:pt idx="99">
                  <c:v>42124</c:v>
                </c:pt>
                <c:pt idx="100">
                  <c:v>42155</c:v>
                </c:pt>
                <c:pt idx="101">
                  <c:v>42185</c:v>
                </c:pt>
                <c:pt idx="102">
                  <c:v>42216</c:v>
                </c:pt>
                <c:pt idx="103">
                  <c:v>42247</c:v>
                </c:pt>
                <c:pt idx="104">
                  <c:v>42277</c:v>
                </c:pt>
                <c:pt idx="105">
                  <c:v>42308</c:v>
                </c:pt>
                <c:pt idx="106">
                  <c:v>42338</c:v>
                </c:pt>
                <c:pt idx="107">
                  <c:v>42369</c:v>
                </c:pt>
                <c:pt idx="108">
                  <c:v>42400</c:v>
                </c:pt>
                <c:pt idx="109">
                  <c:v>42429</c:v>
                </c:pt>
                <c:pt idx="110">
                  <c:v>42460</c:v>
                </c:pt>
                <c:pt idx="111">
                  <c:v>42490</c:v>
                </c:pt>
                <c:pt idx="112">
                  <c:v>42521</c:v>
                </c:pt>
                <c:pt idx="113">
                  <c:v>42551</c:v>
                </c:pt>
                <c:pt idx="114">
                  <c:v>42582</c:v>
                </c:pt>
                <c:pt idx="115">
                  <c:v>42613</c:v>
                </c:pt>
                <c:pt idx="116">
                  <c:v>42643</c:v>
                </c:pt>
                <c:pt idx="117">
                  <c:v>42674</c:v>
                </c:pt>
                <c:pt idx="118">
                  <c:v>42704</c:v>
                </c:pt>
                <c:pt idx="119">
                  <c:v>42735</c:v>
                </c:pt>
                <c:pt idx="120">
                  <c:v>42766</c:v>
                </c:pt>
                <c:pt idx="121">
                  <c:v>42794</c:v>
                </c:pt>
                <c:pt idx="122">
                  <c:v>42825</c:v>
                </c:pt>
                <c:pt idx="123">
                  <c:v>42855</c:v>
                </c:pt>
                <c:pt idx="124">
                  <c:v>42886</c:v>
                </c:pt>
                <c:pt idx="125">
                  <c:v>42916</c:v>
                </c:pt>
                <c:pt idx="126">
                  <c:v>42947</c:v>
                </c:pt>
              </c:numCache>
            </c:numRef>
          </c:cat>
          <c:val>
            <c:numRef>
              <c:f>Sheet6!$V$208:$V$334</c:f>
              <c:numCache>
                <c:formatCode>0.000%</c:formatCode>
                <c:ptCount val="127"/>
                <c:pt idx="0" formatCode="0.00%">
                  <c:v>1.0739999999999972E-2</c:v>
                </c:pt>
                <c:pt idx="1">
                  <c:v>2.4819608200000065E-2</c:v>
                </c:pt>
                <c:pt idx="2">
                  <c:v>2.7197189691024137E-2</c:v>
                </c:pt>
                <c:pt idx="3">
                  <c:v>4.0787008510636547E-2</c:v>
                </c:pt>
                <c:pt idx="4">
                  <c:v>4.8187004141147183E-2</c:v>
                </c:pt>
                <c:pt idx="5">
                  <c:v>3.0525053121368773E-2</c:v>
                </c:pt>
                <c:pt idx="6">
                  <c:v>-1.8334335466422269E-3</c:v>
                </c:pt>
                <c:pt idx="7">
                  <c:v>9.2961236693127614E-3</c:v>
                </c:pt>
                <c:pt idx="8">
                  <c:v>3.3963320931790886E-2</c:v>
                </c:pt>
                <c:pt idx="9">
                  <c:v>4.0229138656637575E-2</c:v>
                </c:pt>
                <c:pt idx="10">
                  <c:v>1.8946050479722754E-2</c:v>
                </c:pt>
                <c:pt idx="11">
                  <c:v>2.1931562407628391E-2</c:v>
                </c:pt>
                <c:pt idx="12">
                  <c:v>8.0435124745086295E-3</c:v>
                </c:pt>
                <c:pt idx="13">
                  <c:v>-3.9219640185638172E-3</c:v>
                </c:pt>
                <c:pt idx="14">
                  <c:v>-9.0916090253074788E-3</c:v>
                </c:pt>
                <c:pt idx="15">
                  <c:v>3.2189634542698187E-2</c:v>
                </c:pt>
                <c:pt idx="16">
                  <c:v>3.660740617854108E-2</c:v>
                </c:pt>
                <c:pt idx="17">
                  <c:v>8.8263276929561041E-3</c:v>
                </c:pt>
                <c:pt idx="18">
                  <c:v>-7.3451583399619658E-3</c:v>
                </c:pt>
                <c:pt idx="19">
                  <c:v>-4.1388832013999899E-3</c:v>
                </c:pt>
                <c:pt idx="20">
                  <c:v>-8.6775438673347915E-2</c:v>
                </c:pt>
                <c:pt idx="21">
                  <c:v>-0.23561277767836564</c:v>
                </c:pt>
                <c:pt idx="22">
                  <c:v>-0.30006590826452584</c:v>
                </c:pt>
                <c:pt idx="23">
                  <c:v>-0.24775283424821648</c:v>
                </c:pt>
                <c:pt idx="24">
                  <c:v>-0.20782355469011182</c:v>
                </c:pt>
                <c:pt idx="25">
                  <c:v>-0.23528831204900558</c:v>
                </c:pt>
                <c:pt idx="26">
                  <c:v>-0.21002223787910479</c:v>
                </c:pt>
                <c:pt idx="27">
                  <c:v>-0.11944338767432294</c:v>
                </c:pt>
                <c:pt idx="28">
                  <c:v>-5.6809395839597654E-2</c:v>
                </c:pt>
                <c:pt idx="29">
                  <c:v>-2.6815934627296811E-2</c:v>
                </c:pt>
                <c:pt idx="30">
                  <c:v>3.3356036134697398E-2</c:v>
                </c:pt>
                <c:pt idx="31">
                  <c:v>5.4374497909677189E-2</c:v>
                </c:pt>
                <c:pt idx="32">
                  <c:v>0.11738391790475955</c:v>
                </c:pt>
                <c:pt idx="33">
                  <c:v>0.13734039467853854</c:v>
                </c:pt>
                <c:pt idx="34">
                  <c:v>0.148861652876632</c:v>
                </c:pt>
                <c:pt idx="35">
                  <c:v>0.18487846569431432</c:v>
                </c:pt>
                <c:pt idx="36">
                  <c:v>0.20282937444958327</c:v>
                </c:pt>
                <c:pt idx="37">
                  <c:v>0.20469375997998007</c:v>
                </c:pt>
                <c:pt idx="38">
                  <c:v>0.24199107878896031</c:v>
                </c:pt>
                <c:pt idx="39">
                  <c:v>0.26979925904304491</c:v>
                </c:pt>
                <c:pt idx="40">
                  <c:v>0.22508962713213942</c:v>
                </c:pt>
                <c:pt idx="41">
                  <c:v>0.24106479586994256</c:v>
                </c:pt>
                <c:pt idx="42">
                  <c:v>0.28406769104683605</c:v>
                </c:pt>
                <c:pt idx="43">
                  <c:v>0.28607083664486921</c:v>
                </c:pt>
                <c:pt idx="44">
                  <c:v>0.32425427978485533</c:v>
                </c:pt>
                <c:pt idx="45">
                  <c:v>0.35636744606963822</c:v>
                </c:pt>
                <c:pt idx="46">
                  <c:v>0.34123038537150108</c:v>
                </c:pt>
                <c:pt idx="47">
                  <c:v>0.36484945245789313</c:v>
                </c:pt>
                <c:pt idx="48">
                  <c:v>0.39353858794855801</c:v>
                </c:pt>
                <c:pt idx="49">
                  <c:v>0.4121701988694304</c:v>
                </c:pt>
                <c:pt idx="50">
                  <c:v>0.41810131370468206</c:v>
                </c:pt>
                <c:pt idx="51">
                  <c:v>0.43965645367299344</c:v>
                </c:pt>
                <c:pt idx="52">
                  <c:v>0.44669637373145443</c:v>
                </c:pt>
                <c:pt idx="53">
                  <c:v>0.43217154213919051</c:v>
                </c:pt>
                <c:pt idx="54">
                  <c:v>0.44985886068460967</c:v>
                </c:pt>
                <c:pt idx="55">
                  <c:v>0.39176301613697739</c:v>
                </c:pt>
                <c:pt idx="56">
                  <c:v>0.34172913570685304</c:v>
                </c:pt>
                <c:pt idx="57">
                  <c:v>0.4216425230295533</c:v>
                </c:pt>
                <c:pt idx="58">
                  <c:v>0.39019579042013963</c:v>
                </c:pt>
                <c:pt idx="59">
                  <c:v>0.42465874406465498</c:v>
                </c:pt>
                <c:pt idx="60">
                  <c:v>0.46601658740485208</c:v>
                </c:pt>
                <c:pt idx="61">
                  <c:v>0.49942710543180868</c:v>
                </c:pt>
                <c:pt idx="62">
                  <c:v>0.49801764395270265</c:v>
                </c:pt>
                <c:pt idx="63">
                  <c:v>0.51332738427389901</c:v>
                </c:pt>
                <c:pt idx="64">
                  <c:v>0.49506152274571291</c:v>
                </c:pt>
                <c:pt idx="65">
                  <c:v>0.5254710741183608</c:v>
                </c:pt>
                <c:pt idx="66">
                  <c:v>0.55469909989846866</c:v>
                </c:pt>
                <c:pt idx="67">
                  <c:v>0.5734487710432441</c:v>
                </c:pt>
                <c:pt idx="68">
                  <c:v>0.5958546815429</c:v>
                </c:pt>
                <c:pt idx="69">
                  <c:v>0.60902048266562914</c:v>
                </c:pt>
                <c:pt idx="70">
                  <c:v>0.6209594146470081</c:v>
                </c:pt>
                <c:pt idx="71">
                  <c:v>0.6466678309633096</c:v>
                </c:pt>
                <c:pt idx="72">
                  <c:v>0.66932598031736479</c:v>
                </c:pt>
                <c:pt idx="73">
                  <c:v>0.67705495960623407</c:v>
                </c:pt>
                <c:pt idx="74">
                  <c:v>0.69434539623977432</c:v>
                </c:pt>
                <c:pt idx="75">
                  <c:v>0.72580939024794677</c:v>
                </c:pt>
                <c:pt idx="76">
                  <c:v>0.71664534238573019</c:v>
                </c:pt>
                <c:pt idx="77">
                  <c:v>0.67139457116044232</c:v>
                </c:pt>
                <c:pt idx="78">
                  <c:v>0.70281678909825862</c:v>
                </c:pt>
                <c:pt idx="79">
                  <c:v>0.69225932500584952</c:v>
                </c:pt>
                <c:pt idx="80">
                  <c:v>0.70902961491665772</c:v>
                </c:pt>
                <c:pt idx="81">
                  <c:v>0.75103756285130929</c:v>
                </c:pt>
                <c:pt idx="82">
                  <c:v>0.75917988751856802</c:v>
                </c:pt>
                <c:pt idx="83">
                  <c:v>0.76882019330216966</c:v>
                </c:pt>
                <c:pt idx="84">
                  <c:v>0.78190946273260575</c:v>
                </c:pt>
                <c:pt idx="85">
                  <c:v>0.81761892836576733</c:v>
                </c:pt>
                <c:pt idx="86">
                  <c:v>0.82181762809029224</c:v>
                </c:pt>
                <c:pt idx="87">
                  <c:v>0.83444282425295824</c:v>
                </c:pt>
                <c:pt idx="88">
                  <c:v>0.85291566349318559</c:v>
                </c:pt>
                <c:pt idx="89">
                  <c:v>0.86857280084970312</c:v>
                </c:pt>
                <c:pt idx="90">
                  <c:v>0.84387026842246993</c:v>
                </c:pt>
                <c:pt idx="91">
                  <c:v>0.8718970965024917</c:v>
                </c:pt>
                <c:pt idx="92">
                  <c:v>0.83262469541786932</c:v>
                </c:pt>
                <c:pt idx="93">
                  <c:v>0.85347996445172458</c:v>
                </c:pt>
                <c:pt idx="94">
                  <c:v>0.8402275827058947</c:v>
                </c:pt>
                <c:pt idx="95">
                  <c:v>0.81310262813680989</c:v>
                </c:pt>
                <c:pt idx="96">
                  <c:v>0.82561303627095373</c:v>
                </c:pt>
                <c:pt idx="97">
                  <c:v>0.8691721633163787</c:v>
                </c:pt>
                <c:pt idx="98">
                  <c:v>0.85924685912916865</c:v>
                </c:pt>
                <c:pt idx="99">
                  <c:v>0.88153922897012738</c:v>
                </c:pt>
                <c:pt idx="100">
                  <c:v>0.88710858508787904</c:v>
                </c:pt>
                <c:pt idx="101">
                  <c:v>0.85833017916528886</c:v>
                </c:pt>
                <c:pt idx="102">
                  <c:v>0.84688286526163048</c:v>
                </c:pt>
                <c:pt idx="103">
                  <c:v>0.81435925800437303</c:v>
                </c:pt>
                <c:pt idx="104">
                  <c:v>0.76729477885173969</c:v>
                </c:pt>
                <c:pt idx="105">
                  <c:v>0.81547123452323822</c:v>
                </c:pt>
                <c:pt idx="106">
                  <c:v>0.77471390530819151</c:v>
                </c:pt>
                <c:pt idx="107">
                  <c:v>0.72894403369029326</c:v>
                </c:pt>
                <c:pt idx="108">
                  <c:v>0.70159213907731299</c:v>
                </c:pt>
                <c:pt idx="109">
                  <c:v>0.70950454252402251</c:v>
                </c:pt>
                <c:pt idx="110">
                  <c:v>0.78506464330358439</c:v>
                </c:pt>
                <c:pt idx="111">
                  <c:v>0.85639582644999557</c:v>
                </c:pt>
                <c:pt idx="112">
                  <c:v>0.86979900431696455</c:v>
                </c:pt>
                <c:pt idx="113">
                  <c:v>0.89006762552376029</c:v>
                </c:pt>
                <c:pt idx="114">
                  <c:v>0.93781073374449053</c:v>
                </c:pt>
                <c:pt idx="115">
                  <c:v>0.98096577878498037</c:v>
                </c:pt>
                <c:pt idx="116">
                  <c:v>0.99378262737371914</c:v>
                </c:pt>
                <c:pt idx="117">
                  <c:v>1.0000231669973991</c:v>
                </c:pt>
                <c:pt idx="118">
                  <c:v>0.99214307571942917</c:v>
                </c:pt>
                <c:pt idx="119">
                  <c:v>1.0313285300188304</c:v>
                </c:pt>
                <c:pt idx="120">
                  <c:v>1.0586092721769833</c:v>
                </c:pt>
                <c:pt idx="121">
                  <c:v>1.0907235768229442</c:v>
                </c:pt>
                <c:pt idx="122">
                  <c:v>1.0863330573116161</c:v>
                </c:pt>
                <c:pt idx="123">
                  <c:v>1.109971210850957</c:v>
                </c:pt>
                <c:pt idx="124">
                  <c:v>1.1288132537638562</c:v>
                </c:pt>
                <c:pt idx="125">
                  <c:v>1.1310697958128459</c:v>
                </c:pt>
                <c:pt idx="126">
                  <c:v>1.1556410305585683</c:v>
                </c:pt>
              </c:numCache>
            </c:numRef>
          </c:val>
          <c:smooth val="0"/>
        </c:ser>
        <c:ser>
          <c:idx val="5"/>
          <c:order val="5"/>
          <c:tx>
            <c:strRef>
              <c:f>Sheet6!$W$207</c:f>
              <c:strCache>
                <c:ptCount val="1"/>
                <c:pt idx="0">
                  <c:v>BB &amp; Lower Sovereign USD External Debt Index</c:v>
                </c:pt>
              </c:strCache>
            </c:strRef>
          </c:tx>
          <c:spPr>
            <a:ln w="28575" cap="rnd">
              <a:solidFill>
                <a:schemeClr val="accent6"/>
              </a:solidFill>
              <a:round/>
            </a:ln>
            <a:effectLst/>
          </c:spPr>
          <c:marker>
            <c:symbol val="none"/>
          </c:marker>
          <c:cat>
            <c:numRef>
              <c:f>Sheet6!$Q$208:$Q$334</c:f>
              <c:numCache>
                <c:formatCode>mmm\-yy</c:formatCode>
                <c:ptCount val="127"/>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pt idx="84">
                  <c:v>41670</c:v>
                </c:pt>
                <c:pt idx="85">
                  <c:v>41698</c:v>
                </c:pt>
                <c:pt idx="86">
                  <c:v>41729</c:v>
                </c:pt>
                <c:pt idx="87">
                  <c:v>41759</c:v>
                </c:pt>
                <c:pt idx="88">
                  <c:v>41790</c:v>
                </c:pt>
                <c:pt idx="89">
                  <c:v>41820</c:v>
                </c:pt>
                <c:pt idx="90">
                  <c:v>41851</c:v>
                </c:pt>
                <c:pt idx="91">
                  <c:v>41882</c:v>
                </c:pt>
                <c:pt idx="92">
                  <c:v>41912</c:v>
                </c:pt>
                <c:pt idx="93">
                  <c:v>41943</c:v>
                </c:pt>
                <c:pt idx="94">
                  <c:v>41973</c:v>
                </c:pt>
                <c:pt idx="95">
                  <c:v>42004</c:v>
                </c:pt>
                <c:pt idx="96">
                  <c:v>42035</c:v>
                </c:pt>
                <c:pt idx="97">
                  <c:v>42063</c:v>
                </c:pt>
                <c:pt idx="98">
                  <c:v>42094</c:v>
                </c:pt>
                <c:pt idx="99">
                  <c:v>42124</c:v>
                </c:pt>
                <c:pt idx="100">
                  <c:v>42155</c:v>
                </c:pt>
                <c:pt idx="101">
                  <c:v>42185</c:v>
                </c:pt>
                <c:pt idx="102">
                  <c:v>42216</c:v>
                </c:pt>
                <c:pt idx="103">
                  <c:v>42247</c:v>
                </c:pt>
                <c:pt idx="104">
                  <c:v>42277</c:v>
                </c:pt>
                <c:pt idx="105">
                  <c:v>42308</c:v>
                </c:pt>
                <c:pt idx="106">
                  <c:v>42338</c:v>
                </c:pt>
                <c:pt idx="107">
                  <c:v>42369</c:v>
                </c:pt>
                <c:pt idx="108">
                  <c:v>42400</c:v>
                </c:pt>
                <c:pt idx="109">
                  <c:v>42429</c:v>
                </c:pt>
                <c:pt idx="110">
                  <c:v>42460</c:v>
                </c:pt>
                <c:pt idx="111">
                  <c:v>42490</c:v>
                </c:pt>
                <c:pt idx="112">
                  <c:v>42521</c:v>
                </c:pt>
                <c:pt idx="113">
                  <c:v>42551</c:v>
                </c:pt>
                <c:pt idx="114">
                  <c:v>42582</c:v>
                </c:pt>
                <c:pt idx="115">
                  <c:v>42613</c:v>
                </c:pt>
                <c:pt idx="116">
                  <c:v>42643</c:v>
                </c:pt>
                <c:pt idx="117">
                  <c:v>42674</c:v>
                </c:pt>
                <c:pt idx="118">
                  <c:v>42704</c:v>
                </c:pt>
                <c:pt idx="119">
                  <c:v>42735</c:v>
                </c:pt>
                <c:pt idx="120">
                  <c:v>42766</c:v>
                </c:pt>
                <c:pt idx="121">
                  <c:v>42794</c:v>
                </c:pt>
                <c:pt idx="122">
                  <c:v>42825</c:v>
                </c:pt>
                <c:pt idx="123">
                  <c:v>42855</c:v>
                </c:pt>
                <c:pt idx="124">
                  <c:v>42886</c:v>
                </c:pt>
                <c:pt idx="125">
                  <c:v>42916</c:v>
                </c:pt>
                <c:pt idx="126">
                  <c:v>42947</c:v>
                </c:pt>
              </c:numCache>
            </c:numRef>
          </c:cat>
          <c:val>
            <c:numRef>
              <c:f>Sheet6!$W$208:$W$334</c:f>
              <c:numCache>
                <c:formatCode>0.000%</c:formatCode>
                <c:ptCount val="127"/>
                <c:pt idx="0" formatCode="0.00%">
                  <c:v>1.3900000000000023E-2</c:v>
                </c:pt>
                <c:pt idx="1">
                  <c:v>2.7638344999999953E-2</c:v>
                </c:pt>
                <c:pt idx="2">
                  <c:v>3.6167743263499919E-2</c:v>
                </c:pt>
                <c:pt idx="3">
                  <c:v>3.304887835627679E-2</c:v>
                </c:pt>
                <c:pt idx="4">
                  <c:v>1.0063540812849547E-2</c:v>
                </c:pt>
                <c:pt idx="5">
                  <c:v>-3.5925182589401361E-3</c:v>
                </c:pt>
                <c:pt idx="6">
                  <c:v>5.096154981842016E-3</c:v>
                </c:pt>
                <c:pt idx="7">
                  <c:v>3.4666083861407904E-2</c:v>
                </c:pt>
                <c:pt idx="8">
                  <c:v>6.38540140871382E-2</c:v>
                </c:pt>
                <c:pt idx="9">
                  <c:v>5.3726123873028664E-2</c:v>
                </c:pt>
                <c:pt idx="10">
                  <c:v>6.189250133304447E-2</c:v>
                </c:pt>
                <c:pt idx="11">
                  <c:v>6.6671017589043036E-2</c:v>
                </c:pt>
                <c:pt idx="12">
                  <c:v>6.229766641692791E-2</c:v>
                </c:pt>
                <c:pt idx="13">
                  <c:v>5.8643362444453784E-2</c:v>
                </c:pt>
                <c:pt idx="14">
                  <c:v>7.5549896942691763E-2</c:v>
                </c:pt>
                <c:pt idx="15">
                  <c:v>8.0680269951108441E-2</c:v>
                </c:pt>
                <c:pt idx="16">
                  <c:v>5.2604196537778591E-2</c:v>
                </c:pt>
                <c:pt idx="17">
                  <c:v>7.0982665809328216E-2</c:v>
                </c:pt>
                <c:pt idx="18">
                  <c:v>7.9636205749067601E-2</c:v>
                </c:pt>
                <c:pt idx="19">
                  <c:v>1.2158942889750834E-2</c:v>
                </c:pt>
                <c:pt idx="20">
                  <c:v>-0.19376479404116898</c:v>
                </c:pt>
                <c:pt idx="21">
                  <c:v>-0.16841675916582344</c:v>
                </c:pt>
                <c:pt idx="22">
                  <c:v>-0.10123314913883041</c:v>
                </c:pt>
                <c:pt idx="23">
                  <c:v>-8.8920043282032402E-2</c:v>
                </c:pt>
                <c:pt idx="24">
                  <c:v>-9.2728357501113523E-2</c:v>
                </c:pt>
                <c:pt idx="25">
                  <c:v>-5.5457638427259259E-2</c:v>
                </c:pt>
                <c:pt idx="26">
                  <c:v>3.7368313725043567E-3</c:v>
                </c:pt>
                <c:pt idx="27">
                  <c:v>4.7640280376737509E-2</c:v>
                </c:pt>
                <c:pt idx="28">
                  <c:v>6.7933072607635037E-2</c:v>
                </c:pt>
                <c:pt idx="29">
                  <c:v>0.10662428782820954</c:v>
                </c:pt>
                <c:pt idx="30">
                  <c:v>0.13847293483190537</c:v>
                </c:pt>
                <c:pt idx="31">
                  <c:v>0.19355225541907295</c:v>
                </c:pt>
                <c:pt idx="32">
                  <c:v>0.19504419573834686</c:v>
                </c:pt>
                <c:pt idx="33">
                  <c:v>0.19951366103040846</c:v>
                </c:pt>
                <c:pt idx="34">
                  <c:v>0.2118206711925803</c:v>
                </c:pt>
                <c:pt idx="35">
                  <c:v>0.22150311835540903</c:v>
                </c:pt>
                <c:pt idx="36">
                  <c:v>0.23682076745958591</c:v>
                </c:pt>
                <c:pt idx="37">
                  <c:v>0.27283698820800906</c:v>
                </c:pt>
                <c:pt idx="38">
                  <c:v>0.28641815887218836</c:v>
                </c:pt>
                <c:pt idx="39">
                  <c:v>0.26159028840595511</c:v>
                </c:pt>
                <c:pt idx="40">
                  <c:v>0.2818009648262183</c:v>
                </c:pt>
                <c:pt idx="41">
                  <c:v>0.34303259691596688</c:v>
                </c:pt>
                <c:pt idx="42">
                  <c:v>0.37265989600393312</c:v>
                </c:pt>
                <c:pt idx="43">
                  <c:v>0.40435461300266407</c:v>
                </c:pt>
                <c:pt idx="44">
                  <c:v>0.43522232739646283</c:v>
                </c:pt>
                <c:pt idx="45">
                  <c:v>0.3959546445188955</c:v>
                </c:pt>
                <c:pt idx="46">
                  <c:v>0.39293938248673466</c:v>
                </c:pt>
                <c:pt idx="47">
                  <c:v>0.37204529174943368</c:v>
                </c:pt>
                <c:pt idx="48">
                  <c:v>0.37485798459752018</c:v>
                </c:pt>
                <c:pt idx="49">
                  <c:v>0.39592080892155423</c:v>
                </c:pt>
                <c:pt idx="50">
                  <c:v>0.41831137869665613</c:v>
                </c:pt>
                <c:pt idx="51">
                  <c:v>0.43066487080510396</c:v>
                </c:pt>
                <c:pt idx="52">
                  <c:v>0.45093739202441241</c:v>
                </c:pt>
                <c:pt idx="53">
                  <c:v>0.47584998704547155</c:v>
                </c:pt>
                <c:pt idx="54">
                  <c:v>0.47407896706101704</c:v>
                </c:pt>
                <c:pt idx="55">
                  <c:v>0.4047235516607961</c:v>
                </c:pt>
                <c:pt idx="56">
                  <c:v>0.47592898849448173</c:v>
                </c:pt>
                <c:pt idx="57">
                  <c:v>0.45743559826864577</c:v>
                </c:pt>
                <c:pt idx="58">
                  <c:v>0.47515801514359235</c:v>
                </c:pt>
                <c:pt idx="59">
                  <c:v>0.5072279503928141</c:v>
                </c:pt>
                <c:pt idx="60">
                  <c:v>0.57139064424103614</c:v>
                </c:pt>
                <c:pt idx="61">
                  <c:v>0.57055780719958826</c:v>
                </c:pt>
                <c:pt idx="62">
                  <c:v>0.59801115766943691</c:v>
                </c:pt>
                <c:pt idx="63">
                  <c:v>0.53730271378957495</c:v>
                </c:pt>
                <c:pt idx="64">
                  <c:v>0.5967040906504042</c:v>
                </c:pt>
                <c:pt idx="65">
                  <c:v>0.65378626189115607</c:v>
                </c:pt>
                <c:pt idx="66">
                  <c:v>0.69240217110631463</c:v>
                </c:pt>
                <c:pt idx="67">
                  <c:v>0.72855188148114558</c:v>
                </c:pt>
                <c:pt idx="68">
                  <c:v>0.75029706415017849</c:v>
                </c:pt>
                <c:pt idx="69">
                  <c:v>0.78535551434510653</c:v>
                </c:pt>
                <c:pt idx="70">
                  <c:v>0.81147526551997529</c:v>
                </c:pt>
                <c:pt idx="71">
                  <c:v>0.80680165933493364</c:v>
                </c:pt>
                <c:pt idx="72">
                  <c:v>0.80457929329395173</c:v>
                </c:pt>
                <c:pt idx="73">
                  <c:v>0.78323112025428432</c:v>
                </c:pt>
                <c:pt idx="74">
                  <c:v>0.83159234823558048</c:v>
                </c:pt>
                <c:pt idx="75">
                  <c:v>0.78801876627105605</c:v>
                </c:pt>
                <c:pt idx="76">
                  <c:v>0.70401764463164174</c:v>
                </c:pt>
                <c:pt idx="77">
                  <c:v>0.7321850562974026</c:v>
                </c:pt>
                <c:pt idx="78">
                  <c:v>0.69934282763000399</c:v>
                </c:pt>
                <c:pt idx="79">
                  <c:v>0.72938720882250241</c:v>
                </c:pt>
                <c:pt idx="80">
                  <c:v>0.78208163707532408</c:v>
                </c:pt>
                <c:pt idx="81">
                  <c:v>0.74540639698431388</c:v>
                </c:pt>
                <c:pt idx="82">
                  <c:v>0.77595100893153957</c:v>
                </c:pt>
                <c:pt idx="83">
                  <c:v>0.71860555085314015</c:v>
                </c:pt>
                <c:pt idx="84">
                  <c:v>0.78970426249193437</c:v>
                </c:pt>
                <c:pt idx="85">
                  <c:v>0.83856318885796433</c:v>
                </c:pt>
                <c:pt idx="86">
                  <c:v>0.87198826763140236</c:v>
                </c:pt>
                <c:pt idx="87">
                  <c:v>0.92601384903524475</c:v>
                </c:pt>
                <c:pt idx="88">
                  <c:v>0.9677890894208192</c:v>
                </c:pt>
                <c:pt idx="89">
                  <c:v>0.98069778584741951</c:v>
                </c:pt>
                <c:pt idx="90">
                  <c:v>0.95273033311125399</c:v>
                </c:pt>
                <c:pt idx="91">
                  <c:v>0.90674353376648398</c:v>
                </c:pt>
                <c:pt idx="92">
                  <c:v>0.92192121229526514</c:v>
                </c:pt>
                <c:pt idx="93">
                  <c:v>0.88069600229153178</c:v>
                </c:pt>
                <c:pt idx="94">
                  <c:v>0.78953866706046116</c:v>
                </c:pt>
                <c:pt idx="95">
                  <c:v>0.75639641094650156</c:v>
                </c:pt>
                <c:pt idx="96">
                  <c:v>0.79296458422240779</c:v>
                </c:pt>
                <c:pt idx="97">
                  <c:v>0.81575316408787457</c:v>
                </c:pt>
                <c:pt idx="98">
                  <c:v>0.88235499014661789</c:v>
                </c:pt>
                <c:pt idx="99">
                  <c:v>0.87454321693750936</c:v>
                </c:pt>
                <c:pt idx="100">
                  <c:v>0.85988428898105784</c:v>
                </c:pt>
                <c:pt idx="101">
                  <c:v>0.87029964099935175</c:v>
                </c:pt>
                <c:pt idx="102">
                  <c:v>0.87011261103525195</c:v>
                </c:pt>
                <c:pt idx="103">
                  <c:v>0.86498850248101533</c:v>
                </c:pt>
                <c:pt idx="104">
                  <c:v>0.91562294032337488</c:v>
                </c:pt>
                <c:pt idx="105">
                  <c:v>0.91696387638160104</c:v>
                </c:pt>
                <c:pt idx="106">
                  <c:v>0.89018389102855</c:v>
                </c:pt>
                <c:pt idx="107">
                  <c:v>0.8815268488076391</c:v>
                </c:pt>
                <c:pt idx="108">
                  <c:v>0.91710652151859162</c:v>
                </c:pt>
                <c:pt idx="109">
                  <c:v>0.97471557249022522</c:v>
                </c:pt>
                <c:pt idx="110">
                  <c:v>1.0167572670285421</c:v>
                </c:pt>
                <c:pt idx="111">
                  <c:v>1.0226058631029247</c:v>
                </c:pt>
                <c:pt idx="112">
                  <c:v>1.088502362122818</c:v>
                </c:pt>
                <c:pt idx="113">
                  <c:v>1.1329039223415491</c:v>
                </c:pt>
                <c:pt idx="114">
                  <c:v>1.1764578204357639</c:v>
                </c:pt>
                <c:pt idx="115">
                  <c:v>1.1980918111708956</c:v>
                </c:pt>
                <c:pt idx="116">
                  <c:v>1.1724180988164195</c:v>
                </c:pt>
                <c:pt idx="117">
                  <c:v>1.0859124101215496</c:v>
                </c:pt>
                <c:pt idx="118">
                  <c:v>1.1282564320470172</c:v>
                </c:pt>
                <c:pt idx="119">
                  <c:v>1.1624787954743336</c:v>
                </c:pt>
                <c:pt idx="120">
                  <c:v>1.2094045853361268</c:v>
                </c:pt>
                <c:pt idx="121">
                  <c:v>1.2160548931379886</c:v>
                </c:pt>
                <c:pt idx="122">
                  <c:v>1.2685310730074959</c:v>
                </c:pt>
                <c:pt idx="123">
                  <c:v>1.2837302311966461</c:v>
                </c:pt>
                <c:pt idx="124">
                  <c:v>1.2698908259955943</c:v>
                </c:pt>
                <c:pt idx="125">
                  <c:v>1.2843273316489263</c:v>
                </c:pt>
                <c:pt idx="126">
                  <c:v>1.3299910350085882</c:v>
                </c:pt>
              </c:numCache>
            </c:numRef>
          </c:val>
          <c:smooth val="0"/>
        </c:ser>
        <c:dLbls>
          <c:showLegendKey val="0"/>
          <c:showVal val="0"/>
          <c:showCatName val="0"/>
          <c:showSerName val="0"/>
          <c:showPercent val="0"/>
          <c:showBubbleSize val="0"/>
        </c:dLbls>
        <c:smooth val="0"/>
        <c:axId val="717938912"/>
        <c:axId val="717939304"/>
      </c:lineChart>
      <c:dateAx>
        <c:axId val="717938912"/>
        <c:scaling>
          <c:orientation val="minMax"/>
        </c:scaling>
        <c:delete val="0"/>
        <c:axPos val="b"/>
        <c:numFmt formatCode="mmm\-yy" sourceLinked="0"/>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717939304"/>
        <c:crosses val="autoZero"/>
        <c:auto val="0"/>
        <c:lblOffset val="100"/>
        <c:baseTimeUnit val="days"/>
        <c:majorUnit val="6"/>
        <c:majorTimeUnit val="months"/>
      </c:dateAx>
      <c:valAx>
        <c:axId val="717939304"/>
        <c:scaling>
          <c:orientation val="minMax"/>
          <c:max val="1.4"/>
        </c:scaling>
        <c:delete val="0"/>
        <c:axPos val="l"/>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717938912"/>
        <c:crosses val="autoZero"/>
        <c:crossBetween val="between"/>
      </c:valAx>
      <c:spPr>
        <a:noFill/>
        <a:ln>
          <a:noFill/>
        </a:ln>
        <a:effectLst/>
      </c:spPr>
    </c:plotArea>
    <c:legend>
      <c:legendPos val="b"/>
      <c:layout>
        <c:manualLayout>
          <c:xMode val="edge"/>
          <c:yMode val="edge"/>
          <c:x val="6.4307678024621798E-2"/>
          <c:y val="0.8075985714230175"/>
          <c:w val="0.90536063864744531"/>
          <c:h val="0.1924014285769824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000" baseline="0">
          <a:solidFill>
            <a:schemeClr val="tx1"/>
          </a:solidFill>
          <a:latin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22317" cy="493635"/>
          </a:xfrm>
          <a:prstGeom prst="rect">
            <a:avLst/>
          </a:prstGeom>
        </p:spPr>
        <p:txBody>
          <a:bodyPr vert="horz" lIns="90708" tIns="45353" rIns="90708" bIns="45353" rtlCol="0"/>
          <a:lstStyle>
            <a:lvl1pPr algn="l">
              <a:defRPr sz="1200"/>
            </a:lvl1pPr>
          </a:lstStyle>
          <a:p>
            <a:endParaRPr lang="en-GB"/>
          </a:p>
        </p:txBody>
      </p:sp>
      <p:sp>
        <p:nvSpPr>
          <p:cNvPr id="3" name="Date Placeholder 2"/>
          <p:cNvSpPr>
            <a:spLocks noGrp="1"/>
          </p:cNvSpPr>
          <p:nvPr>
            <p:ph type="dt" sz="quarter" idx="1"/>
          </p:nvPr>
        </p:nvSpPr>
        <p:spPr>
          <a:xfrm>
            <a:off x="3818222" y="1"/>
            <a:ext cx="2922317" cy="493635"/>
          </a:xfrm>
          <a:prstGeom prst="rect">
            <a:avLst/>
          </a:prstGeom>
        </p:spPr>
        <p:txBody>
          <a:bodyPr vert="horz" lIns="90708" tIns="45353" rIns="90708" bIns="45353" rtlCol="0"/>
          <a:lstStyle>
            <a:lvl1pPr algn="r">
              <a:defRPr sz="1200"/>
            </a:lvl1pPr>
          </a:lstStyle>
          <a:p>
            <a:fld id="{30BC02D5-E102-4C79-A2FD-3761128DD7AB}" type="datetimeFigureOut">
              <a:rPr lang="en-GB" smtClean="0"/>
              <a:pPr/>
              <a:t>15/09/2017</a:t>
            </a:fld>
            <a:endParaRPr lang="en-GB"/>
          </a:p>
        </p:txBody>
      </p:sp>
      <p:sp>
        <p:nvSpPr>
          <p:cNvPr id="4" name="Footer Placeholder 3"/>
          <p:cNvSpPr>
            <a:spLocks noGrp="1"/>
          </p:cNvSpPr>
          <p:nvPr>
            <p:ph type="ftr" sz="quarter" idx="2"/>
          </p:nvPr>
        </p:nvSpPr>
        <p:spPr>
          <a:xfrm>
            <a:off x="1" y="9377444"/>
            <a:ext cx="2922317" cy="493635"/>
          </a:xfrm>
          <a:prstGeom prst="rect">
            <a:avLst/>
          </a:prstGeom>
        </p:spPr>
        <p:txBody>
          <a:bodyPr vert="horz" lIns="90708" tIns="45353" rIns="90708" bIns="45353" rtlCol="0" anchor="b"/>
          <a:lstStyle>
            <a:lvl1pPr algn="l">
              <a:defRPr sz="1200"/>
            </a:lvl1pPr>
          </a:lstStyle>
          <a:p>
            <a:endParaRPr lang="en-GB"/>
          </a:p>
        </p:txBody>
      </p:sp>
      <p:sp>
        <p:nvSpPr>
          <p:cNvPr id="5" name="Slide Number Placeholder 4"/>
          <p:cNvSpPr>
            <a:spLocks noGrp="1"/>
          </p:cNvSpPr>
          <p:nvPr>
            <p:ph type="sldNum" sz="quarter" idx="3"/>
          </p:nvPr>
        </p:nvSpPr>
        <p:spPr>
          <a:xfrm>
            <a:off x="3818222" y="9377444"/>
            <a:ext cx="2922317" cy="493635"/>
          </a:xfrm>
          <a:prstGeom prst="rect">
            <a:avLst/>
          </a:prstGeom>
        </p:spPr>
        <p:txBody>
          <a:bodyPr vert="horz" lIns="90708" tIns="45353" rIns="90708" bIns="45353" rtlCol="0" anchor="b"/>
          <a:lstStyle>
            <a:lvl1pPr algn="r">
              <a:defRPr sz="1200"/>
            </a:lvl1pPr>
          </a:lstStyle>
          <a:p>
            <a:fld id="{845D9ED5-8DA2-446E-86A1-99AAB6AFFB9F}" type="slidenum">
              <a:rPr lang="en-GB" smtClean="0"/>
              <a:pPr/>
              <a:t>‹#›</a:t>
            </a:fld>
            <a:endParaRPr lang="en-GB"/>
          </a:p>
        </p:txBody>
      </p:sp>
    </p:spTree>
    <p:extLst>
      <p:ext uri="{BB962C8B-B14F-4D97-AF65-F5344CB8AC3E}">
        <p14:creationId xmlns:p14="http://schemas.microsoft.com/office/powerpoint/2010/main" val="114990491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21581" cy="493635"/>
          </a:xfrm>
          <a:prstGeom prst="rect">
            <a:avLst/>
          </a:prstGeom>
        </p:spPr>
        <p:txBody>
          <a:bodyPr vert="horz" lIns="90708" tIns="45353" rIns="90708" bIns="45353" rtlCol="0"/>
          <a:lstStyle>
            <a:lvl1pPr algn="l">
              <a:defRPr sz="1200"/>
            </a:lvl1pPr>
          </a:lstStyle>
          <a:p>
            <a:endParaRPr lang="en-GB"/>
          </a:p>
        </p:txBody>
      </p:sp>
      <p:sp>
        <p:nvSpPr>
          <p:cNvPr id="3" name="Date Placeholder 2"/>
          <p:cNvSpPr>
            <a:spLocks noGrp="1"/>
          </p:cNvSpPr>
          <p:nvPr>
            <p:ph type="dt" idx="1"/>
          </p:nvPr>
        </p:nvSpPr>
        <p:spPr>
          <a:xfrm>
            <a:off x="3818973" y="1"/>
            <a:ext cx="2921581" cy="493635"/>
          </a:xfrm>
          <a:prstGeom prst="rect">
            <a:avLst/>
          </a:prstGeom>
        </p:spPr>
        <p:txBody>
          <a:bodyPr vert="horz" lIns="90708" tIns="45353" rIns="90708" bIns="45353" rtlCol="0"/>
          <a:lstStyle>
            <a:lvl1pPr algn="r">
              <a:defRPr sz="1200"/>
            </a:lvl1pPr>
          </a:lstStyle>
          <a:p>
            <a:fld id="{2F21FF12-3416-43D0-B56D-C0167AEA935A}" type="datetimeFigureOut">
              <a:rPr lang="en-US" smtClean="0"/>
              <a:pPr/>
              <a:t>9/15/2017</a:t>
            </a:fld>
            <a:endParaRPr lang="en-GB"/>
          </a:p>
        </p:txBody>
      </p:sp>
      <p:sp>
        <p:nvSpPr>
          <p:cNvPr id="4" name="Slide Image Placeholder 3"/>
          <p:cNvSpPr>
            <a:spLocks noGrp="1" noRot="1" noChangeAspect="1"/>
          </p:cNvSpPr>
          <p:nvPr>
            <p:ph type="sldImg" idx="2"/>
          </p:nvPr>
        </p:nvSpPr>
        <p:spPr>
          <a:xfrm>
            <a:off x="754063" y="742950"/>
            <a:ext cx="5235575" cy="3702050"/>
          </a:xfrm>
          <a:prstGeom prst="rect">
            <a:avLst/>
          </a:prstGeom>
          <a:noFill/>
          <a:ln w="12700">
            <a:solidFill>
              <a:prstClr val="black"/>
            </a:solidFill>
          </a:ln>
        </p:spPr>
        <p:txBody>
          <a:bodyPr vert="horz" lIns="90708" tIns="45353" rIns="90708" bIns="45353" rtlCol="0" anchor="ctr"/>
          <a:lstStyle/>
          <a:p>
            <a:endParaRPr lang="en-GB"/>
          </a:p>
        </p:txBody>
      </p:sp>
      <p:sp>
        <p:nvSpPr>
          <p:cNvPr id="5" name="Notes Placeholder 4"/>
          <p:cNvSpPr>
            <a:spLocks noGrp="1"/>
          </p:cNvSpPr>
          <p:nvPr>
            <p:ph type="body" sz="quarter" idx="3"/>
          </p:nvPr>
        </p:nvSpPr>
        <p:spPr>
          <a:xfrm>
            <a:off x="674212" y="4689516"/>
            <a:ext cx="5393690" cy="4442700"/>
          </a:xfrm>
          <a:prstGeom prst="rect">
            <a:avLst/>
          </a:prstGeom>
        </p:spPr>
        <p:txBody>
          <a:bodyPr vert="horz" lIns="90708" tIns="45353" rIns="90708" bIns="453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3" y="9377318"/>
            <a:ext cx="2921581" cy="493635"/>
          </a:xfrm>
          <a:prstGeom prst="rect">
            <a:avLst/>
          </a:prstGeom>
        </p:spPr>
        <p:txBody>
          <a:bodyPr vert="horz" lIns="90708" tIns="45353" rIns="90708" bIns="45353" rtlCol="0" anchor="b"/>
          <a:lstStyle>
            <a:lvl1pPr algn="l">
              <a:defRPr sz="1200"/>
            </a:lvl1pPr>
          </a:lstStyle>
          <a:p>
            <a:endParaRPr lang="en-GB"/>
          </a:p>
        </p:txBody>
      </p:sp>
      <p:sp>
        <p:nvSpPr>
          <p:cNvPr id="7" name="Slide Number Placeholder 6"/>
          <p:cNvSpPr>
            <a:spLocks noGrp="1"/>
          </p:cNvSpPr>
          <p:nvPr>
            <p:ph type="sldNum" sz="quarter" idx="5"/>
          </p:nvPr>
        </p:nvSpPr>
        <p:spPr>
          <a:xfrm>
            <a:off x="3818973" y="9377318"/>
            <a:ext cx="2921581" cy="493635"/>
          </a:xfrm>
          <a:prstGeom prst="rect">
            <a:avLst/>
          </a:prstGeom>
        </p:spPr>
        <p:txBody>
          <a:bodyPr vert="horz" lIns="90708" tIns="45353" rIns="90708" bIns="45353" rtlCol="0" anchor="b"/>
          <a:lstStyle>
            <a:lvl1pPr algn="r">
              <a:defRPr sz="1200"/>
            </a:lvl1pPr>
          </a:lstStyle>
          <a:p>
            <a:fld id="{722DBCD6-B5F9-444B-AD53-447C2BE1D2B6}" type="slidenum">
              <a:rPr lang="en-GB" smtClean="0"/>
              <a:pPr/>
              <a:t>‹#›</a:t>
            </a:fld>
            <a:endParaRPr lang="en-GB"/>
          </a:p>
        </p:txBody>
      </p:sp>
    </p:spTree>
    <p:extLst>
      <p:ext uri="{BB962C8B-B14F-4D97-AF65-F5344CB8AC3E}">
        <p14:creationId xmlns:p14="http://schemas.microsoft.com/office/powerpoint/2010/main" val="464509904"/>
      </p:ext>
    </p:extLst>
  </p:cSld>
  <p:clrMap bg1="lt1" tx1="dk1" bg2="lt2" tx2="dk2" accent1="accent1" accent2="accent2" accent3="accent3" accent4="accent4" accent5="accent5" accent6="accent6" hlink="hlink" folHlink="folHlink"/>
  <p:hf hdr="0" dt="0"/>
  <p:notesStyle>
    <a:lvl1pPr marL="0" algn="l" defTabSz="995690" rtl="0" eaLnBrk="1" latinLnBrk="0" hangingPunct="1">
      <a:defRPr sz="1300" kern="1200">
        <a:solidFill>
          <a:schemeClr val="tx1"/>
        </a:solidFill>
        <a:latin typeface="+mn-lt"/>
        <a:ea typeface="+mn-ea"/>
        <a:cs typeface="+mn-cs"/>
      </a:defRPr>
    </a:lvl1pPr>
    <a:lvl2pPr marL="497845" algn="l" defTabSz="995690" rtl="0" eaLnBrk="1" latinLnBrk="0" hangingPunct="1">
      <a:defRPr sz="1300" kern="1200">
        <a:solidFill>
          <a:schemeClr val="tx1"/>
        </a:solidFill>
        <a:latin typeface="+mn-lt"/>
        <a:ea typeface="+mn-ea"/>
        <a:cs typeface="+mn-cs"/>
      </a:defRPr>
    </a:lvl2pPr>
    <a:lvl3pPr marL="995690" algn="l" defTabSz="995690" rtl="0" eaLnBrk="1" latinLnBrk="0" hangingPunct="1">
      <a:defRPr sz="1300" kern="1200">
        <a:solidFill>
          <a:schemeClr val="tx1"/>
        </a:solidFill>
        <a:latin typeface="+mn-lt"/>
        <a:ea typeface="+mn-ea"/>
        <a:cs typeface="+mn-cs"/>
      </a:defRPr>
    </a:lvl3pPr>
    <a:lvl4pPr marL="1493535" algn="l" defTabSz="995690" rtl="0" eaLnBrk="1" latinLnBrk="0" hangingPunct="1">
      <a:defRPr sz="1300" kern="1200">
        <a:solidFill>
          <a:schemeClr val="tx1"/>
        </a:solidFill>
        <a:latin typeface="+mn-lt"/>
        <a:ea typeface="+mn-ea"/>
        <a:cs typeface="+mn-cs"/>
      </a:defRPr>
    </a:lvl4pPr>
    <a:lvl5pPr marL="1991380" algn="l" defTabSz="995690" rtl="0" eaLnBrk="1" latinLnBrk="0" hangingPunct="1">
      <a:defRPr sz="1300" kern="1200">
        <a:solidFill>
          <a:schemeClr val="tx1"/>
        </a:solidFill>
        <a:latin typeface="+mn-lt"/>
        <a:ea typeface="+mn-ea"/>
        <a:cs typeface="+mn-cs"/>
      </a:defRPr>
    </a:lvl5pPr>
    <a:lvl6pPr marL="2489225" algn="l" defTabSz="995690" rtl="0" eaLnBrk="1" latinLnBrk="0" hangingPunct="1">
      <a:defRPr sz="1300" kern="1200">
        <a:solidFill>
          <a:schemeClr val="tx1"/>
        </a:solidFill>
        <a:latin typeface="+mn-lt"/>
        <a:ea typeface="+mn-ea"/>
        <a:cs typeface="+mn-cs"/>
      </a:defRPr>
    </a:lvl6pPr>
    <a:lvl7pPr marL="2987070" algn="l" defTabSz="995690" rtl="0" eaLnBrk="1" latinLnBrk="0" hangingPunct="1">
      <a:defRPr sz="1300" kern="1200">
        <a:solidFill>
          <a:schemeClr val="tx1"/>
        </a:solidFill>
        <a:latin typeface="+mn-lt"/>
        <a:ea typeface="+mn-ea"/>
        <a:cs typeface="+mn-cs"/>
      </a:defRPr>
    </a:lvl7pPr>
    <a:lvl8pPr marL="3484916" algn="l" defTabSz="995690" rtl="0" eaLnBrk="1" latinLnBrk="0" hangingPunct="1">
      <a:defRPr sz="1300" kern="1200">
        <a:solidFill>
          <a:schemeClr val="tx1"/>
        </a:solidFill>
        <a:latin typeface="+mn-lt"/>
        <a:ea typeface="+mn-ea"/>
        <a:cs typeface="+mn-cs"/>
      </a:defRPr>
    </a:lvl8pPr>
    <a:lvl9pPr marL="3982761" algn="l" defTabSz="99569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8138" y="355600"/>
            <a:ext cx="2505075" cy="1773238"/>
          </a:xfrm>
        </p:spPr>
      </p:sp>
      <p:sp>
        <p:nvSpPr>
          <p:cNvPr id="3" name="Notes Placeholder 2"/>
          <p:cNvSpPr>
            <a:spLocks noGrp="1"/>
          </p:cNvSpPr>
          <p:nvPr>
            <p:ph type="body" idx="1"/>
          </p:nvPr>
        </p:nvSpPr>
        <p:spPr/>
        <p:txBody>
          <a:bodyPr/>
          <a:lstStyle/>
          <a:p>
            <a:pPr marL="197045" indent="-197045">
              <a:buFontTx/>
              <a:buChar char="-"/>
            </a:pPr>
            <a:endParaRPr lang="en-ZA" dirty="0" smtClean="0"/>
          </a:p>
        </p:txBody>
      </p:sp>
      <p:sp>
        <p:nvSpPr>
          <p:cNvPr id="4" name="Slide Number Placeholder 3"/>
          <p:cNvSpPr>
            <a:spLocks noGrp="1"/>
          </p:cNvSpPr>
          <p:nvPr>
            <p:ph type="sldNum" sz="quarter" idx="10"/>
          </p:nvPr>
        </p:nvSpPr>
        <p:spPr/>
        <p:txBody>
          <a:bodyPr/>
          <a:lstStyle/>
          <a:p>
            <a:fld id="{7CFCA05C-F3C3-4730-B326-46BC7ED55CF7}" type="slidenum">
              <a:rPr lang="en-GB">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953606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We are now hitting structural problems as many of these questions have reached a more advanced stage in their development due to rapid growth. This includes political challenges, environmental issues, and impact of DM monetary policy. These challenges are deep and must be understood for both their causes and potential impacts.</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36491" indent="-283266" eaLnBrk="0" hangingPunct="0">
              <a:defRPr kumimoji="1">
                <a:solidFill>
                  <a:schemeClr val="tx1"/>
                </a:solidFill>
                <a:latin typeface="Arial" charset="0"/>
                <a:ea typeface="新細明體" pitchFamily="18" charset="-120"/>
              </a:defRPr>
            </a:lvl2pPr>
            <a:lvl3pPr marL="1133063" indent="-226613" eaLnBrk="0" hangingPunct="0">
              <a:defRPr kumimoji="1">
                <a:solidFill>
                  <a:schemeClr val="tx1"/>
                </a:solidFill>
                <a:latin typeface="Arial" charset="0"/>
                <a:ea typeface="新細明體" pitchFamily="18" charset="-120"/>
              </a:defRPr>
            </a:lvl3pPr>
            <a:lvl4pPr marL="1586288" indent="-226613" eaLnBrk="0" hangingPunct="0">
              <a:defRPr kumimoji="1">
                <a:solidFill>
                  <a:schemeClr val="tx1"/>
                </a:solidFill>
                <a:latin typeface="Arial" charset="0"/>
                <a:ea typeface="新細明體" pitchFamily="18" charset="-120"/>
              </a:defRPr>
            </a:lvl4pPr>
            <a:lvl5pPr marL="2039514" indent="-226613" eaLnBrk="0" hangingPunct="0">
              <a:defRPr kumimoji="1">
                <a:solidFill>
                  <a:schemeClr val="tx1"/>
                </a:solidFill>
                <a:latin typeface="Arial" charset="0"/>
                <a:ea typeface="新細明體" pitchFamily="18" charset="-120"/>
              </a:defRPr>
            </a:lvl5pPr>
            <a:lvl6pPr marL="2492739" indent="-226613" eaLnBrk="0" fontAlgn="base" hangingPunct="0">
              <a:spcBef>
                <a:spcPct val="0"/>
              </a:spcBef>
              <a:spcAft>
                <a:spcPct val="0"/>
              </a:spcAft>
              <a:defRPr kumimoji="1">
                <a:solidFill>
                  <a:schemeClr val="tx1"/>
                </a:solidFill>
                <a:latin typeface="Arial" charset="0"/>
                <a:ea typeface="新細明體" pitchFamily="18" charset="-120"/>
              </a:defRPr>
            </a:lvl6pPr>
            <a:lvl7pPr marL="2945964" indent="-226613" eaLnBrk="0" fontAlgn="base" hangingPunct="0">
              <a:spcBef>
                <a:spcPct val="0"/>
              </a:spcBef>
              <a:spcAft>
                <a:spcPct val="0"/>
              </a:spcAft>
              <a:defRPr kumimoji="1">
                <a:solidFill>
                  <a:schemeClr val="tx1"/>
                </a:solidFill>
                <a:latin typeface="Arial" charset="0"/>
                <a:ea typeface="新細明體" pitchFamily="18" charset="-120"/>
              </a:defRPr>
            </a:lvl7pPr>
            <a:lvl8pPr marL="3399189" indent="-226613" eaLnBrk="0" fontAlgn="base" hangingPunct="0">
              <a:spcBef>
                <a:spcPct val="0"/>
              </a:spcBef>
              <a:spcAft>
                <a:spcPct val="0"/>
              </a:spcAft>
              <a:defRPr kumimoji="1">
                <a:solidFill>
                  <a:schemeClr val="tx1"/>
                </a:solidFill>
                <a:latin typeface="Arial" charset="0"/>
                <a:ea typeface="新細明體" pitchFamily="18" charset="-120"/>
              </a:defRPr>
            </a:lvl8pPr>
            <a:lvl9pPr marL="3852415" indent="-226613"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5CDF082B-4D1F-4646-8845-8192F9B3E1EE}" type="slidenum">
              <a:rPr kumimoji="0" lang="en-GB" altLang="en-US" smtClean="0">
                <a:solidFill>
                  <a:prstClr val="black"/>
                </a:solidFill>
                <a:latin typeface="Calibri" pitchFamily="34" charset="0"/>
              </a:rPr>
              <a:pPr eaLnBrk="1" hangingPunct="1"/>
              <a:t>13</a:t>
            </a:fld>
            <a:endParaRPr kumimoji="0" lang="en-GB" altLang="en-US" smtClean="0">
              <a:solidFill>
                <a:prstClr val="black"/>
              </a:solidFill>
              <a:latin typeface="Calibri" pitchFamily="34" charset="0"/>
            </a:endParaRPr>
          </a:p>
        </p:txBody>
      </p:sp>
    </p:spTree>
    <p:extLst>
      <p:ext uri="{BB962C8B-B14F-4D97-AF65-F5344CB8AC3E}">
        <p14:creationId xmlns:p14="http://schemas.microsoft.com/office/powerpoint/2010/main" val="1814028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 are now hitting structural problems as many of these questions have reached a more advanced stage in their development due to rapid growth. This includes political challenges, environmental issues, and impact of DM monetary policy. These challenges are deep and must be understood for both their causes and potential impacts.</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36491" indent="-283266" eaLnBrk="0" hangingPunct="0">
              <a:defRPr kumimoji="1">
                <a:solidFill>
                  <a:schemeClr val="tx1"/>
                </a:solidFill>
                <a:latin typeface="Arial" charset="0"/>
                <a:ea typeface="新細明體" pitchFamily="18" charset="-120"/>
              </a:defRPr>
            </a:lvl2pPr>
            <a:lvl3pPr marL="1133063" indent="-226613" eaLnBrk="0" hangingPunct="0">
              <a:defRPr kumimoji="1">
                <a:solidFill>
                  <a:schemeClr val="tx1"/>
                </a:solidFill>
                <a:latin typeface="Arial" charset="0"/>
                <a:ea typeface="新細明體" pitchFamily="18" charset="-120"/>
              </a:defRPr>
            </a:lvl3pPr>
            <a:lvl4pPr marL="1586288" indent="-226613" eaLnBrk="0" hangingPunct="0">
              <a:defRPr kumimoji="1">
                <a:solidFill>
                  <a:schemeClr val="tx1"/>
                </a:solidFill>
                <a:latin typeface="Arial" charset="0"/>
                <a:ea typeface="新細明體" pitchFamily="18" charset="-120"/>
              </a:defRPr>
            </a:lvl4pPr>
            <a:lvl5pPr marL="2039514" indent="-226613" eaLnBrk="0" hangingPunct="0">
              <a:defRPr kumimoji="1">
                <a:solidFill>
                  <a:schemeClr val="tx1"/>
                </a:solidFill>
                <a:latin typeface="Arial" charset="0"/>
                <a:ea typeface="新細明體" pitchFamily="18" charset="-120"/>
              </a:defRPr>
            </a:lvl5pPr>
            <a:lvl6pPr marL="2492739" indent="-226613" eaLnBrk="0" fontAlgn="base" hangingPunct="0">
              <a:spcBef>
                <a:spcPct val="0"/>
              </a:spcBef>
              <a:spcAft>
                <a:spcPct val="0"/>
              </a:spcAft>
              <a:defRPr kumimoji="1">
                <a:solidFill>
                  <a:schemeClr val="tx1"/>
                </a:solidFill>
                <a:latin typeface="Arial" charset="0"/>
                <a:ea typeface="新細明體" pitchFamily="18" charset="-120"/>
              </a:defRPr>
            </a:lvl6pPr>
            <a:lvl7pPr marL="2945964" indent="-226613" eaLnBrk="0" fontAlgn="base" hangingPunct="0">
              <a:spcBef>
                <a:spcPct val="0"/>
              </a:spcBef>
              <a:spcAft>
                <a:spcPct val="0"/>
              </a:spcAft>
              <a:defRPr kumimoji="1">
                <a:solidFill>
                  <a:schemeClr val="tx1"/>
                </a:solidFill>
                <a:latin typeface="Arial" charset="0"/>
                <a:ea typeface="新細明體" pitchFamily="18" charset="-120"/>
              </a:defRPr>
            </a:lvl7pPr>
            <a:lvl8pPr marL="3399189" indent="-226613" eaLnBrk="0" fontAlgn="base" hangingPunct="0">
              <a:spcBef>
                <a:spcPct val="0"/>
              </a:spcBef>
              <a:spcAft>
                <a:spcPct val="0"/>
              </a:spcAft>
              <a:defRPr kumimoji="1">
                <a:solidFill>
                  <a:schemeClr val="tx1"/>
                </a:solidFill>
                <a:latin typeface="Arial" charset="0"/>
                <a:ea typeface="新細明體" pitchFamily="18" charset="-120"/>
              </a:defRPr>
            </a:lvl8pPr>
            <a:lvl9pPr marL="3852415" indent="-226613"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5CDF082B-4D1F-4646-8845-8192F9B3E1EE}" type="slidenum">
              <a:rPr kumimoji="0" lang="en-GB" altLang="en-US" smtClean="0">
                <a:solidFill>
                  <a:prstClr val="black"/>
                </a:solidFill>
                <a:latin typeface="Calibri" pitchFamily="34" charset="0"/>
              </a:rPr>
              <a:pPr eaLnBrk="1" hangingPunct="1"/>
              <a:t>14</a:t>
            </a:fld>
            <a:endParaRPr kumimoji="0" lang="en-GB" altLang="en-US" smtClean="0">
              <a:solidFill>
                <a:prstClr val="black"/>
              </a:solidFill>
              <a:latin typeface="Calibri" pitchFamily="34" charset="0"/>
            </a:endParaRPr>
          </a:p>
        </p:txBody>
      </p:sp>
    </p:spTree>
    <p:extLst>
      <p:ext uri="{BB962C8B-B14F-4D97-AF65-F5344CB8AC3E}">
        <p14:creationId xmlns:p14="http://schemas.microsoft.com/office/powerpoint/2010/main" val="3374017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FCD900-116E-4E43-8E96-92172C59DED7}" type="slidenum">
              <a:rPr lang="en-GB"/>
              <a:pPr/>
              <a:t>19</a:t>
            </a:fld>
            <a:endParaRPr lang="en-GB"/>
          </a:p>
        </p:txBody>
      </p:sp>
      <p:sp>
        <p:nvSpPr>
          <p:cNvPr id="313346" name="Rectangle 2"/>
          <p:cNvSpPr>
            <a:spLocks noGrp="1" noRot="1" noChangeAspect="1" noChangeArrowheads="1" noTextEdit="1"/>
          </p:cNvSpPr>
          <p:nvPr>
            <p:ph type="sldImg"/>
          </p:nvPr>
        </p:nvSpPr>
        <p:spPr>
          <a:xfrm>
            <a:off x="768350" y="747713"/>
            <a:ext cx="5260975" cy="3721100"/>
          </a:xfrm>
          <a:ln/>
        </p:spPr>
      </p:sp>
      <p:sp>
        <p:nvSpPr>
          <p:cNvPr id="313347" name="Rectangle 3"/>
          <p:cNvSpPr>
            <a:spLocks noGrp="1" noChangeArrowheads="1"/>
          </p:cNvSpPr>
          <p:nvPr>
            <p:ph type="body" idx="1"/>
          </p:nvPr>
        </p:nvSpPr>
        <p:spPr>
          <a:xfrm>
            <a:off x="680096" y="4717262"/>
            <a:ext cx="5437491" cy="4464038"/>
          </a:xfrm>
        </p:spPr>
        <p:txBody>
          <a:bodyPr/>
          <a:lstStyle/>
          <a:p>
            <a:endParaRPr lang="en-ZA"/>
          </a:p>
        </p:txBody>
      </p:sp>
    </p:spTree>
    <p:extLst>
      <p:ext uri="{BB962C8B-B14F-4D97-AF65-F5344CB8AC3E}">
        <p14:creationId xmlns:p14="http://schemas.microsoft.com/office/powerpoint/2010/main" val="459181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399" y="6161087"/>
            <a:ext cx="2102011" cy="1006959"/>
          </a:xfrm>
          <a:prstGeom prst="rect">
            <a:avLst/>
          </a:prstGeom>
        </p:spPr>
      </p:pic>
      <p:pic>
        <p:nvPicPr>
          <p:cNvPr id="8" name="Zebr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0344" y="121776"/>
            <a:ext cx="7253056" cy="7439487"/>
          </a:xfrm>
          <a:prstGeom prst="rect">
            <a:avLst/>
          </a:prstGeom>
        </p:spPr>
      </p:pic>
      <p:sp>
        <p:nvSpPr>
          <p:cNvPr id="18" name="Header"/>
          <p:cNvSpPr>
            <a:spLocks noGrp="1"/>
          </p:cNvSpPr>
          <p:nvPr>
            <p:ph type="body" sz="quarter" idx="10" hasCustomPrompt="1"/>
          </p:nvPr>
        </p:nvSpPr>
        <p:spPr>
          <a:xfrm>
            <a:off x="450850" y="576385"/>
            <a:ext cx="5493600" cy="553998"/>
          </a:xfrm>
        </p:spPr>
        <p:txBody>
          <a:bodyPr/>
          <a:lstStyle>
            <a:lvl1pPr>
              <a:spcBef>
                <a:spcPts val="0"/>
              </a:spcBef>
              <a:defRPr sz="3600">
                <a:solidFill>
                  <a:schemeClr val="tx2"/>
                </a:solidFill>
              </a:defRPr>
            </a:lvl1pPr>
          </a:lstStyle>
          <a:p>
            <a:pPr lvl="0"/>
            <a:r>
              <a:rPr lang="en-US" dirty="0" smtClean="0"/>
              <a:t>Optional header</a:t>
            </a:r>
          </a:p>
        </p:txBody>
      </p:sp>
      <p:sp>
        <p:nvSpPr>
          <p:cNvPr id="7" name="Title"/>
          <p:cNvSpPr>
            <a:spLocks noGrp="1"/>
          </p:cNvSpPr>
          <p:nvPr>
            <p:ph type="ctrTitle" hasCustomPrompt="1"/>
          </p:nvPr>
        </p:nvSpPr>
        <p:spPr bwMode="gray">
          <a:xfrm>
            <a:off x="450850" y="1223963"/>
            <a:ext cx="5493600" cy="1661993"/>
          </a:xfrm>
          <a:noFill/>
          <a:ln w="9525" algn="ctr">
            <a:noFill/>
            <a:miter lim="800000"/>
            <a:headEnd/>
            <a:tailEnd/>
          </a:ln>
          <a:effectLst/>
        </p:spPr>
        <p:txBody>
          <a:bodyPr vert="horz" wrap="square" lIns="0" tIns="0" rIns="0" bIns="0" numCol="1" anchor="t" anchorCtr="0" compatLnSpc="1">
            <a:prstTxWarp prst="textNoShape">
              <a:avLst/>
            </a:prstTxWarp>
            <a:noAutofit/>
          </a:bodyPr>
          <a:lstStyle>
            <a:lvl1pPr algn="l" rtl="0" fontAlgn="base">
              <a:spcBef>
                <a:spcPct val="0"/>
              </a:spcBef>
              <a:spcAft>
                <a:spcPct val="0"/>
              </a:spcAft>
              <a:defRPr lang="en-GB" sz="3600" baseline="0" dirty="0">
                <a:solidFill>
                  <a:schemeClr val="tx1"/>
                </a:solidFill>
                <a:latin typeface="+mj-lt"/>
                <a:ea typeface="+mj-ea"/>
                <a:cs typeface="+mj-cs"/>
              </a:defRPr>
            </a:lvl1pPr>
          </a:lstStyle>
          <a:p>
            <a:r>
              <a:rPr lang="en-US" noProof="0" dirty="0" smtClean="0"/>
              <a:t>Presentation title</a:t>
            </a:r>
            <a:br>
              <a:rPr lang="en-US" noProof="0" dirty="0" smtClean="0"/>
            </a:br>
            <a:r>
              <a:rPr lang="en-US" noProof="0" dirty="0" smtClean="0"/>
              <a:t/>
            </a:r>
            <a:br>
              <a:rPr lang="en-US" noProof="0" dirty="0" smtClean="0"/>
            </a:br>
            <a:endParaRPr lang="en-GB" noProof="0" dirty="0"/>
          </a:p>
        </p:txBody>
      </p:sp>
      <p:sp>
        <p:nvSpPr>
          <p:cNvPr id="11" name="Subtitle"/>
          <p:cNvSpPr>
            <a:spLocks noGrp="1"/>
          </p:cNvSpPr>
          <p:nvPr>
            <p:ph type="subTitle" idx="1" hasCustomPrompt="1"/>
          </p:nvPr>
        </p:nvSpPr>
        <p:spPr bwMode="gray">
          <a:xfrm>
            <a:off x="450850" y="2973173"/>
            <a:ext cx="5493600" cy="110799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marL="0" indent="0" algn="l" rtl="0" fontAlgn="base">
              <a:spcBef>
                <a:spcPts val="600"/>
              </a:spcBef>
              <a:spcAft>
                <a:spcPct val="0"/>
              </a:spcAft>
              <a:buClr>
                <a:srgbClr val="3333CC"/>
              </a:buClr>
              <a:buSzPct val="120000"/>
              <a:buNone/>
              <a:defRPr lang="en-GB" sz="1800" dirty="0">
                <a:solidFill>
                  <a:schemeClr val="tx1"/>
                </a:solidFill>
                <a:latin typeface="+mn-lt"/>
                <a:ea typeface="+mn-ea"/>
                <a:cs typeface="+mn-cs"/>
              </a:defRPr>
            </a:lvl1pPr>
            <a:lvl2pPr marL="0" indent="0" algn="l">
              <a:buNone/>
              <a:defRPr sz="1700">
                <a:solidFill>
                  <a:schemeClr val="tx1"/>
                </a:solidFill>
              </a:defRPr>
            </a:lvl2pPr>
            <a:lvl3pPr marL="0" indent="0" algn="l">
              <a:buNone/>
              <a:defRPr sz="1700">
                <a:solidFill>
                  <a:schemeClr val="tx1"/>
                </a:solidFill>
              </a:defRPr>
            </a:lvl3pPr>
            <a:lvl4pPr marL="0" indent="0" algn="l">
              <a:buNone/>
              <a:defRPr sz="1700">
                <a:solidFill>
                  <a:schemeClr val="tx1"/>
                </a:solidFill>
              </a:defRPr>
            </a:lvl4pPr>
            <a:lvl5pPr marL="0" indent="0" algn="l">
              <a:buNone/>
              <a:defRPr sz="1700">
                <a:solidFill>
                  <a:schemeClr val="tx1"/>
                </a:solidFill>
              </a:defRPr>
            </a:lvl5pPr>
            <a:lvl6pPr marL="0" indent="0" algn="l">
              <a:buNone/>
              <a:defRPr sz="1700">
                <a:solidFill>
                  <a:schemeClr val="tx1"/>
                </a:solidFill>
              </a:defRPr>
            </a:lvl6pPr>
            <a:lvl7pPr marL="0" indent="0" algn="l">
              <a:buNone/>
              <a:defRPr sz="1700">
                <a:solidFill>
                  <a:schemeClr val="tx1"/>
                </a:solidFill>
              </a:defRPr>
            </a:lvl7pPr>
            <a:lvl8pPr marL="0" indent="0" algn="l">
              <a:buNone/>
              <a:defRPr sz="1700">
                <a:solidFill>
                  <a:schemeClr val="tx1"/>
                </a:solidFill>
              </a:defRPr>
            </a:lvl8pPr>
            <a:lvl9pPr marL="0" indent="0" algn="l">
              <a:buNone/>
              <a:defRPr sz="1700">
                <a:solidFill>
                  <a:schemeClr val="tx1"/>
                </a:solidFill>
              </a:defRPr>
            </a:lvl9pPr>
          </a:lstStyle>
          <a:p>
            <a:r>
              <a:rPr lang="en-US" noProof="0" dirty="0" smtClean="0"/>
              <a:t>Subtitle</a:t>
            </a:r>
            <a:br>
              <a:rPr lang="en-US" noProof="0" dirty="0" smtClean="0"/>
            </a:br>
            <a:r>
              <a:rPr lang="en-US" noProof="0" dirty="0" smtClean="0"/>
              <a:t>Portfolio Manager</a:t>
            </a:r>
            <a:br>
              <a:rPr lang="en-US" noProof="0" dirty="0" smtClean="0"/>
            </a:br>
            <a:r>
              <a:rPr lang="en-US" noProof="0" dirty="0" smtClean="0"/>
              <a:t>Date</a:t>
            </a:r>
            <a:br>
              <a:rPr lang="en-US" noProof="0" dirty="0" smtClean="0"/>
            </a:br>
            <a:endParaRPr lang="en-GB" noProof="0" dirty="0" smtClean="0"/>
          </a:p>
        </p:txBody>
      </p:sp>
    </p:spTree>
    <p:extLst>
      <p:ext uri="{BB962C8B-B14F-4D97-AF65-F5344CB8AC3E}">
        <p14:creationId xmlns:p14="http://schemas.microsoft.com/office/powerpoint/2010/main" val="358683506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1">
    <p:spTree>
      <p:nvGrpSpPr>
        <p:cNvPr id="1" name=""/>
        <p:cNvGrpSpPr/>
        <p:nvPr/>
      </p:nvGrpSpPr>
      <p:grpSpPr>
        <a:xfrm>
          <a:off x="0" y="0"/>
          <a:ext cx="0" cy="0"/>
          <a:chOff x="0" y="0"/>
          <a:chExt cx="0" cy="0"/>
        </a:xfrm>
      </p:grpSpPr>
      <p:pic>
        <p:nvPicPr>
          <p:cNvPr id="7" name="Zebra"/>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46600" y="1731942"/>
            <a:ext cx="5729740" cy="5829321"/>
          </a:xfrm>
          <a:prstGeom prst="rect">
            <a:avLst/>
          </a:prstGeom>
        </p:spPr>
      </p:pic>
      <p:sp>
        <p:nvSpPr>
          <p:cNvPr id="8" name="Divider title"/>
          <p:cNvSpPr>
            <a:spLocks noGrp="1"/>
          </p:cNvSpPr>
          <p:nvPr>
            <p:ph type="body" sz="quarter" idx="10" hasCustomPrompt="1"/>
          </p:nvPr>
        </p:nvSpPr>
        <p:spPr bwMode="gray">
          <a:xfrm>
            <a:off x="450849" y="1223963"/>
            <a:ext cx="9791701" cy="553998"/>
          </a:xfrm>
          <a:noFill/>
          <a:ln w="9525" algn="ctr">
            <a:noFill/>
            <a:miter lim="800000"/>
            <a:headEnd/>
            <a:tailEnd/>
          </a:ln>
          <a:effectLst/>
        </p:spPr>
        <p:txBody>
          <a:bodyPr vert="horz" wrap="square" lIns="0" tIns="0" rIns="0" bIns="0" numCol="1" anchor="t" anchorCtr="0" compatLnSpc="1">
            <a:prstTxWarp prst="textNoShape">
              <a:avLst/>
            </a:prstTxWarp>
            <a:spAutoFit/>
          </a:bodyPr>
          <a:lstStyle>
            <a:lvl1pPr>
              <a:lnSpc>
                <a:spcPct val="100000"/>
              </a:lnSpc>
              <a:defRPr lang="en-US" sz="3600" b="0" baseline="0" dirty="0" smtClean="0">
                <a:solidFill>
                  <a:schemeClr val="tx1"/>
                </a:solidFill>
                <a:latin typeface="+mj-lt"/>
                <a:ea typeface="+mj-ea"/>
                <a:cs typeface="+mj-cs"/>
              </a:defRPr>
            </a:lvl1pPr>
          </a:lstStyle>
          <a:p>
            <a:pPr lvl="0" fontAlgn="base">
              <a:spcBef>
                <a:spcPct val="0"/>
              </a:spcBef>
              <a:spcAft>
                <a:spcPct val="0"/>
              </a:spcAft>
            </a:pPr>
            <a:r>
              <a:rPr lang="en-US" dirty="0" smtClean="0"/>
              <a:t>Divider title</a:t>
            </a:r>
          </a:p>
        </p:txBody>
      </p:sp>
      <p:sp>
        <p:nvSpPr>
          <p:cNvPr id="5" name="Subtitle"/>
          <p:cNvSpPr>
            <a:spLocks noGrp="1"/>
          </p:cNvSpPr>
          <p:nvPr>
            <p:ph type="subTitle" idx="1" hasCustomPrompt="1"/>
          </p:nvPr>
        </p:nvSpPr>
        <p:spPr bwMode="gray">
          <a:xfrm>
            <a:off x="450849" y="2460612"/>
            <a:ext cx="6480000" cy="21544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marL="0" indent="0" algn="l" rtl="0" fontAlgn="base">
              <a:spcBef>
                <a:spcPts val="0"/>
              </a:spcBef>
              <a:spcAft>
                <a:spcPct val="0"/>
              </a:spcAft>
              <a:buClr>
                <a:srgbClr val="3333CC"/>
              </a:buClr>
              <a:buSzPct val="120000"/>
              <a:buNone/>
              <a:defRPr lang="en-GB" sz="1400" baseline="0" dirty="0">
                <a:solidFill>
                  <a:schemeClr val="tx1"/>
                </a:solidFill>
                <a:latin typeface="+mn-lt"/>
                <a:ea typeface="+mn-ea"/>
                <a:cs typeface="+mn-cs"/>
              </a:defRPr>
            </a:lvl1pPr>
            <a:lvl2pPr marL="0" indent="0" algn="l">
              <a:buNone/>
              <a:defRPr sz="1700">
                <a:solidFill>
                  <a:schemeClr val="tx1"/>
                </a:solidFill>
              </a:defRPr>
            </a:lvl2pPr>
            <a:lvl3pPr marL="0" indent="0" algn="l">
              <a:buNone/>
              <a:defRPr sz="1700">
                <a:solidFill>
                  <a:schemeClr val="tx1"/>
                </a:solidFill>
              </a:defRPr>
            </a:lvl3pPr>
            <a:lvl4pPr marL="0" indent="0" algn="l">
              <a:buNone/>
              <a:defRPr sz="1700">
                <a:solidFill>
                  <a:schemeClr val="tx1"/>
                </a:solidFill>
              </a:defRPr>
            </a:lvl4pPr>
            <a:lvl5pPr marL="0" indent="0" algn="l">
              <a:buNone/>
              <a:defRPr sz="1700">
                <a:solidFill>
                  <a:schemeClr val="tx1"/>
                </a:solidFill>
              </a:defRPr>
            </a:lvl5pPr>
            <a:lvl6pPr marL="0" indent="0" algn="l">
              <a:buNone/>
              <a:defRPr sz="1700">
                <a:solidFill>
                  <a:schemeClr val="tx1"/>
                </a:solidFill>
              </a:defRPr>
            </a:lvl6pPr>
            <a:lvl7pPr marL="0" indent="0" algn="l">
              <a:buNone/>
              <a:defRPr sz="1700">
                <a:solidFill>
                  <a:schemeClr val="tx1"/>
                </a:solidFill>
              </a:defRPr>
            </a:lvl7pPr>
            <a:lvl8pPr marL="0" indent="0" algn="l">
              <a:buNone/>
              <a:defRPr sz="1700">
                <a:solidFill>
                  <a:schemeClr val="tx1"/>
                </a:solidFill>
              </a:defRPr>
            </a:lvl8pPr>
            <a:lvl9pPr marL="0" indent="0" algn="l">
              <a:buNone/>
              <a:defRPr sz="1700">
                <a:solidFill>
                  <a:schemeClr val="tx1"/>
                </a:solidFill>
              </a:defRPr>
            </a:lvl9pPr>
          </a:lstStyle>
          <a:p>
            <a:r>
              <a:rPr lang="en-US" noProof="0" dirty="0" smtClean="0"/>
              <a:t>Subtitle</a:t>
            </a:r>
            <a:endParaRPr lang="en-GB" noProof="0" dirty="0" smtClean="0"/>
          </a:p>
        </p:txBody>
      </p:sp>
      <p:sp>
        <p:nvSpPr>
          <p:cNvPr id="6" name="Header"/>
          <p:cNvSpPr>
            <a:spLocks noGrp="1"/>
          </p:cNvSpPr>
          <p:nvPr>
            <p:ph type="body" sz="quarter" idx="11" hasCustomPrompt="1"/>
          </p:nvPr>
        </p:nvSpPr>
        <p:spPr>
          <a:xfrm>
            <a:off x="450848" y="719138"/>
            <a:ext cx="9791701" cy="361950"/>
          </a:xfrm>
        </p:spPr>
        <p:txBody>
          <a:bodyPr/>
          <a:lstStyle>
            <a:lvl1pPr>
              <a:defRPr sz="2200">
                <a:latin typeface="Arial Black" pitchFamily="34" charset="0"/>
              </a:defRPr>
            </a:lvl1pPr>
          </a:lstStyle>
          <a:p>
            <a:pPr lvl="0"/>
            <a:r>
              <a:rPr lang="en-US" dirty="0" smtClean="0"/>
              <a:t>Header</a:t>
            </a:r>
          </a:p>
        </p:txBody>
      </p:sp>
    </p:spTree>
    <p:extLst>
      <p:ext uri="{BB962C8B-B14F-4D97-AF65-F5344CB8AC3E}">
        <p14:creationId xmlns:p14="http://schemas.microsoft.com/office/powerpoint/2010/main" val="33710355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2">
    <p:spTree>
      <p:nvGrpSpPr>
        <p:cNvPr id="1" name=""/>
        <p:cNvGrpSpPr/>
        <p:nvPr/>
      </p:nvGrpSpPr>
      <p:grpSpPr>
        <a:xfrm>
          <a:off x="0" y="0"/>
          <a:ext cx="0" cy="0"/>
          <a:chOff x="0" y="0"/>
          <a:chExt cx="0" cy="0"/>
        </a:xfrm>
      </p:grpSpPr>
      <p:pic>
        <p:nvPicPr>
          <p:cNvPr id="7" name="Zebr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8588" y="1249046"/>
            <a:ext cx="6154035" cy="6312217"/>
          </a:xfrm>
          <a:prstGeom prst="rect">
            <a:avLst/>
          </a:prstGeom>
        </p:spPr>
      </p:pic>
      <p:sp>
        <p:nvSpPr>
          <p:cNvPr id="8" name="Divider title"/>
          <p:cNvSpPr>
            <a:spLocks noGrp="1"/>
          </p:cNvSpPr>
          <p:nvPr>
            <p:ph type="body" sz="quarter" idx="10" hasCustomPrompt="1"/>
          </p:nvPr>
        </p:nvSpPr>
        <p:spPr bwMode="gray">
          <a:xfrm>
            <a:off x="450850" y="1223963"/>
            <a:ext cx="9791700" cy="553998"/>
          </a:xfrm>
          <a:noFill/>
          <a:ln w="9525" algn="ctr">
            <a:noFill/>
            <a:miter lim="800000"/>
            <a:headEnd/>
            <a:tailEnd/>
          </a:ln>
          <a:effectLst/>
        </p:spPr>
        <p:txBody>
          <a:bodyPr vert="horz" wrap="square" lIns="0" tIns="0" rIns="0" bIns="0" numCol="1" anchor="t" anchorCtr="0" compatLnSpc="1">
            <a:prstTxWarp prst="textNoShape">
              <a:avLst/>
            </a:prstTxWarp>
            <a:spAutoFit/>
          </a:bodyPr>
          <a:lstStyle>
            <a:lvl1pPr>
              <a:lnSpc>
                <a:spcPct val="100000"/>
              </a:lnSpc>
              <a:defRPr lang="en-US" sz="3600" b="0" baseline="0" dirty="0" smtClean="0">
                <a:solidFill>
                  <a:schemeClr val="tx1"/>
                </a:solidFill>
                <a:latin typeface="+mj-lt"/>
                <a:ea typeface="+mj-ea"/>
                <a:cs typeface="+mj-cs"/>
              </a:defRPr>
            </a:lvl1pPr>
          </a:lstStyle>
          <a:p>
            <a:pPr lvl="0" fontAlgn="base">
              <a:spcBef>
                <a:spcPct val="0"/>
              </a:spcBef>
              <a:spcAft>
                <a:spcPct val="0"/>
              </a:spcAft>
            </a:pPr>
            <a:r>
              <a:rPr lang="en-US" dirty="0" smtClean="0"/>
              <a:t>Divider title</a:t>
            </a:r>
          </a:p>
        </p:txBody>
      </p:sp>
      <p:sp>
        <p:nvSpPr>
          <p:cNvPr id="4" name="Subtitle"/>
          <p:cNvSpPr>
            <a:spLocks noGrp="1"/>
          </p:cNvSpPr>
          <p:nvPr>
            <p:ph type="subTitle" idx="1" hasCustomPrompt="1"/>
          </p:nvPr>
        </p:nvSpPr>
        <p:spPr bwMode="gray">
          <a:xfrm>
            <a:off x="450850" y="2460612"/>
            <a:ext cx="6480000" cy="21544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marL="0" indent="0" algn="l" rtl="0" fontAlgn="base">
              <a:spcBef>
                <a:spcPts val="0"/>
              </a:spcBef>
              <a:spcAft>
                <a:spcPct val="0"/>
              </a:spcAft>
              <a:buClr>
                <a:srgbClr val="3333CC"/>
              </a:buClr>
              <a:buSzPct val="120000"/>
              <a:buNone/>
              <a:defRPr lang="en-GB" sz="1400" baseline="0" dirty="0">
                <a:solidFill>
                  <a:schemeClr val="tx1"/>
                </a:solidFill>
                <a:latin typeface="+mn-lt"/>
                <a:ea typeface="+mn-ea"/>
                <a:cs typeface="+mn-cs"/>
              </a:defRPr>
            </a:lvl1pPr>
            <a:lvl2pPr marL="0" indent="0" algn="l">
              <a:buNone/>
              <a:defRPr sz="1700">
                <a:solidFill>
                  <a:schemeClr val="tx1"/>
                </a:solidFill>
              </a:defRPr>
            </a:lvl2pPr>
            <a:lvl3pPr marL="0" indent="0" algn="l">
              <a:buNone/>
              <a:defRPr sz="1700">
                <a:solidFill>
                  <a:schemeClr val="tx1"/>
                </a:solidFill>
              </a:defRPr>
            </a:lvl3pPr>
            <a:lvl4pPr marL="0" indent="0" algn="l">
              <a:buNone/>
              <a:defRPr sz="1700">
                <a:solidFill>
                  <a:schemeClr val="tx1"/>
                </a:solidFill>
              </a:defRPr>
            </a:lvl4pPr>
            <a:lvl5pPr marL="0" indent="0" algn="l">
              <a:buNone/>
              <a:defRPr sz="1700">
                <a:solidFill>
                  <a:schemeClr val="tx1"/>
                </a:solidFill>
              </a:defRPr>
            </a:lvl5pPr>
            <a:lvl6pPr marL="0" indent="0" algn="l">
              <a:buNone/>
              <a:defRPr sz="1700">
                <a:solidFill>
                  <a:schemeClr val="tx1"/>
                </a:solidFill>
              </a:defRPr>
            </a:lvl6pPr>
            <a:lvl7pPr marL="0" indent="0" algn="l">
              <a:buNone/>
              <a:defRPr sz="1700">
                <a:solidFill>
                  <a:schemeClr val="tx1"/>
                </a:solidFill>
              </a:defRPr>
            </a:lvl7pPr>
            <a:lvl8pPr marL="0" indent="0" algn="l">
              <a:buNone/>
              <a:defRPr sz="1700">
                <a:solidFill>
                  <a:schemeClr val="tx1"/>
                </a:solidFill>
              </a:defRPr>
            </a:lvl8pPr>
            <a:lvl9pPr marL="0" indent="0" algn="l">
              <a:buNone/>
              <a:defRPr sz="1700">
                <a:solidFill>
                  <a:schemeClr val="tx1"/>
                </a:solidFill>
              </a:defRPr>
            </a:lvl9pPr>
          </a:lstStyle>
          <a:p>
            <a:r>
              <a:rPr lang="en-US" noProof="0" dirty="0" smtClean="0"/>
              <a:t>Subtitle</a:t>
            </a:r>
            <a:endParaRPr lang="en-GB" noProof="0" dirty="0" smtClean="0"/>
          </a:p>
        </p:txBody>
      </p:sp>
      <p:sp>
        <p:nvSpPr>
          <p:cNvPr id="6" name="Header"/>
          <p:cNvSpPr>
            <a:spLocks noGrp="1"/>
          </p:cNvSpPr>
          <p:nvPr>
            <p:ph type="body" sz="quarter" idx="11" hasCustomPrompt="1"/>
          </p:nvPr>
        </p:nvSpPr>
        <p:spPr>
          <a:xfrm>
            <a:off x="450849" y="719138"/>
            <a:ext cx="9791700" cy="361950"/>
          </a:xfrm>
        </p:spPr>
        <p:txBody>
          <a:bodyPr/>
          <a:lstStyle>
            <a:lvl1pPr>
              <a:defRPr sz="2200">
                <a:latin typeface="Arial Black" pitchFamily="34" charset="0"/>
              </a:defRPr>
            </a:lvl1pPr>
          </a:lstStyle>
          <a:p>
            <a:pPr lvl="0"/>
            <a:r>
              <a:rPr lang="en-US" dirty="0" smtClean="0"/>
              <a:t>Header</a:t>
            </a:r>
          </a:p>
        </p:txBody>
      </p:sp>
    </p:spTree>
    <p:extLst>
      <p:ext uri="{BB962C8B-B14F-4D97-AF65-F5344CB8AC3E}">
        <p14:creationId xmlns:p14="http://schemas.microsoft.com/office/powerpoint/2010/main" val="9576343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over 2">
    <p:spTree>
      <p:nvGrpSpPr>
        <p:cNvPr id="1" name=""/>
        <p:cNvGrpSpPr/>
        <p:nvPr/>
      </p:nvGrpSpPr>
      <p:grpSpPr>
        <a:xfrm>
          <a:off x="0" y="0"/>
          <a:ext cx="0" cy="0"/>
          <a:chOff x="0" y="0"/>
          <a:chExt cx="0" cy="0"/>
        </a:xfrm>
      </p:grpSpPr>
      <p:pic>
        <p:nvPicPr>
          <p:cNvPr id="7" name="Zebra"/>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29000" y="594917"/>
            <a:ext cx="6847340" cy="6966346"/>
          </a:xfrm>
          <a:prstGeom prst="rect">
            <a:avLst/>
          </a:prstGeom>
        </p:spPr>
      </p:pic>
      <p:sp>
        <p:nvSpPr>
          <p:cNvPr id="16" name="Header"/>
          <p:cNvSpPr>
            <a:spLocks noGrp="1"/>
          </p:cNvSpPr>
          <p:nvPr>
            <p:ph type="body" sz="quarter" idx="10" hasCustomPrompt="1"/>
          </p:nvPr>
        </p:nvSpPr>
        <p:spPr>
          <a:xfrm>
            <a:off x="450850" y="576385"/>
            <a:ext cx="5493600" cy="553998"/>
          </a:xfrm>
        </p:spPr>
        <p:txBody>
          <a:bodyPr/>
          <a:lstStyle>
            <a:lvl1pPr>
              <a:spcBef>
                <a:spcPts val="0"/>
              </a:spcBef>
              <a:defRPr sz="3600">
                <a:solidFill>
                  <a:schemeClr val="tx2"/>
                </a:solidFill>
              </a:defRPr>
            </a:lvl1pPr>
          </a:lstStyle>
          <a:p>
            <a:pPr lvl="0"/>
            <a:r>
              <a:rPr lang="en-US" dirty="0" smtClean="0"/>
              <a:t>Optional header</a:t>
            </a:r>
          </a:p>
        </p:txBody>
      </p:sp>
      <p:sp>
        <p:nvSpPr>
          <p:cNvPr id="9" name="Title"/>
          <p:cNvSpPr>
            <a:spLocks noGrp="1"/>
          </p:cNvSpPr>
          <p:nvPr>
            <p:ph type="ctrTitle" hasCustomPrompt="1"/>
          </p:nvPr>
        </p:nvSpPr>
        <p:spPr bwMode="gray">
          <a:xfrm>
            <a:off x="450850" y="1223963"/>
            <a:ext cx="5493600" cy="1661993"/>
          </a:xfrm>
          <a:noFill/>
          <a:ln w="9525" algn="ctr">
            <a:noFill/>
            <a:miter lim="800000"/>
            <a:headEnd/>
            <a:tailEnd/>
          </a:ln>
          <a:effectLst/>
        </p:spPr>
        <p:txBody>
          <a:bodyPr vert="horz" wrap="square" lIns="0" tIns="0" rIns="0" bIns="0" numCol="1" anchor="t" anchorCtr="0" compatLnSpc="1">
            <a:prstTxWarp prst="textNoShape">
              <a:avLst/>
            </a:prstTxWarp>
            <a:noAutofit/>
          </a:bodyPr>
          <a:lstStyle>
            <a:lvl1pPr algn="l" rtl="0" fontAlgn="base">
              <a:spcBef>
                <a:spcPct val="0"/>
              </a:spcBef>
              <a:spcAft>
                <a:spcPct val="0"/>
              </a:spcAft>
              <a:defRPr lang="en-GB" sz="3600" dirty="0">
                <a:solidFill>
                  <a:schemeClr val="tx1"/>
                </a:solidFill>
                <a:latin typeface="+mj-lt"/>
                <a:ea typeface="+mj-ea"/>
                <a:cs typeface="+mj-cs"/>
              </a:defRPr>
            </a:lvl1pPr>
          </a:lstStyle>
          <a:p>
            <a:pPr lvl="0"/>
            <a:r>
              <a:rPr lang="en-US" noProof="0" dirty="0" smtClean="0"/>
              <a:t>Presentation title</a:t>
            </a:r>
            <a:br>
              <a:rPr lang="en-US" noProof="0" dirty="0" smtClean="0"/>
            </a:br>
            <a:r>
              <a:rPr lang="en-US" noProof="0" dirty="0" smtClean="0"/>
              <a:t/>
            </a:r>
            <a:br>
              <a:rPr lang="en-US" noProof="0" dirty="0" smtClean="0"/>
            </a:br>
            <a:endParaRPr lang="en-GB" noProof="0" dirty="0"/>
          </a:p>
        </p:txBody>
      </p:sp>
      <p:sp>
        <p:nvSpPr>
          <p:cNvPr id="12" name="Subtitle"/>
          <p:cNvSpPr>
            <a:spLocks noGrp="1"/>
          </p:cNvSpPr>
          <p:nvPr>
            <p:ph type="subTitle" idx="1" hasCustomPrompt="1"/>
          </p:nvPr>
        </p:nvSpPr>
        <p:spPr bwMode="gray">
          <a:xfrm>
            <a:off x="450850" y="2973173"/>
            <a:ext cx="5493600" cy="110799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marL="0" indent="0" algn="l" rtl="0" fontAlgn="base">
              <a:spcBef>
                <a:spcPts val="600"/>
              </a:spcBef>
              <a:spcAft>
                <a:spcPct val="0"/>
              </a:spcAft>
              <a:buClr>
                <a:srgbClr val="3333CC"/>
              </a:buClr>
              <a:buSzPct val="120000"/>
              <a:buNone/>
              <a:defRPr lang="en-GB" sz="1800" dirty="0">
                <a:solidFill>
                  <a:schemeClr val="tx1"/>
                </a:solidFill>
                <a:latin typeface="+mn-lt"/>
                <a:ea typeface="+mn-ea"/>
                <a:cs typeface="+mn-cs"/>
              </a:defRPr>
            </a:lvl1pPr>
            <a:lvl2pPr marL="0" indent="0" algn="l">
              <a:buNone/>
              <a:defRPr sz="1700">
                <a:solidFill>
                  <a:schemeClr val="tx1"/>
                </a:solidFill>
              </a:defRPr>
            </a:lvl2pPr>
            <a:lvl3pPr marL="0" indent="0" algn="l">
              <a:buNone/>
              <a:defRPr sz="1700">
                <a:solidFill>
                  <a:schemeClr val="tx1"/>
                </a:solidFill>
              </a:defRPr>
            </a:lvl3pPr>
            <a:lvl4pPr marL="0" indent="0" algn="l">
              <a:buNone/>
              <a:defRPr sz="1700">
                <a:solidFill>
                  <a:schemeClr val="tx1"/>
                </a:solidFill>
              </a:defRPr>
            </a:lvl4pPr>
            <a:lvl5pPr marL="0" indent="0" algn="l">
              <a:buNone/>
              <a:defRPr sz="1700">
                <a:solidFill>
                  <a:schemeClr val="tx1"/>
                </a:solidFill>
              </a:defRPr>
            </a:lvl5pPr>
            <a:lvl6pPr marL="0" indent="0" algn="l">
              <a:buNone/>
              <a:defRPr sz="1700">
                <a:solidFill>
                  <a:schemeClr val="tx1"/>
                </a:solidFill>
              </a:defRPr>
            </a:lvl6pPr>
            <a:lvl7pPr marL="0" indent="0" algn="l">
              <a:buNone/>
              <a:defRPr sz="1700">
                <a:solidFill>
                  <a:schemeClr val="tx1"/>
                </a:solidFill>
              </a:defRPr>
            </a:lvl7pPr>
            <a:lvl8pPr marL="0" indent="0" algn="l">
              <a:buNone/>
              <a:defRPr sz="1700">
                <a:solidFill>
                  <a:schemeClr val="tx1"/>
                </a:solidFill>
              </a:defRPr>
            </a:lvl8pPr>
            <a:lvl9pPr marL="0" indent="0" algn="l">
              <a:buNone/>
              <a:defRPr sz="1700">
                <a:solidFill>
                  <a:schemeClr val="tx1"/>
                </a:solidFill>
              </a:defRPr>
            </a:lvl9pPr>
          </a:lstStyle>
          <a:p>
            <a:r>
              <a:rPr lang="en-US" noProof="0" dirty="0" smtClean="0"/>
              <a:t>Subtitle</a:t>
            </a:r>
            <a:br>
              <a:rPr lang="en-US" noProof="0" dirty="0" smtClean="0"/>
            </a:br>
            <a:r>
              <a:rPr lang="en-US" noProof="0" dirty="0" smtClean="0"/>
              <a:t>Portfolio Manager</a:t>
            </a:r>
            <a:br>
              <a:rPr lang="en-US" noProof="0" dirty="0" smtClean="0"/>
            </a:br>
            <a:r>
              <a:rPr lang="en-US" noProof="0" dirty="0" smtClean="0"/>
              <a:t>Date</a:t>
            </a:r>
            <a:br>
              <a:rPr lang="en-US" noProof="0" dirty="0" smtClean="0"/>
            </a:br>
            <a:endParaRPr lang="en-GB" noProof="0" dirty="0" smtClean="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399" y="6161087"/>
            <a:ext cx="2102011" cy="1006959"/>
          </a:xfrm>
          <a:prstGeom prst="rect">
            <a:avLst/>
          </a:prstGeom>
        </p:spPr>
      </p:pic>
    </p:spTree>
    <p:extLst>
      <p:ext uri="{BB962C8B-B14F-4D97-AF65-F5344CB8AC3E}">
        <p14:creationId xmlns:p14="http://schemas.microsoft.com/office/powerpoint/2010/main" val="24365282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(one line)</a:t>
            </a:r>
            <a:endParaRPr lang="en-GB" dirty="0"/>
          </a:p>
        </p:txBody>
      </p:sp>
      <p:sp>
        <p:nvSpPr>
          <p:cNvPr id="3" name="Sub-title"/>
          <p:cNvSpPr>
            <a:spLocks noGrp="1"/>
          </p:cNvSpPr>
          <p:nvPr>
            <p:ph type="body" sz="quarter" idx="11" hasCustomPrompt="1"/>
          </p:nvPr>
        </p:nvSpPr>
        <p:spPr>
          <a:xfrm>
            <a:off x="450850" y="836612"/>
            <a:ext cx="9791700" cy="307777"/>
          </a:xfrm>
        </p:spPr>
        <p:txBody>
          <a:bodyPr>
            <a:spAutoFit/>
          </a:bodyPr>
          <a:lstStyle>
            <a:lvl1pPr>
              <a:lnSpc>
                <a:spcPct val="100000"/>
              </a:lnSpc>
              <a:spcBef>
                <a:spcPts val="0"/>
              </a:spcBef>
              <a:defRPr sz="2000">
                <a:solidFill>
                  <a:schemeClr val="tx2"/>
                </a:solidFill>
              </a:defRPr>
            </a:lvl1pPr>
          </a:lstStyle>
          <a:p>
            <a:pPr lvl="0"/>
            <a:r>
              <a:rPr lang="en-US" dirty="0" smtClean="0"/>
              <a:t>Sub-title</a:t>
            </a:r>
          </a:p>
        </p:txBody>
      </p:sp>
      <p:sp>
        <p:nvSpPr>
          <p:cNvPr id="4" name="Footnote" descr="Source"/>
          <p:cNvSpPr>
            <a:spLocks noGrp="1"/>
          </p:cNvSpPr>
          <p:nvPr>
            <p:ph type="body" sz="quarter" idx="13" hasCustomPrompt="1"/>
          </p:nvPr>
        </p:nvSpPr>
        <p:spPr>
          <a:xfrm>
            <a:off x="450850" y="6752352"/>
            <a:ext cx="9791700" cy="123111"/>
          </a:xfrm>
        </p:spPr>
        <p:txBody>
          <a:bodyPr anchor="b">
            <a:spAutoFit/>
          </a:bodyPr>
          <a:lstStyle>
            <a:lvl1pPr marL="0" algn="l" defTabSz="995690" rtl="0" eaLnBrk="1" latinLnBrk="0" hangingPunct="1">
              <a:lnSpc>
                <a:spcPct val="100000"/>
              </a:lnSpc>
              <a:spcBef>
                <a:spcPct val="0"/>
              </a:spcBef>
              <a:spcAft>
                <a:spcPts val="0"/>
              </a:spcAft>
              <a:buClrTx/>
              <a:buFontTx/>
              <a:buNone/>
              <a:defRPr lang="en-US" sz="800" b="0" kern="1200" dirty="0" smtClean="0">
                <a:solidFill>
                  <a:schemeClr val="tx2"/>
                </a:solidFill>
                <a:latin typeface="+mn-lt"/>
                <a:ea typeface="+mn-ea"/>
                <a:cs typeface="Arial" charset="0"/>
              </a:defRPr>
            </a:lvl1pPr>
            <a:lvl2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2pPr>
            <a:lvl3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3pPr>
            <a:lvl4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4pPr>
            <a:lvl5pPr marL="0" algn="l" defTabSz="995690" rtl="0" eaLnBrk="1" latinLnBrk="0" hangingPunct="1">
              <a:spcBef>
                <a:spcPct val="0"/>
              </a:spcBef>
              <a:buClrTx/>
              <a:buFontTx/>
              <a:buNone/>
              <a:defRPr lang="en-GB" sz="800" b="1" kern="1200" dirty="0" smtClean="0">
                <a:solidFill>
                  <a:schemeClr val="tx2"/>
                </a:solidFill>
                <a:latin typeface="+mn-lt"/>
                <a:ea typeface="+mn-ea"/>
                <a:cs typeface="Arial" charset="0"/>
              </a:defRPr>
            </a:lvl5pPr>
          </a:lstStyle>
          <a:p>
            <a:pPr lvl="0"/>
            <a:r>
              <a:rPr lang="en-US" dirty="0" smtClean="0"/>
              <a:t>[Footnote]</a:t>
            </a:r>
          </a:p>
        </p:txBody>
      </p:sp>
      <p:sp>
        <p:nvSpPr>
          <p:cNvPr id="5" name="Strap-line"/>
          <p:cNvSpPr>
            <a:spLocks noGrp="1"/>
          </p:cNvSpPr>
          <p:nvPr>
            <p:ph type="body" sz="quarter" idx="14" hasCustomPrompt="1"/>
          </p:nvPr>
        </p:nvSpPr>
        <p:spPr>
          <a:xfrm>
            <a:off x="450849" y="6209158"/>
            <a:ext cx="9791702" cy="307777"/>
          </a:xfrm>
          <a:noFill/>
          <a:ln w="6350">
            <a:noFill/>
            <a:miter lim="800000"/>
            <a:headEnd/>
            <a:tailEnd/>
          </a:ln>
          <a:effectLst/>
        </p:spPr>
        <p:txBody>
          <a:bodyPr wrap="square" lIns="0" tIns="0" rIns="0" bIns="0" anchor="b" anchorCtr="0">
            <a:spAutoFit/>
          </a:bodyPr>
          <a:lstStyle>
            <a:lvl1pPr marL="0" indent="0" algn="ctr" rtl="0" fontAlgn="base">
              <a:spcBef>
                <a:spcPts val="0"/>
              </a:spcBef>
              <a:spcAft>
                <a:spcPct val="0"/>
              </a:spcAft>
              <a:buClrTx/>
              <a:buFontTx/>
              <a:buNone/>
              <a:defRPr lang="en-US" sz="2000" b="1" kern="1200" dirty="0" smtClean="0">
                <a:solidFill>
                  <a:schemeClr val="accent6"/>
                </a:solidFill>
                <a:latin typeface="Arial" charset="0"/>
                <a:ea typeface="+mn-ea"/>
                <a:cs typeface="Arial" charset="0"/>
              </a:defRPr>
            </a:lvl1pPr>
            <a:lvl2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2pPr>
            <a:lvl3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3pPr>
            <a:lvl4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4pPr>
            <a:lvl5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5pPr>
            <a:lvl6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6pPr>
            <a:lvl7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7pPr>
            <a:lvl8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8pPr>
            <a:lvl9pPr marL="0" indent="0" algn="ctr" rtl="0" fontAlgn="base">
              <a:spcBef>
                <a:spcPct val="50000"/>
              </a:spcBef>
              <a:spcAft>
                <a:spcPct val="0"/>
              </a:spcAft>
              <a:buClrTx/>
              <a:buFontTx/>
              <a:buNone/>
              <a:defRPr lang="en-GB" sz="2000" kern="1200" dirty="0">
                <a:solidFill>
                  <a:schemeClr val="tx2"/>
                </a:solidFill>
                <a:latin typeface="Arial" charset="0"/>
                <a:ea typeface="+mn-ea"/>
                <a:cs typeface="Arial" charset="0"/>
              </a:defRPr>
            </a:lvl9pPr>
          </a:lstStyle>
          <a:p>
            <a:pPr lvl="0"/>
            <a:r>
              <a:rPr lang="en-GB" noProof="0" dirty="0" smtClean="0"/>
              <a:t>Strap-line</a:t>
            </a:r>
          </a:p>
        </p:txBody>
      </p:sp>
      <p:sp>
        <p:nvSpPr>
          <p:cNvPr id="6" name="Text Full"/>
          <p:cNvSpPr>
            <a:spLocks noGrp="1"/>
          </p:cNvSpPr>
          <p:nvPr>
            <p:ph type="body" sz="quarter" idx="10" hasCustomPrompt="1"/>
          </p:nvPr>
        </p:nvSpPr>
        <p:spPr>
          <a:xfrm>
            <a:off x="450850" y="1619250"/>
            <a:ext cx="9791700" cy="2413000"/>
          </a:xfrm>
        </p:spPr>
        <p:txBody>
          <a:bodyPr/>
          <a:lstStyle>
            <a:lvl1pPr>
              <a:defRPr baseline="0"/>
            </a:lvl1pPr>
          </a:lstStyle>
          <a:p>
            <a:pPr lvl="0"/>
            <a:r>
              <a:rPr lang="en-US" dirty="0" smtClean="0"/>
              <a:t>Click to add text</a:t>
            </a:r>
            <a:br>
              <a:rPr lang="en-US" dirty="0" smtClean="0"/>
            </a:br>
            <a:r>
              <a:rPr lang="en-US" dirty="0" smtClean="0"/>
              <a:t/>
            </a:r>
            <a:br>
              <a:rPr lang="en-US" dirty="0" smtClean="0"/>
            </a:br>
            <a:r>
              <a:rPr lang="en-US" dirty="0" smtClean="0"/>
              <a:t>– Alt + shift + right/left arrows to promote/demote bullets.</a:t>
            </a:r>
            <a:br>
              <a:rPr lang="en-US" dirty="0" smtClean="0"/>
            </a:br>
            <a:r>
              <a:rPr lang="en-US" dirty="0" smtClean="0"/>
              <a:t>– Alternate slide layouts can be found by clicking ‘Layout’ on the Home tab.</a:t>
            </a:r>
            <a:br>
              <a:rPr lang="en-US" dirty="0" smtClean="0"/>
            </a:br>
            <a:endParaRPr lang="en-GB" dirty="0"/>
          </a:p>
        </p:txBody>
      </p:sp>
    </p:spTree>
    <p:extLst>
      <p:ext uri="{BB962C8B-B14F-4D97-AF65-F5344CB8AC3E}">
        <p14:creationId xmlns:p14="http://schemas.microsoft.com/office/powerpoint/2010/main" val="26630590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(one line)</a:t>
            </a:r>
            <a:endParaRPr lang="en-GB" dirty="0"/>
          </a:p>
        </p:txBody>
      </p:sp>
      <p:sp>
        <p:nvSpPr>
          <p:cNvPr id="3" name="Sub-title"/>
          <p:cNvSpPr>
            <a:spLocks noGrp="1"/>
          </p:cNvSpPr>
          <p:nvPr>
            <p:ph type="body" sz="quarter" idx="11" hasCustomPrompt="1"/>
          </p:nvPr>
        </p:nvSpPr>
        <p:spPr>
          <a:xfrm>
            <a:off x="450850" y="836612"/>
            <a:ext cx="9791700" cy="307777"/>
          </a:xfrm>
        </p:spPr>
        <p:txBody>
          <a:bodyPr>
            <a:spAutoFit/>
          </a:bodyPr>
          <a:lstStyle>
            <a:lvl1pPr>
              <a:lnSpc>
                <a:spcPct val="100000"/>
              </a:lnSpc>
              <a:spcBef>
                <a:spcPts val="0"/>
              </a:spcBef>
              <a:defRPr sz="2000">
                <a:solidFill>
                  <a:schemeClr val="tx2"/>
                </a:solidFill>
              </a:defRPr>
            </a:lvl1pPr>
          </a:lstStyle>
          <a:p>
            <a:pPr lvl="0"/>
            <a:r>
              <a:rPr lang="en-US" dirty="0" smtClean="0"/>
              <a:t>Sub-title</a:t>
            </a:r>
          </a:p>
        </p:txBody>
      </p:sp>
      <p:sp>
        <p:nvSpPr>
          <p:cNvPr id="4" name="Footnote" descr="Source"/>
          <p:cNvSpPr>
            <a:spLocks noGrp="1"/>
          </p:cNvSpPr>
          <p:nvPr>
            <p:ph type="body" sz="quarter" idx="13" hasCustomPrompt="1"/>
          </p:nvPr>
        </p:nvSpPr>
        <p:spPr>
          <a:xfrm>
            <a:off x="450850" y="6752352"/>
            <a:ext cx="9791700" cy="123111"/>
          </a:xfrm>
        </p:spPr>
        <p:txBody>
          <a:bodyPr anchor="b">
            <a:spAutoFit/>
          </a:bodyPr>
          <a:lstStyle>
            <a:lvl1pPr marL="0" algn="l" defTabSz="995690" rtl="0" eaLnBrk="1" latinLnBrk="0" hangingPunct="1">
              <a:lnSpc>
                <a:spcPct val="100000"/>
              </a:lnSpc>
              <a:spcBef>
                <a:spcPct val="0"/>
              </a:spcBef>
              <a:spcAft>
                <a:spcPts val="0"/>
              </a:spcAft>
              <a:buClrTx/>
              <a:buFontTx/>
              <a:buNone/>
              <a:defRPr lang="en-US" sz="800" b="0" kern="1200" dirty="0" smtClean="0">
                <a:solidFill>
                  <a:schemeClr val="tx2"/>
                </a:solidFill>
                <a:latin typeface="+mn-lt"/>
                <a:ea typeface="+mn-ea"/>
                <a:cs typeface="Arial" charset="0"/>
              </a:defRPr>
            </a:lvl1pPr>
            <a:lvl2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2pPr>
            <a:lvl3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3pPr>
            <a:lvl4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4pPr>
            <a:lvl5pPr marL="0" algn="l" defTabSz="995690" rtl="0" eaLnBrk="1" latinLnBrk="0" hangingPunct="1">
              <a:spcBef>
                <a:spcPct val="0"/>
              </a:spcBef>
              <a:buClrTx/>
              <a:buFontTx/>
              <a:buNone/>
              <a:defRPr lang="en-GB" sz="800" b="1" kern="1200" dirty="0" smtClean="0">
                <a:solidFill>
                  <a:schemeClr val="tx2"/>
                </a:solidFill>
                <a:latin typeface="+mn-lt"/>
                <a:ea typeface="+mn-ea"/>
                <a:cs typeface="Arial" charset="0"/>
              </a:defRPr>
            </a:lvl5pPr>
          </a:lstStyle>
          <a:p>
            <a:pPr lvl="0"/>
            <a:r>
              <a:rPr lang="en-US" dirty="0" smtClean="0"/>
              <a:t>[Footnote]</a:t>
            </a:r>
          </a:p>
        </p:txBody>
      </p:sp>
      <p:sp>
        <p:nvSpPr>
          <p:cNvPr id="5" name="Strap-line"/>
          <p:cNvSpPr>
            <a:spLocks noGrp="1"/>
          </p:cNvSpPr>
          <p:nvPr>
            <p:ph type="body" sz="quarter" idx="14" hasCustomPrompt="1"/>
          </p:nvPr>
        </p:nvSpPr>
        <p:spPr>
          <a:xfrm>
            <a:off x="450849" y="6209158"/>
            <a:ext cx="9791702" cy="307777"/>
          </a:xfrm>
          <a:noFill/>
          <a:ln w="6350">
            <a:noFill/>
            <a:miter lim="800000"/>
            <a:headEnd/>
            <a:tailEnd/>
          </a:ln>
          <a:effectLst/>
        </p:spPr>
        <p:txBody>
          <a:bodyPr wrap="square" lIns="0" tIns="0" rIns="0" bIns="0" anchor="b" anchorCtr="0">
            <a:spAutoFit/>
          </a:bodyPr>
          <a:lstStyle>
            <a:lvl1pPr marL="0" indent="0" algn="ctr" rtl="0" fontAlgn="base">
              <a:spcBef>
                <a:spcPts val="0"/>
              </a:spcBef>
              <a:spcAft>
                <a:spcPct val="0"/>
              </a:spcAft>
              <a:buClrTx/>
              <a:buFontTx/>
              <a:buNone/>
              <a:defRPr lang="en-US" sz="2000" b="1" kern="1200" dirty="0" smtClean="0">
                <a:solidFill>
                  <a:schemeClr val="accent6"/>
                </a:solidFill>
                <a:latin typeface="Arial" charset="0"/>
                <a:ea typeface="+mn-ea"/>
                <a:cs typeface="Arial" charset="0"/>
              </a:defRPr>
            </a:lvl1pPr>
            <a:lvl2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2pPr>
            <a:lvl3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3pPr>
            <a:lvl4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4pPr>
            <a:lvl5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5pPr>
            <a:lvl6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6pPr>
            <a:lvl7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7pPr>
            <a:lvl8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8pPr>
            <a:lvl9pPr marL="0" indent="0" algn="ctr" rtl="0" fontAlgn="base">
              <a:spcBef>
                <a:spcPct val="50000"/>
              </a:spcBef>
              <a:spcAft>
                <a:spcPct val="0"/>
              </a:spcAft>
              <a:buClrTx/>
              <a:buFontTx/>
              <a:buNone/>
              <a:defRPr lang="en-GB" sz="2000" kern="1200" dirty="0">
                <a:solidFill>
                  <a:schemeClr val="tx2"/>
                </a:solidFill>
                <a:latin typeface="Arial" charset="0"/>
                <a:ea typeface="+mn-ea"/>
                <a:cs typeface="Arial" charset="0"/>
              </a:defRPr>
            </a:lvl9pPr>
          </a:lstStyle>
          <a:p>
            <a:pPr lvl="0"/>
            <a:r>
              <a:rPr lang="en-GB" noProof="0" dirty="0" smtClean="0"/>
              <a:t>Strap-line</a:t>
            </a:r>
          </a:p>
        </p:txBody>
      </p:sp>
      <p:sp>
        <p:nvSpPr>
          <p:cNvPr id="6" name="Text Left"/>
          <p:cNvSpPr>
            <a:spLocks noGrp="1"/>
          </p:cNvSpPr>
          <p:nvPr>
            <p:ph type="body" sz="quarter" idx="10" hasCustomPrompt="1"/>
          </p:nvPr>
        </p:nvSpPr>
        <p:spPr>
          <a:xfrm>
            <a:off x="450850" y="1619250"/>
            <a:ext cx="4824000" cy="2413000"/>
          </a:xfrm>
        </p:spPr>
        <p:txBody>
          <a:bodyPr/>
          <a:lstStyle>
            <a:lvl1pPr>
              <a:defRPr baseline="0"/>
            </a:lvl1pPr>
          </a:lstStyle>
          <a:p>
            <a:pPr lvl="0"/>
            <a:r>
              <a:rPr lang="en-US" dirty="0" smtClean="0"/>
              <a:t>Click to add text</a:t>
            </a:r>
            <a:br>
              <a:rPr lang="en-US" dirty="0" smtClean="0"/>
            </a:br>
            <a:r>
              <a:rPr lang="en-US" dirty="0" smtClean="0"/>
              <a:t/>
            </a:r>
            <a:br>
              <a:rPr lang="en-US" dirty="0" smtClean="0"/>
            </a:br>
            <a:r>
              <a:rPr lang="en-US" dirty="0" smtClean="0"/>
              <a:t>– Alt + shift + right/left arrows to promote/demote bullets.</a:t>
            </a:r>
            <a:br>
              <a:rPr lang="en-US" dirty="0" smtClean="0"/>
            </a:br>
            <a:r>
              <a:rPr lang="en-US" dirty="0" smtClean="0"/>
              <a:t>– Alternate slide layouts can be found by clicking ‘Layout’ on the Home tab.</a:t>
            </a:r>
            <a:br>
              <a:rPr lang="en-US" dirty="0" smtClean="0"/>
            </a:br>
            <a:endParaRPr lang="en-GB" dirty="0"/>
          </a:p>
        </p:txBody>
      </p:sp>
      <p:sp>
        <p:nvSpPr>
          <p:cNvPr id="7" name="Text Right"/>
          <p:cNvSpPr>
            <a:spLocks noGrp="1"/>
          </p:cNvSpPr>
          <p:nvPr>
            <p:ph type="body" sz="quarter" idx="15" hasCustomPrompt="1"/>
          </p:nvPr>
        </p:nvSpPr>
        <p:spPr>
          <a:xfrm>
            <a:off x="5418138" y="1619250"/>
            <a:ext cx="4824000" cy="2413000"/>
          </a:xfrm>
        </p:spPr>
        <p:txBody>
          <a:bodyPr/>
          <a:lstStyle>
            <a:lvl1pPr>
              <a:defRPr baseline="0"/>
            </a:lvl1pPr>
          </a:lstStyle>
          <a:p>
            <a:pPr lvl="0"/>
            <a:r>
              <a:rPr lang="en-US" dirty="0" smtClean="0"/>
              <a:t>Click to add text</a:t>
            </a:r>
            <a:br>
              <a:rPr lang="en-US" dirty="0" smtClean="0"/>
            </a:br>
            <a:r>
              <a:rPr lang="en-US" dirty="0" smtClean="0"/>
              <a:t/>
            </a:r>
            <a:br>
              <a:rPr lang="en-US" dirty="0" smtClean="0"/>
            </a:br>
            <a:r>
              <a:rPr lang="en-US" dirty="0" smtClean="0"/>
              <a:t>– Alt + shift + right/left arrows to promote/demote bullets.</a:t>
            </a:r>
            <a:br>
              <a:rPr lang="en-US" dirty="0" smtClean="0"/>
            </a:br>
            <a:r>
              <a:rPr lang="en-US" dirty="0" smtClean="0"/>
              <a:t>– Alternate slide layouts can be found by clicking ‘Layout’ on the Home tab.</a:t>
            </a:r>
            <a:br>
              <a:rPr lang="en-US" dirty="0" smtClean="0"/>
            </a:br>
            <a:endParaRPr lang="en-GB" dirty="0"/>
          </a:p>
        </p:txBody>
      </p:sp>
    </p:spTree>
    <p:extLst>
      <p:ext uri="{BB962C8B-B14F-4D97-AF65-F5344CB8AC3E}">
        <p14:creationId xmlns:p14="http://schemas.microsoft.com/office/powerpoint/2010/main" val="2759409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(one line)</a:t>
            </a:r>
            <a:endParaRPr lang="en-GB" dirty="0"/>
          </a:p>
        </p:txBody>
      </p:sp>
      <p:sp>
        <p:nvSpPr>
          <p:cNvPr id="3" name="Sub-title"/>
          <p:cNvSpPr>
            <a:spLocks noGrp="1"/>
          </p:cNvSpPr>
          <p:nvPr>
            <p:ph type="body" sz="quarter" idx="11" hasCustomPrompt="1"/>
          </p:nvPr>
        </p:nvSpPr>
        <p:spPr>
          <a:xfrm>
            <a:off x="450850" y="836612"/>
            <a:ext cx="9791700" cy="307777"/>
          </a:xfrm>
        </p:spPr>
        <p:txBody>
          <a:bodyPr>
            <a:spAutoFit/>
          </a:bodyPr>
          <a:lstStyle>
            <a:lvl1pPr>
              <a:lnSpc>
                <a:spcPct val="100000"/>
              </a:lnSpc>
              <a:spcBef>
                <a:spcPts val="0"/>
              </a:spcBef>
              <a:defRPr sz="2000">
                <a:solidFill>
                  <a:schemeClr val="tx2"/>
                </a:solidFill>
              </a:defRPr>
            </a:lvl1pPr>
          </a:lstStyle>
          <a:p>
            <a:pPr lvl="0"/>
            <a:r>
              <a:rPr lang="en-US" dirty="0" smtClean="0"/>
              <a:t>Sub-title</a:t>
            </a:r>
          </a:p>
        </p:txBody>
      </p:sp>
      <p:sp>
        <p:nvSpPr>
          <p:cNvPr id="4" name="Footnote" descr="Source"/>
          <p:cNvSpPr>
            <a:spLocks noGrp="1"/>
          </p:cNvSpPr>
          <p:nvPr>
            <p:ph type="body" sz="quarter" idx="13" hasCustomPrompt="1"/>
          </p:nvPr>
        </p:nvSpPr>
        <p:spPr>
          <a:xfrm>
            <a:off x="450850" y="6752352"/>
            <a:ext cx="9791700" cy="123111"/>
          </a:xfrm>
        </p:spPr>
        <p:txBody>
          <a:bodyPr anchor="b">
            <a:spAutoFit/>
          </a:bodyPr>
          <a:lstStyle>
            <a:lvl1pPr marL="0" algn="l" defTabSz="995690" rtl="0" eaLnBrk="1" latinLnBrk="0" hangingPunct="1">
              <a:lnSpc>
                <a:spcPct val="100000"/>
              </a:lnSpc>
              <a:spcBef>
                <a:spcPct val="0"/>
              </a:spcBef>
              <a:spcAft>
                <a:spcPts val="0"/>
              </a:spcAft>
              <a:buClrTx/>
              <a:buFontTx/>
              <a:buNone/>
              <a:defRPr lang="en-US" sz="800" b="0" kern="1200" dirty="0" smtClean="0">
                <a:solidFill>
                  <a:schemeClr val="tx2"/>
                </a:solidFill>
                <a:latin typeface="+mn-lt"/>
                <a:ea typeface="+mn-ea"/>
                <a:cs typeface="Arial" charset="0"/>
              </a:defRPr>
            </a:lvl1pPr>
            <a:lvl2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2pPr>
            <a:lvl3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3pPr>
            <a:lvl4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4pPr>
            <a:lvl5pPr marL="0" algn="l" defTabSz="995690" rtl="0" eaLnBrk="1" latinLnBrk="0" hangingPunct="1">
              <a:spcBef>
                <a:spcPct val="0"/>
              </a:spcBef>
              <a:buClrTx/>
              <a:buFontTx/>
              <a:buNone/>
              <a:defRPr lang="en-GB" sz="800" b="1" kern="1200" dirty="0" smtClean="0">
                <a:solidFill>
                  <a:schemeClr val="tx2"/>
                </a:solidFill>
                <a:latin typeface="+mn-lt"/>
                <a:ea typeface="+mn-ea"/>
                <a:cs typeface="Arial" charset="0"/>
              </a:defRPr>
            </a:lvl5pPr>
          </a:lstStyle>
          <a:p>
            <a:pPr lvl="0"/>
            <a:r>
              <a:rPr lang="en-US" dirty="0" smtClean="0"/>
              <a:t>[Footnote]</a:t>
            </a:r>
          </a:p>
        </p:txBody>
      </p:sp>
      <p:sp>
        <p:nvSpPr>
          <p:cNvPr id="5" name="Strap-line"/>
          <p:cNvSpPr>
            <a:spLocks noGrp="1"/>
          </p:cNvSpPr>
          <p:nvPr>
            <p:ph type="body" sz="quarter" idx="14" hasCustomPrompt="1"/>
          </p:nvPr>
        </p:nvSpPr>
        <p:spPr>
          <a:xfrm>
            <a:off x="450849" y="6209158"/>
            <a:ext cx="9791702" cy="307777"/>
          </a:xfrm>
          <a:noFill/>
          <a:ln w="6350">
            <a:noFill/>
            <a:miter lim="800000"/>
            <a:headEnd/>
            <a:tailEnd/>
          </a:ln>
          <a:effectLst/>
        </p:spPr>
        <p:txBody>
          <a:bodyPr wrap="square" lIns="0" tIns="0" rIns="0" bIns="0" anchor="b" anchorCtr="0">
            <a:spAutoFit/>
          </a:bodyPr>
          <a:lstStyle>
            <a:lvl1pPr marL="0" indent="0" algn="ctr" rtl="0" fontAlgn="base">
              <a:spcBef>
                <a:spcPts val="0"/>
              </a:spcBef>
              <a:spcAft>
                <a:spcPct val="0"/>
              </a:spcAft>
              <a:buClrTx/>
              <a:buFontTx/>
              <a:buNone/>
              <a:defRPr lang="en-US" sz="2000" b="1" kern="1200" dirty="0" smtClean="0">
                <a:solidFill>
                  <a:schemeClr val="accent6"/>
                </a:solidFill>
                <a:latin typeface="Arial" charset="0"/>
                <a:ea typeface="+mn-ea"/>
                <a:cs typeface="Arial" charset="0"/>
              </a:defRPr>
            </a:lvl1pPr>
            <a:lvl2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2pPr>
            <a:lvl3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3pPr>
            <a:lvl4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4pPr>
            <a:lvl5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5pPr>
            <a:lvl6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6pPr>
            <a:lvl7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7pPr>
            <a:lvl8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8pPr>
            <a:lvl9pPr marL="0" indent="0" algn="ctr" rtl="0" fontAlgn="base">
              <a:spcBef>
                <a:spcPct val="50000"/>
              </a:spcBef>
              <a:spcAft>
                <a:spcPct val="0"/>
              </a:spcAft>
              <a:buClrTx/>
              <a:buFontTx/>
              <a:buNone/>
              <a:defRPr lang="en-GB" sz="2000" kern="1200" dirty="0">
                <a:solidFill>
                  <a:schemeClr val="tx2"/>
                </a:solidFill>
                <a:latin typeface="Arial" charset="0"/>
                <a:ea typeface="+mn-ea"/>
                <a:cs typeface="Arial" charset="0"/>
              </a:defRPr>
            </a:lvl9pPr>
          </a:lstStyle>
          <a:p>
            <a:pPr lvl="0"/>
            <a:r>
              <a:rPr lang="en-GB" noProof="0" dirty="0" smtClean="0"/>
              <a:t>Strap-line</a:t>
            </a:r>
          </a:p>
        </p:txBody>
      </p:sp>
      <p:sp>
        <p:nvSpPr>
          <p:cNvPr id="6" name="Text Left"/>
          <p:cNvSpPr>
            <a:spLocks noGrp="1"/>
          </p:cNvSpPr>
          <p:nvPr>
            <p:ph type="body" sz="quarter" idx="10" hasCustomPrompt="1"/>
          </p:nvPr>
        </p:nvSpPr>
        <p:spPr>
          <a:xfrm>
            <a:off x="450850" y="1619250"/>
            <a:ext cx="3168000" cy="2413000"/>
          </a:xfrm>
        </p:spPr>
        <p:txBody>
          <a:bodyPr/>
          <a:lstStyle>
            <a:lvl1pPr>
              <a:defRPr baseline="0"/>
            </a:lvl1pPr>
          </a:lstStyle>
          <a:p>
            <a:pPr lvl="0"/>
            <a:r>
              <a:rPr lang="en-US" dirty="0" smtClean="0"/>
              <a:t>Click to add text</a:t>
            </a:r>
            <a:br>
              <a:rPr lang="en-US" dirty="0" smtClean="0"/>
            </a:br>
            <a:r>
              <a:rPr lang="en-US" dirty="0" smtClean="0"/>
              <a:t/>
            </a:r>
            <a:br>
              <a:rPr lang="en-US" dirty="0" smtClean="0"/>
            </a:br>
            <a:r>
              <a:rPr lang="en-US" dirty="0" smtClean="0"/>
              <a:t>– Alt + shift + right/left arrows to promote/demote bullets.</a:t>
            </a:r>
            <a:br>
              <a:rPr lang="en-US" dirty="0" smtClean="0"/>
            </a:br>
            <a:r>
              <a:rPr lang="en-US" dirty="0" smtClean="0"/>
              <a:t>– Alternate slide layouts can be found by clicking ‘Layout’ on the Home tab.</a:t>
            </a:r>
            <a:br>
              <a:rPr lang="en-US" dirty="0" smtClean="0"/>
            </a:br>
            <a:endParaRPr lang="en-GB" dirty="0"/>
          </a:p>
        </p:txBody>
      </p:sp>
      <p:sp>
        <p:nvSpPr>
          <p:cNvPr id="7" name="Text Centre"/>
          <p:cNvSpPr>
            <a:spLocks noGrp="1"/>
          </p:cNvSpPr>
          <p:nvPr>
            <p:ph type="body" sz="quarter" idx="15" hasCustomPrompt="1"/>
          </p:nvPr>
        </p:nvSpPr>
        <p:spPr>
          <a:xfrm>
            <a:off x="3762700" y="1619250"/>
            <a:ext cx="3168000" cy="2413000"/>
          </a:xfrm>
        </p:spPr>
        <p:txBody>
          <a:bodyPr/>
          <a:lstStyle>
            <a:lvl1pPr>
              <a:defRPr baseline="0"/>
            </a:lvl1pPr>
          </a:lstStyle>
          <a:p>
            <a:pPr lvl="0"/>
            <a:r>
              <a:rPr lang="en-US" dirty="0" smtClean="0"/>
              <a:t>Click to add text</a:t>
            </a:r>
            <a:br>
              <a:rPr lang="en-US" dirty="0" smtClean="0"/>
            </a:br>
            <a:r>
              <a:rPr lang="en-US" dirty="0" smtClean="0"/>
              <a:t/>
            </a:r>
            <a:br>
              <a:rPr lang="en-US" dirty="0" smtClean="0"/>
            </a:br>
            <a:r>
              <a:rPr lang="en-US" dirty="0" smtClean="0"/>
              <a:t>– Alt + shift + right/left arrows to promote/demote bullets.</a:t>
            </a:r>
            <a:br>
              <a:rPr lang="en-US" dirty="0" smtClean="0"/>
            </a:br>
            <a:r>
              <a:rPr lang="en-US" dirty="0" smtClean="0"/>
              <a:t>– Alternate slide layouts can be found by clicking ‘Layout’ on the Home tab.</a:t>
            </a:r>
            <a:br>
              <a:rPr lang="en-US" dirty="0" smtClean="0"/>
            </a:br>
            <a:endParaRPr lang="en-GB" dirty="0"/>
          </a:p>
        </p:txBody>
      </p:sp>
      <p:sp>
        <p:nvSpPr>
          <p:cNvPr id="8" name="Text Right"/>
          <p:cNvSpPr>
            <a:spLocks noGrp="1"/>
          </p:cNvSpPr>
          <p:nvPr>
            <p:ph type="body" sz="quarter" idx="16" hasCustomPrompt="1"/>
          </p:nvPr>
        </p:nvSpPr>
        <p:spPr>
          <a:xfrm>
            <a:off x="7074551" y="1619250"/>
            <a:ext cx="3168000" cy="2413000"/>
          </a:xfrm>
        </p:spPr>
        <p:txBody>
          <a:bodyPr/>
          <a:lstStyle>
            <a:lvl1pPr>
              <a:defRPr baseline="0"/>
            </a:lvl1pPr>
          </a:lstStyle>
          <a:p>
            <a:pPr lvl="0"/>
            <a:r>
              <a:rPr lang="en-US" dirty="0" smtClean="0"/>
              <a:t>Click to add text</a:t>
            </a:r>
            <a:br>
              <a:rPr lang="en-US" dirty="0" smtClean="0"/>
            </a:br>
            <a:r>
              <a:rPr lang="en-US" dirty="0" smtClean="0"/>
              <a:t/>
            </a:r>
            <a:br>
              <a:rPr lang="en-US" dirty="0" smtClean="0"/>
            </a:br>
            <a:r>
              <a:rPr lang="en-US" dirty="0" smtClean="0"/>
              <a:t>– Alt + shift + right/left arrows to promote/demote bullets.</a:t>
            </a:r>
            <a:br>
              <a:rPr lang="en-US" dirty="0" smtClean="0"/>
            </a:br>
            <a:r>
              <a:rPr lang="en-US" dirty="0" smtClean="0"/>
              <a:t>– Alternate slide layouts can be found by clicking ‘Layout’ on the Home tab.</a:t>
            </a:r>
            <a:br>
              <a:rPr lang="en-US" dirty="0" smtClean="0"/>
            </a:br>
            <a:endParaRPr lang="en-GB" dirty="0"/>
          </a:p>
        </p:txBody>
      </p:sp>
    </p:spTree>
    <p:extLst>
      <p:ext uri="{BB962C8B-B14F-4D97-AF65-F5344CB8AC3E}">
        <p14:creationId xmlns:p14="http://schemas.microsoft.com/office/powerpoint/2010/main" val="37824242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(one line)</a:t>
            </a:r>
            <a:endParaRPr lang="en-GB" dirty="0"/>
          </a:p>
        </p:txBody>
      </p:sp>
      <p:sp>
        <p:nvSpPr>
          <p:cNvPr id="3" name="Sub-title"/>
          <p:cNvSpPr>
            <a:spLocks noGrp="1"/>
          </p:cNvSpPr>
          <p:nvPr>
            <p:ph type="body" sz="quarter" idx="11" hasCustomPrompt="1"/>
          </p:nvPr>
        </p:nvSpPr>
        <p:spPr>
          <a:xfrm>
            <a:off x="450850" y="836612"/>
            <a:ext cx="9791700" cy="307777"/>
          </a:xfrm>
        </p:spPr>
        <p:txBody>
          <a:bodyPr>
            <a:spAutoFit/>
          </a:bodyPr>
          <a:lstStyle>
            <a:lvl1pPr>
              <a:lnSpc>
                <a:spcPct val="100000"/>
              </a:lnSpc>
              <a:spcBef>
                <a:spcPts val="0"/>
              </a:spcBef>
              <a:defRPr sz="2000">
                <a:solidFill>
                  <a:schemeClr val="tx2"/>
                </a:solidFill>
              </a:defRPr>
            </a:lvl1pPr>
          </a:lstStyle>
          <a:p>
            <a:pPr lvl="0"/>
            <a:r>
              <a:rPr lang="en-US" dirty="0" smtClean="0"/>
              <a:t>Sub-title</a:t>
            </a:r>
          </a:p>
        </p:txBody>
      </p:sp>
      <p:sp>
        <p:nvSpPr>
          <p:cNvPr id="4" name="Footnote" descr="Source"/>
          <p:cNvSpPr>
            <a:spLocks noGrp="1"/>
          </p:cNvSpPr>
          <p:nvPr>
            <p:ph type="body" sz="quarter" idx="13" hasCustomPrompt="1"/>
          </p:nvPr>
        </p:nvSpPr>
        <p:spPr>
          <a:xfrm>
            <a:off x="450850" y="6752352"/>
            <a:ext cx="9791700" cy="123111"/>
          </a:xfrm>
        </p:spPr>
        <p:txBody>
          <a:bodyPr anchor="b">
            <a:spAutoFit/>
          </a:bodyPr>
          <a:lstStyle>
            <a:lvl1pPr marL="0" algn="l" defTabSz="995690" rtl="0" eaLnBrk="1" latinLnBrk="0" hangingPunct="1">
              <a:lnSpc>
                <a:spcPct val="100000"/>
              </a:lnSpc>
              <a:spcBef>
                <a:spcPct val="0"/>
              </a:spcBef>
              <a:spcAft>
                <a:spcPts val="0"/>
              </a:spcAft>
              <a:buClrTx/>
              <a:buFontTx/>
              <a:buNone/>
              <a:defRPr lang="en-US" sz="800" b="0" kern="1200" dirty="0" smtClean="0">
                <a:solidFill>
                  <a:schemeClr val="tx2"/>
                </a:solidFill>
                <a:latin typeface="+mn-lt"/>
                <a:ea typeface="+mn-ea"/>
                <a:cs typeface="Arial" charset="0"/>
              </a:defRPr>
            </a:lvl1pPr>
            <a:lvl2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2pPr>
            <a:lvl3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3pPr>
            <a:lvl4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4pPr>
            <a:lvl5pPr marL="0" algn="l" defTabSz="995690" rtl="0" eaLnBrk="1" latinLnBrk="0" hangingPunct="1">
              <a:spcBef>
                <a:spcPct val="0"/>
              </a:spcBef>
              <a:buClrTx/>
              <a:buFontTx/>
              <a:buNone/>
              <a:defRPr lang="en-GB" sz="800" b="1" kern="1200" dirty="0" smtClean="0">
                <a:solidFill>
                  <a:schemeClr val="tx2"/>
                </a:solidFill>
                <a:latin typeface="+mn-lt"/>
                <a:ea typeface="+mn-ea"/>
                <a:cs typeface="Arial" charset="0"/>
              </a:defRPr>
            </a:lvl5pPr>
          </a:lstStyle>
          <a:p>
            <a:pPr lvl="0"/>
            <a:r>
              <a:rPr lang="en-US" dirty="0" smtClean="0"/>
              <a:t>[Footnote]</a:t>
            </a:r>
          </a:p>
        </p:txBody>
      </p:sp>
      <p:sp>
        <p:nvSpPr>
          <p:cNvPr id="5" name="Strap-line"/>
          <p:cNvSpPr>
            <a:spLocks noGrp="1"/>
          </p:cNvSpPr>
          <p:nvPr>
            <p:ph type="body" sz="quarter" idx="14" hasCustomPrompt="1"/>
          </p:nvPr>
        </p:nvSpPr>
        <p:spPr>
          <a:xfrm>
            <a:off x="450849" y="6209158"/>
            <a:ext cx="9791702" cy="307777"/>
          </a:xfrm>
          <a:noFill/>
          <a:ln w="6350">
            <a:noFill/>
            <a:miter lim="800000"/>
            <a:headEnd/>
            <a:tailEnd/>
          </a:ln>
          <a:effectLst/>
        </p:spPr>
        <p:txBody>
          <a:bodyPr wrap="square" lIns="0" tIns="0" rIns="0" bIns="0" anchor="b" anchorCtr="0">
            <a:spAutoFit/>
          </a:bodyPr>
          <a:lstStyle>
            <a:lvl1pPr marL="0" indent="0" algn="ctr" rtl="0" fontAlgn="base">
              <a:spcBef>
                <a:spcPts val="0"/>
              </a:spcBef>
              <a:spcAft>
                <a:spcPct val="0"/>
              </a:spcAft>
              <a:buClrTx/>
              <a:buFontTx/>
              <a:buNone/>
              <a:defRPr lang="en-US" sz="2000" b="1" kern="1200" dirty="0" smtClean="0">
                <a:solidFill>
                  <a:schemeClr val="accent6"/>
                </a:solidFill>
                <a:latin typeface="Arial" charset="0"/>
                <a:ea typeface="+mn-ea"/>
                <a:cs typeface="Arial" charset="0"/>
              </a:defRPr>
            </a:lvl1pPr>
            <a:lvl2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2pPr>
            <a:lvl3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3pPr>
            <a:lvl4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4pPr>
            <a:lvl5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5pPr>
            <a:lvl6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6pPr>
            <a:lvl7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7pPr>
            <a:lvl8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8pPr>
            <a:lvl9pPr marL="0" indent="0" algn="ctr" rtl="0" fontAlgn="base">
              <a:spcBef>
                <a:spcPct val="50000"/>
              </a:spcBef>
              <a:spcAft>
                <a:spcPct val="0"/>
              </a:spcAft>
              <a:buClrTx/>
              <a:buFontTx/>
              <a:buNone/>
              <a:defRPr lang="en-GB" sz="2000" kern="1200" dirty="0">
                <a:solidFill>
                  <a:schemeClr val="tx2"/>
                </a:solidFill>
                <a:latin typeface="Arial" charset="0"/>
                <a:ea typeface="+mn-ea"/>
                <a:cs typeface="Arial" charset="0"/>
              </a:defRPr>
            </a:lvl9pPr>
          </a:lstStyle>
          <a:p>
            <a:pPr lvl="0"/>
            <a:r>
              <a:rPr lang="en-GB" noProof="0" dirty="0" smtClean="0"/>
              <a:t>Strap-line</a:t>
            </a:r>
          </a:p>
        </p:txBody>
      </p:sp>
      <p:sp>
        <p:nvSpPr>
          <p:cNvPr id="6" name="Text Left"/>
          <p:cNvSpPr>
            <a:spLocks noGrp="1"/>
          </p:cNvSpPr>
          <p:nvPr>
            <p:ph type="body" sz="quarter" idx="10" hasCustomPrompt="1"/>
          </p:nvPr>
        </p:nvSpPr>
        <p:spPr>
          <a:xfrm>
            <a:off x="450850" y="1619250"/>
            <a:ext cx="4824000" cy="2413000"/>
          </a:xfrm>
        </p:spPr>
        <p:txBody>
          <a:bodyPr/>
          <a:lstStyle>
            <a:lvl1pPr>
              <a:defRPr baseline="0"/>
            </a:lvl1pPr>
          </a:lstStyle>
          <a:p>
            <a:pPr lvl="0"/>
            <a:r>
              <a:rPr lang="en-US" dirty="0" smtClean="0"/>
              <a:t>Click to add text</a:t>
            </a:r>
            <a:br>
              <a:rPr lang="en-US" dirty="0" smtClean="0"/>
            </a:br>
            <a:r>
              <a:rPr lang="en-US" dirty="0" smtClean="0"/>
              <a:t/>
            </a:r>
            <a:br>
              <a:rPr lang="en-US" dirty="0" smtClean="0"/>
            </a:br>
            <a:r>
              <a:rPr lang="en-US" dirty="0" smtClean="0"/>
              <a:t>– Alt + shift + right/left arrows to promote/demote bullets.</a:t>
            </a:r>
            <a:br>
              <a:rPr lang="en-US" dirty="0" smtClean="0"/>
            </a:br>
            <a:r>
              <a:rPr lang="en-US" dirty="0" smtClean="0"/>
              <a:t>– Alternate slide layouts can be found by clicking ‘Layout’ on the Home tab.</a:t>
            </a:r>
            <a:br>
              <a:rPr lang="en-US" dirty="0" smtClean="0"/>
            </a:br>
            <a:endParaRPr lang="en-GB" dirty="0"/>
          </a:p>
        </p:txBody>
      </p:sp>
    </p:spTree>
    <p:extLst>
      <p:ext uri="{BB962C8B-B14F-4D97-AF65-F5344CB8AC3E}">
        <p14:creationId xmlns:p14="http://schemas.microsoft.com/office/powerpoint/2010/main" val="14279462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(one line)</a:t>
            </a:r>
            <a:endParaRPr lang="en-GB" dirty="0"/>
          </a:p>
        </p:txBody>
      </p:sp>
      <p:sp>
        <p:nvSpPr>
          <p:cNvPr id="3" name="Sub-title"/>
          <p:cNvSpPr>
            <a:spLocks noGrp="1"/>
          </p:cNvSpPr>
          <p:nvPr>
            <p:ph type="body" sz="quarter" idx="11" hasCustomPrompt="1"/>
          </p:nvPr>
        </p:nvSpPr>
        <p:spPr>
          <a:xfrm>
            <a:off x="450850" y="836612"/>
            <a:ext cx="9791700" cy="307777"/>
          </a:xfrm>
        </p:spPr>
        <p:txBody>
          <a:bodyPr>
            <a:spAutoFit/>
          </a:bodyPr>
          <a:lstStyle>
            <a:lvl1pPr>
              <a:lnSpc>
                <a:spcPct val="100000"/>
              </a:lnSpc>
              <a:spcBef>
                <a:spcPts val="0"/>
              </a:spcBef>
              <a:defRPr sz="2000">
                <a:solidFill>
                  <a:schemeClr val="tx2"/>
                </a:solidFill>
              </a:defRPr>
            </a:lvl1pPr>
          </a:lstStyle>
          <a:p>
            <a:pPr lvl="0"/>
            <a:r>
              <a:rPr lang="en-US" dirty="0" smtClean="0"/>
              <a:t>Sub-title</a:t>
            </a:r>
          </a:p>
        </p:txBody>
      </p:sp>
      <p:sp>
        <p:nvSpPr>
          <p:cNvPr id="4" name="Footnote" descr="Source"/>
          <p:cNvSpPr>
            <a:spLocks noGrp="1"/>
          </p:cNvSpPr>
          <p:nvPr>
            <p:ph type="body" sz="quarter" idx="13" hasCustomPrompt="1"/>
          </p:nvPr>
        </p:nvSpPr>
        <p:spPr>
          <a:xfrm>
            <a:off x="450850" y="6752352"/>
            <a:ext cx="9791700" cy="123111"/>
          </a:xfrm>
        </p:spPr>
        <p:txBody>
          <a:bodyPr anchor="b">
            <a:spAutoFit/>
          </a:bodyPr>
          <a:lstStyle>
            <a:lvl1pPr marL="0" algn="l" defTabSz="995690" rtl="0" eaLnBrk="1" latinLnBrk="0" hangingPunct="1">
              <a:lnSpc>
                <a:spcPct val="100000"/>
              </a:lnSpc>
              <a:spcBef>
                <a:spcPct val="0"/>
              </a:spcBef>
              <a:spcAft>
                <a:spcPts val="0"/>
              </a:spcAft>
              <a:buClrTx/>
              <a:buFontTx/>
              <a:buNone/>
              <a:defRPr lang="en-US" sz="800" b="0" kern="1200" dirty="0" smtClean="0">
                <a:solidFill>
                  <a:schemeClr val="tx2"/>
                </a:solidFill>
                <a:latin typeface="+mn-lt"/>
                <a:ea typeface="+mn-ea"/>
                <a:cs typeface="Arial" charset="0"/>
              </a:defRPr>
            </a:lvl1pPr>
            <a:lvl2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2pPr>
            <a:lvl3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3pPr>
            <a:lvl4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4pPr>
            <a:lvl5pPr marL="0" algn="l" defTabSz="995690" rtl="0" eaLnBrk="1" latinLnBrk="0" hangingPunct="1">
              <a:spcBef>
                <a:spcPct val="0"/>
              </a:spcBef>
              <a:buClrTx/>
              <a:buFontTx/>
              <a:buNone/>
              <a:defRPr lang="en-GB" sz="800" b="1" kern="1200" dirty="0" smtClean="0">
                <a:solidFill>
                  <a:schemeClr val="tx2"/>
                </a:solidFill>
                <a:latin typeface="+mn-lt"/>
                <a:ea typeface="+mn-ea"/>
                <a:cs typeface="Arial" charset="0"/>
              </a:defRPr>
            </a:lvl5pPr>
          </a:lstStyle>
          <a:p>
            <a:pPr lvl="0"/>
            <a:r>
              <a:rPr lang="en-US" dirty="0" smtClean="0"/>
              <a:t>[Footnote]</a:t>
            </a:r>
          </a:p>
        </p:txBody>
      </p:sp>
      <p:sp>
        <p:nvSpPr>
          <p:cNvPr id="5" name="Strap-line"/>
          <p:cNvSpPr>
            <a:spLocks noGrp="1"/>
          </p:cNvSpPr>
          <p:nvPr>
            <p:ph type="body" sz="quarter" idx="14" hasCustomPrompt="1"/>
          </p:nvPr>
        </p:nvSpPr>
        <p:spPr>
          <a:xfrm>
            <a:off x="450849" y="6209158"/>
            <a:ext cx="9791702" cy="307777"/>
          </a:xfrm>
          <a:noFill/>
          <a:ln w="6350">
            <a:noFill/>
            <a:miter lim="800000"/>
            <a:headEnd/>
            <a:tailEnd/>
          </a:ln>
          <a:effectLst/>
        </p:spPr>
        <p:txBody>
          <a:bodyPr wrap="square" lIns="0" tIns="0" rIns="0" bIns="0" anchor="b" anchorCtr="0">
            <a:spAutoFit/>
          </a:bodyPr>
          <a:lstStyle>
            <a:lvl1pPr marL="0" indent="0" algn="ctr" rtl="0" fontAlgn="base">
              <a:spcBef>
                <a:spcPts val="0"/>
              </a:spcBef>
              <a:spcAft>
                <a:spcPct val="0"/>
              </a:spcAft>
              <a:buClrTx/>
              <a:buFontTx/>
              <a:buNone/>
              <a:defRPr lang="en-US" sz="2000" b="1" kern="1200" dirty="0" smtClean="0">
                <a:solidFill>
                  <a:schemeClr val="accent6"/>
                </a:solidFill>
                <a:latin typeface="Arial" charset="0"/>
                <a:ea typeface="+mn-ea"/>
                <a:cs typeface="Arial" charset="0"/>
              </a:defRPr>
            </a:lvl1pPr>
            <a:lvl2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2pPr>
            <a:lvl3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3pPr>
            <a:lvl4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4pPr>
            <a:lvl5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5pPr>
            <a:lvl6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6pPr>
            <a:lvl7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7pPr>
            <a:lvl8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8pPr>
            <a:lvl9pPr marL="0" indent="0" algn="ctr" rtl="0" fontAlgn="base">
              <a:spcBef>
                <a:spcPct val="50000"/>
              </a:spcBef>
              <a:spcAft>
                <a:spcPct val="0"/>
              </a:spcAft>
              <a:buClrTx/>
              <a:buFontTx/>
              <a:buNone/>
              <a:defRPr lang="en-GB" sz="2000" kern="1200" dirty="0">
                <a:solidFill>
                  <a:schemeClr val="tx2"/>
                </a:solidFill>
                <a:latin typeface="Arial" charset="0"/>
                <a:ea typeface="+mn-ea"/>
                <a:cs typeface="Arial" charset="0"/>
              </a:defRPr>
            </a:lvl9pPr>
          </a:lstStyle>
          <a:p>
            <a:pPr lvl="0"/>
            <a:r>
              <a:rPr lang="en-GB" noProof="0" dirty="0" smtClean="0"/>
              <a:t>Strap-line</a:t>
            </a:r>
          </a:p>
        </p:txBody>
      </p:sp>
      <p:sp>
        <p:nvSpPr>
          <p:cNvPr id="6" name="Text Right"/>
          <p:cNvSpPr>
            <a:spLocks noGrp="1"/>
          </p:cNvSpPr>
          <p:nvPr>
            <p:ph type="body" sz="quarter" idx="10" hasCustomPrompt="1"/>
          </p:nvPr>
        </p:nvSpPr>
        <p:spPr>
          <a:xfrm>
            <a:off x="5418551" y="1619250"/>
            <a:ext cx="4824000" cy="2413000"/>
          </a:xfrm>
        </p:spPr>
        <p:txBody>
          <a:bodyPr/>
          <a:lstStyle>
            <a:lvl1pPr>
              <a:defRPr baseline="0"/>
            </a:lvl1pPr>
          </a:lstStyle>
          <a:p>
            <a:pPr lvl="0"/>
            <a:r>
              <a:rPr lang="en-US" dirty="0" smtClean="0"/>
              <a:t>Click to add text</a:t>
            </a:r>
            <a:br>
              <a:rPr lang="en-US" dirty="0" smtClean="0"/>
            </a:br>
            <a:r>
              <a:rPr lang="en-US" dirty="0" smtClean="0"/>
              <a:t/>
            </a:r>
            <a:br>
              <a:rPr lang="en-US" dirty="0" smtClean="0"/>
            </a:br>
            <a:r>
              <a:rPr lang="en-US" dirty="0" smtClean="0"/>
              <a:t>– Alt + shift + right/left arrows to promote/demote bullets.</a:t>
            </a:r>
            <a:br>
              <a:rPr lang="en-US" dirty="0" smtClean="0"/>
            </a:br>
            <a:r>
              <a:rPr lang="en-US" dirty="0" smtClean="0"/>
              <a:t>– Alternate slide layouts can be found by clicking ‘Layout’ on the Home tab.</a:t>
            </a:r>
            <a:br>
              <a:rPr lang="en-US" dirty="0" smtClean="0"/>
            </a:br>
            <a:endParaRPr lang="en-GB" dirty="0"/>
          </a:p>
        </p:txBody>
      </p:sp>
    </p:spTree>
    <p:extLst>
      <p:ext uri="{BB962C8B-B14F-4D97-AF65-F5344CB8AC3E}">
        <p14:creationId xmlns:p14="http://schemas.microsoft.com/office/powerpoint/2010/main" val="7100688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0849" y="431800"/>
            <a:ext cx="9791701" cy="400110"/>
          </a:xfrm>
        </p:spPr>
        <p:txBody>
          <a:bodyPr/>
          <a:lstStyle>
            <a:lvl1pPr>
              <a:lnSpc>
                <a:spcPct val="100000"/>
              </a:lnSpc>
              <a:defRPr baseline="0"/>
            </a:lvl1pPr>
          </a:lstStyle>
          <a:p>
            <a:r>
              <a:rPr lang="en-US" dirty="0" smtClean="0"/>
              <a:t>Title (one line)</a:t>
            </a:r>
            <a:endParaRPr lang="en-GB" dirty="0"/>
          </a:p>
        </p:txBody>
      </p:sp>
      <p:sp>
        <p:nvSpPr>
          <p:cNvPr id="6" name="Sub-title"/>
          <p:cNvSpPr>
            <a:spLocks noGrp="1"/>
          </p:cNvSpPr>
          <p:nvPr>
            <p:ph type="body" sz="quarter" idx="11" hasCustomPrompt="1"/>
          </p:nvPr>
        </p:nvSpPr>
        <p:spPr>
          <a:xfrm>
            <a:off x="450850" y="836612"/>
            <a:ext cx="9791700" cy="307777"/>
          </a:xfrm>
        </p:spPr>
        <p:txBody>
          <a:bodyPr>
            <a:spAutoFit/>
          </a:bodyPr>
          <a:lstStyle>
            <a:lvl1pPr>
              <a:lnSpc>
                <a:spcPct val="100000"/>
              </a:lnSpc>
              <a:spcBef>
                <a:spcPts val="0"/>
              </a:spcBef>
              <a:defRPr sz="2000">
                <a:solidFill>
                  <a:schemeClr val="tx2"/>
                </a:solidFill>
              </a:defRPr>
            </a:lvl1pPr>
          </a:lstStyle>
          <a:p>
            <a:pPr lvl="0"/>
            <a:r>
              <a:rPr lang="en-US" dirty="0" smtClean="0"/>
              <a:t>Sub-title</a:t>
            </a:r>
          </a:p>
        </p:txBody>
      </p:sp>
      <p:sp>
        <p:nvSpPr>
          <p:cNvPr id="7" name="Footnote" descr="Source"/>
          <p:cNvSpPr>
            <a:spLocks noGrp="1"/>
          </p:cNvSpPr>
          <p:nvPr>
            <p:ph type="body" sz="quarter" idx="13" hasCustomPrompt="1"/>
          </p:nvPr>
        </p:nvSpPr>
        <p:spPr>
          <a:xfrm>
            <a:off x="450850" y="6752352"/>
            <a:ext cx="9791700" cy="123111"/>
          </a:xfrm>
        </p:spPr>
        <p:txBody>
          <a:bodyPr anchor="b">
            <a:spAutoFit/>
          </a:bodyPr>
          <a:lstStyle>
            <a:lvl1pPr marL="0" algn="l" defTabSz="995690" rtl="0" eaLnBrk="1" latinLnBrk="0" hangingPunct="1">
              <a:lnSpc>
                <a:spcPct val="100000"/>
              </a:lnSpc>
              <a:spcBef>
                <a:spcPct val="0"/>
              </a:spcBef>
              <a:spcAft>
                <a:spcPts val="0"/>
              </a:spcAft>
              <a:buClrTx/>
              <a:buFontTx/>
              <a:buNone/>
              <a:defRPr lang="en-US" sz="800" b="0" kern="1200" dirty="0" smtClean="0">
                <a:solidFill>
                  <a:schemeClr val="tx2"/>
                </a:solidFill>
                <a:latin typeface="+mn-lt"/>
                <a:ea typeface="+mn-ea"/>
                <a:cs typeface="Arial" charset="0"/>
              </a:defRPr>
            </a:lvl1pPr>
            <a:lvl2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2pPr>
            <a:lvl3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3pPr>
            <a:lvl4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4pPr>
            <a:lvl5pPr marL="0" algn="l" defTabSz="995690" rtl="0" eaLnBrk="1" latinLnBrk="0" hangingPunct="1">
              <a:spcBef>
                <a:spcPct val="0"/>
              </a:spcBef>
              <a:buClrTx/>
              <a:buFontTx/>
              <a:buNone/>
              <a:defRPr lang="en-GB" sz="800" b="1" kern="1200" dirty="0" smtClean="0">
                <a:solidFill>
                  <a:schemeClr val="tx2"/>
                </a:solidFill>
                <a:latin typeface="+mn-lt"/>
                <a:ea typeface="+mn-ea"/>
                <a:cs typeface="Arial" charset="0"/>
              </a:defRPr>
            </a:lvl5pPr>
          </a:lstStyle>
          <a:p>
            <a:pPr lvl="0"/>
            <a:r>
              <a:rPr lang="en-US" dirty="0" smtClean="0"/>
              <a:t>[Footnote]</a:t>
            </a:r>
          </a:p>
        </p:txBody>
      </p:sp>
      <p:sp>
        <p:nvSpPr>
          <p:cNvPr id="5" name="Strap-line"/>
          <p:cNvSpPr>
            <a:spLocks noGrp="1"/>
          </p:cNvSpPr>
          <p:nvPr>
            <p:ph type="body" sz="quarter" idx="14" hasCustomPrompt="1"/>
          </p:nvPr>
        </p:nvSpPr>
        <p:spPr>
          <a:xfrm>
            <a:off x="450849" y="6209158"/>
            <a:ext cx="9791702" cy="307777"/>
          </a:xfrm>
          <a:noFill/>
          <a:ln w="6350">
            <a:noFill/>
            <a:miter lim="800000"/>
            <a:headEnd/>
            <a:tailEnd/>
          </a:ln>
          <a:effectLst/>
        </p:spPr>
        <p:txBody>
          <a:bodyPr wrap="square" lIns="0" tIns="0" rIns="0" bIns="0" anchor="b" anchorCtr="0">
            <a:spAutoFit/>
          </a:bodyPr>
          <a:lstStyle>
            <a:lvl1pPr marL="0" indent="0" algn="ctr" rtl="0" fontAlgn="base">
              <a:spcBef>
                <a:spcPts val="0"/>
              </a:spcBef>
              <a:spcAft>
                <a:spcPct val="0"/>
              </a:spcAft>
              <a:buClrTx/>
              <a:buFontTx/>
              <a:buNone/>
              <a:defRPr lang="en-US" sz="2000" b="1" kern="1200" dirty="0" smtClean="0">
                <a:solidFill>
                  <a:schemeClr val="accent6"/>
                </a:solidFill>
                <a:latin typeface="Arial" charset="0"/>
                <a:ea typeface="+mn-ea"/>
                <a:cs typeface="Arial" charset="0"/>
              </a:defRPr>
            </a:lvl1pPr>
            <a:lvl2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2pPr>
            <a:lvl3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3pPr>
            <a:lvl4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4pPr>
            <a:lvl5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5pPr>
            <a:lvl6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6pPr>
            <a:lvl7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7pPr>
            <a:lvl8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8pPr>
            <a:lvl9pPr marL="0" indent="0" algn="ctr" rtl="0" fontAlgn="base">
              <a:spcBef>
                <a:spcPct val="50000"/>
              </a:spcBef>
              <a:spcAft>
                <a:spcPct val="0"/>
              </a:spcAft>
              <a:buClrTx/>
              <a:buFontTx/>
              <a:buNone/>
              <a:defRPr lang="en-GB" sz="2000" kern="1200" dirty="0">
                <a:solidFill>
                  <a:schemeClr val="tx2"/>
                </a:solidFill>
                <a:latin typeface="Arial" charset="0"/>
                <a:ea typeface="+mn-ea"/>
                <a:cs typeface="Arial" charset="0"/>
              </a:defRPr>
            </a:lvl9pPr>
          </a:lstStyle>
          <a:p>
            <a:pPr lvl="0"/>
            <a:r>
              <a:rPr lang="en-GB" noProof="0" dirty="0" smtClean="0"/>
              <a:t>Strap-line</a:t>
            </a:r>
          </a:p>
        </p:txBody>
      </p:sp>
    </p:spTree>
    <p:extLst>
      <p:ext uri="{BB962C8B-B14F-4D97-AF65-F5344CB8AC3E}">
        <p14:creationId xmlns:p14="http://schemas.microsoft.com/office/powerpoint/2010/main" val="2085375142"/>
      </p:ext>
    </p:extLst>
  </p:cSld>
  <p:clrMapOvr>
    <a:masterClrMapping/>
  </p:clrMapOvr>
  <p:timing>
    <p:tnLst>
      <p:par>
        <p:cTn id="1" dur="indefinite" restart="never" nodeType="tmRoot"/>
      </p:par>
    </p:tnLst>
  </p:timing>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2940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6679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p:cNvSpPr>
            <a:spLocks noGrp="1"/>
          </p:cNvSpPr>
          <p:nvPr>
            <p:ph type="title"/>
          </p:nvPr>
        </p:nvSpPr>
        <p:spPr bwMode="gray">
          <a:xfrm>
            <a:off x="450849" y="431800"/>
            <a:ext cx="9791701"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lgn="l" rtl="0" fontAlgn="base">
              <a:spcBef>
                <a:spcPct val="0"/>
              </a:spcBef>
              <a:spcAft>
                <a:spcPct val="0"/>
              </a:spcAft>
            </a:pPr>
            <a:r>
              <a:rPr lang="en-US" noProof="0" smtClean="0"/>
              <a:t>Click to edit Master title style</a:t>
            </a:r>
            <a:endParaRPr lang="en-GB" noProof="0" dirty="0"/>
          </a:p>
        </p:txBody>
      </p:sp>
      <p:sp>
        <p:nvSpPr>
          <p:cNvPr id="10" name="Text Placeholder 9"/>
          <p:cNvSpPr>
            <a:spLocks noGrp="1"/>
          </p:cNvSpPr>
          <p:nvPr>
            <p:ph type="body" idx="1"/>
          </p:nvPr>
        </p:nvSpPr>
        <p:spPr bwMode="gray">
          <a:xfrm>
            <a:off x="450849" y="1619250"/>
            <a:ext cx="9791701" cy="1708160"/>
          </a:xfrm>
          <a:prstGeom prst="rect">
            <a:avLst/>
          </a:prstGeom>
        </p:spPr>
        <p:txBody>
          <a:bodyPr vert="horz" wrap="square" lIns="0" tIns="0" rIns="0" bIns="0" rtlCol="0">
            <a:spAutoFit/>
          </a:bodyPr>
          <a:lstStyle/>
          <a:p>
            <a:pPr lvl="0"/>
            <a:r>
              <a:rPr lang="en-US" noProof="0" dirty="0" smtClean="0"/>
              <a:t>Text (level 1)</a:t>
            </a:r>
          </a:p>
          <a:p>
            <a:pPr lvl="1"/>
            <a:r>
              <a:rPr lang="en-US" noProof="0" dirty="0" smtClean="0"/>
              <a:t>Bullet (level 2)</a:t>
            </a:r>
          </a:p>
          <a:p>
            <a:pPr lvl="2"/>
            <a:r>
              <a:rPr lang="en-US" noProof="0" dirty="0" smtClean="0"/>
              <a:t>Bullet (level 3)</a:t>
            </a:r>
          </a:p>
          <a:p>
            <a:pPr lvl="3"/>
            <a:r>
              <a:rPr lang="en-US" noProof="0" dirty="0" smtClean="0"/>
              <a:t>Bullet (level 4)</a:t>
            </a:r>
          </a:p>
          <a:p>
            <a:pPr lvl="4"/>
            <a:r>
              <a:rPr lang="en-US" noProof="0" dirty="0" smtClean="0"/>
              <a:t>Heading (level 5)</a:t>
            </a:r>
          </a:p>
        </p:txBody>
      </p:sp>
      <p:sp>
        <p:nvSpPr>
          <p:cNvPr id="7" name="Slide No. Placeholder"/>
          <p:cNvSpPr txBox="1">
            <a:spLocks/>
          </p:cNvSpPr>
          <p:nvPr/>
        </p:nvSpPr>
        <p:spPr bwMode="gray">
          <a:xfrm>
            <a:off x="450850" y="6992668"/>
            <a:ext cx="141064" cy="138499"/>
          </a:xfrm>
          <a:prstGeom prst="rect">
            <a:avLst/>
          </a:prstGeom>
          <a:noFill/>
          <a:ln w="9525" algn="ctr">
            <a:noFill/>
            <a:miter lim="800000"/>
            <a:headEnd/>
            <a:tailEnd/>
          </a:ln>
          <a:effectLst/>
        </p:spPr>
        <p:txBody>
          <a:bodyPr wrap="none" lIns="0" tIns="0" rIns="0" bIns="0">
            <a:spAutoFit/>
          </a:bodyPr>
          <a:lstStyle>
            <a:lvl1pPr algn="r">
              <a:defRPr sz="1200">
                <a:solidFill>
                  <a:schemeClr val="tx1">
                    <a:tint val="75000"/>
                  </a:schemeClr>
                </a:solidFill>
              </a:defRPr>
            </a:lvl1pPr>
          </a:lstStyle>
          <a:p>
            <a:pPr marL="0" marR="0" lvl="0" indent="0" algn="l" defTabSz="995690" rtl="0" eaLnBrk="1" fontAlgn="base" latinLnBrk="0" hangingPunct="1">
              <a:lnSpc>
                <a:spcPct val="100000"/>
              </a:lnSpc>
              <a:spcBef>
                <a:spcPct val="0"/>
              </a:spcBef>
              <a:spcAft>
                <a:spcPct val="0"/>
              </a:spcAft>
              <a:buClrTx/>
              <a:buSzTx/>
              <a:buFontTx/>
              <a:buNone/>
              <a:tabLst/>
              <a:defRPr/>
            </a:pPr>
            <a:fld id="{CA2AB277-B7D8-41C2-8903-16C7182C2CBB}" type="slidenum">
              <a:rPr lang="en-GB" sz="900" noProof="0" smtClean="0">
                <a:solidFill>
                  <a:schemeClr val="tx2"/>
                </a:solidFill>
                <a:cs typeface="Arial" charset="0"/>
              </a:rPr>
              <a:pPr marL="0" marR="0" lvl="0" indent="0" algn="l" defTabSz="995690" rtl="0" eaLnBrk="1" fontAlgn="base" latinLnBrk="0" hangingPunct="1">
                <a:lnSpc>
                  <a:spcPct val="100000"/>
                </a:lnSpc>
                <a:spcBef>
                  <a:spcPct val="0"/>
                </a:spcBef>
                <a:spcAft>
                  <a:spcPct val="0"/>
                </a:spcAft>
                <a:buClrTx/>
                <a:buSzTx/>
                <a:buFontTx/>
                <a:buNone/>
                <a:tabLst/>
                <a:defRPr/>
              </a:pPr>
              <a:t>‹#›</a:t>
            </a:fld>
            <a:endParaRPr lang="en-GB" sz="900" noProof="0" dirty="0" smtClean="0">
              <a:solidFill>
                <a:schemeClr val="tx2"/>
              </a:solidFill>
              <a:cs typeface="Arial" charset="0"/>
            </a:endParaRPr>
          </a:p>
        </p:txBody>
      </p:sp>
      <p:sp>
        <p:nvSpPr>
          <p:cNvPr id="8" name="Info Placeholder"/>
          <p:cNvSpPr/>
          <p:nvPr/>
        </p:nvSpPr>
        <p:spPr bwMode="gray">
          <a:xfrm>
            <a:off x="1106736" y="6993986"/>
            <a:ext cx="4168527" cy="138499"/>
          </a:xfrm>
          <a:prstGeom prst="rect">
            <a:avLst/>
          </a:prstGeom>
          <a:noFill/>
          <a:ln w="9525" algn="ctr">
            <a:noFill/>
            <a:miter lim="800000"/>
            <a:headEnd/>
            <a:tailEnd/>
          </a:ln>
          <a:effectLst/>
        </p:spPr>
        <p:txBody>
          <a:bodyPr wrap="square" lIns="0" tIns="0" rIns="0" bIns="0">
            <a:noAutofit/>
          </a:bodyPr>
          <a:lstStyle/>
          <a:p>
            <a:pPr marR="0" lvl="0" indent="0" fontAlgn="base">
              <a:lnSpc>
                <a:spcPct val="100000"/>
              </a:lnSpc>
              <a:spcBef>
                <a:spcPct val="0"/>
              </a:spcBef>
              <a:spcAft>
                <a:spcPct val="0"/>
              </a:spcAft>
              <a:buClrTx/>
              <a:buSzTx/>
              <a:buFontTx/>
              <a:buNone/>
              <a:tabLst/>
            </a:pPr>
            <a:endParaRPr lang="en-GB" sz="900" dirty="0">
              <a:solidFill>
                <a:schemeClr val="tx2"/>
              </a:solidFill>
              <a:cs typeface="Arial" charset="0"/>
            </a:endParaRPr>
          </a:p>
        </p:txBody>
      </p:sp>
      <p:cxnSp>
        <p:nvCxnSpPr>
          <p:cNvPr id="38" name="Line Top"/>
          <p:cNvCxnSpPr/>
          <p:nvPr/>
        </p:nvCxnSpPr>
        <p:spPr bwMode="gray">
          <a:xfrm>
            <a:off x="450849" y="423836"/>
            <a:ext cx="979170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Line Bottom"/>
          <p:cNvCxnSpPr/>
          <p:nvPr/>
        </p:nvCxnSpPr>
        <p:spPr bwMode="gray">
          <a:xfrm>
            <a:off x="450849" y="6944465"/>
            <a:ext cx="97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Info Placeholder"/>
          <p:cNvSpPr/>
          <p:nvPr/>
        </p:nvSpPr>
        <p:spPr bwMode="gray">
          <a:xfrm>
            <a:off x="7110896" y="6993986"/>
            <a:ext cx="3131953" cy="138499"/>
          </a:xfrm>
          <a:prstGeom prst="rect">
            <a:avLst/>
          </a:prstGeom>
          <a:noFill/>
          <a:ln w="9525" algn="ctr">
            <a:noFill/>
            <a:miter lim="800000"/>
            <a:headEnd/>
            <a:tailEnd/>
          </a:ln>
          <a:effectLst/>
        </p:spPr>
        <p:txBody>
          <a:bodyPr wrap="square" lIns="0" tIns="0" rIns="0" bIns="0">
            <a:spAutoFit/>
          </a:bodyPr>
          <a:lstStyle/>
          <a:p>
            <a:pPr marL="0" marR="0" lvl="0" indent="0" algn="r" defTabSz="995690" rtl="0" eaLnBrk="1" fontAlgn="base" latinLnBrk="0" hangingPunct="1">
              <a:lnSpc>
                <a:spcPct val="100000"/>
              </a:lnSpc>
              <a:spcBef>
                <a:spcPct val="0"/>
              </a:spcBef>
              <a:spcAft>
                <a:spcPct val="0"/>
              </a:spcAft>
              <a:buClrTx/>
              <a:buSzTx/>
              <a:buFontTx/>
              <a:buNone/>
              <a:tabLst/>
              <a:defRPr/>
            </a:pPr>
            <a:r>
              <a:rPr lang="en-GB" sz="900" dirty="0" smtClean="0">
                <a:solidFill>
                  <a:schemeClr val="tx2"/>
                </a:solidFill>
                <a:cs typeface="Arial" charset="0"/>
              </a:rPr>
              <a:t>Confidential</a:t>
            </a:r>
            <a:r>
              <a:rPr lang="en-GB" sz="900" baseline="0" dirty="0" smtClean="0">
                <a:solidFill>
                  <a:schemeClr val="tx2"/>
                </a:solidFill>
                <a:cs typeface="Arial" charset="0"/>
              </a:rPr>
              <a:t> </a:t>
            </a:r>
            <a:r>
              <a:rPr lang="en-GB" sz="900" dirty="0" smtClean="0">
                <a:solidFill>
                  <a:schemeClr val="tx2"/>
                </a:solidFill>
                <a:cs typeface="Arial" charset="0"/>
              </a:rPr>
              <a:t>|</a:t>
            </a:r>
            <a:r>
              <a:rPr lang="en-GB" sz="900" baseline="0" dirty="0" smtClean="0">
                <a:solidFill>
                  <a:schemeClr val="tx2"/>
                </a:solidFill>
                <a:cs typeface="Arial" charset="0"/>
              </a:rPr>
              <a:t> </a:t>
            </a:r>
            <a:r>
              <a:rPr lang="en-GB" sz="900" dirty="0" smtClean="0">
                <a:solidFill>
                  <a:schemeClr val="tx2"/>
                </a:solidFill>
                <a:cs typeface="Arial" charset="0"/>
              </a:rPr>
              <a:t>Investec Asset Management</a:t>
            </a:r>
            <a:endParaRPr lang="en-GB" sz="900" dirty="0">
              <a:solidFill>
                <a:schemeClr val="tx2"/>
              </a:solidFill>
              <a:cs typeface="Arial" charset="0"/>
            </a:endParaRPr>
          </a:p>
        </p:txBody>
      </p:sp>
      <p:sp>
        <p:nvSpPr>
          <p:cNvPr id="11" name="Info Placeholder"/>
          <p:cNvSpPr/>
          <p:nvPr/>
        </p:nvSpPr>
        <p:spPr bwMode="gray">
          <a:xfrm>
            <a:off x="447314" y="7132485"/>
            <a:ext cx="1659026" cy="107722"/>
          </a:xfrm>
          <a:prstGeom prst="rect">
            <a:avLst/>
          </a:prstGeom>
          <a:noFill/>
          <a:ln w="9525" algn="ctr">
            <a:noFill/>
            <a:miter lim="800000"/>
            <a:headEnd/>
            <a:tailEnd/>
          </a:ln>
          <a:effectLst/>
        </p:spPr>
        <p:txBody>
          <a:bodyPr wrap="square" lIns="0" tIns="0" rIns="0" bIns="0">
            <a:noAutofit/>
          </a:bodyPr>
          <a:lstStyle/>
          <a:p>
            <a:pPr marL="0" marR="0" lvl="0" indent="0" algn="l" defTabSz="995690" rtl="0" eaLnBrk="1" fontAlgn="base" latinLnBrk="0" hangingPunct="1">
              <a:lnSpc>
                <a:spcPct val="100000"/>
              </a:lnSpc>
              <a:spcBef>
                <a:spcPct val="0"/>
              </a:spcBef>
              <a:spcAft>
                <a:spcPct val="0"/>
              </a:spcAft>
              <a:buClrTx/>
              <a:buSzTx/>
              <a:buFontTx/>
              <a:buNone/>
              <a:tabLst/>
              <a:defRPr/>
            </a:pPr>
            <a:r>
              <a:rPr lang="en-GB" sz="700" smtClean="0">
                <a:solidFill>
                  <a:schemeClr val="bg2"/>
                </a:solidFill>
                <a:cs typeface="Arial" charset="0"/>
              </a:rPr>
              <a:t>P20170914_3724503P</a:t>
            </a:r>
            <a:endParaRPr lang="en-GB" sz="700" dirty="0">
              <a:solidFill>
                <a:schemeClr val="bg2"/>
              </a:solidFill>
              <a:cs typeface="Arial" charset="0"/>
            </a:endParaRPr>
          </a:p>
        </p:txBody>
      </p:sp>
      <p:sp>
        <p:nvSpPr>
          <p:cNvPr id="12" name="Info Placeholder"/>
          <p:cNvSpPr/>
          <p:nvPr/>
        </p:nvSpPr>
        <p:spPr bwMode="gray">
          <a:xfrm>
            <a:off x="7110896" y="6993986"/>
            <a:ext cx="3131953" cy="138499"/>
          </a:xfrm>
          <a:prstGeom prst="rect">
            <a:avLst/>
          </a:prstGeom>
          <a:noFill/>
          <a:ln w="9525" algn="ctr">
            <a:noFill/>
            <a:miter lim="800000"/>
            <a:headEnd/>
            <a:tailEnd/>
          </a:ln>
          <a:effectLst/>
        </p:spPr>
        <p:txBody>
          <a:bodyPr wrap="square" lIns="0" tIns="0" rIns="0" bIns="0">
            <a:spAutoFit/>
          </a:bodyPr>
          <a:lstStyle/>
          <a:p>
            <a:pPr marL="0" marR="0" lvl="0" indent="0" algn="r" defTabSz="995690" rtl="0" eaLnBrk="1" fontAlgn="base" latinLnBrk="0" hangingPunct="1">
              <a:lnSpc>
                <a:spcPct val="100000"/>
              </a:lnSpc>
              <a:spcBef>
                <a:spcPct val="0"/>
              </a:spcBef>
              <a:spcAft>
                <a:spcPct val="0"/>
              </a:spcAft>
              <a:buClrTx/>
              <a:buSzTx/>
              <a:buFontTx/>
              <a:buNone/>
              <a:tabLst/>
              <a:defRPr/>
            </a:pPr>
            <a:r>
              <a:rPr lang="en-GB" sz="900" dirty="0" smtClean="0">
                <a:solidFill>
                  <a:schemeClr val="tx2"/>
                </a:solidFill>
                <a:cs typeface="Arial" charset="0"/>
              </a:rPr>
              <a:t>Confidential</a:t>
            </a:r>
            <a:r>
              <a:rPr lang="en-GB" sz="900" baseline="0" dirty="0" smtClean="0">
                <a:solidFill>
                  <a:schemeClr val="tx2"/>
                </a:solidFill>
                <a:cs typeface="Arial" charset="0"/>
              </a:rPr>
              <a:t> </a:t>
            </a:r>
            <a:r>
              <a:rPr lang="en-GB" sz="900" dirty="0" smtClean="0">
                <a:solidFill>
                  <a:schemeClr val="tx2"/>
                </a:solidFill>
                <a:cs typeface="Arial" charset="0"/>
              </a:rPr>
              <a:t>|</a:t>
            </a:r>
            <a:r>
              <a:rPr lang="en-GB" sz="900" baseline="0" dirty="0" smtClean="0">
                <a:solidFill>
                  <a:schemeClr val="tx2"/>
                </a:solidFill>
                <a:cs typeface="Arial" charset="0"/>
              </a:rPr>
              <a:t> </a:t>
            </a:r>
            <a:r>
              <a:rPr lang="en-GB" sz="900" dirty="0" smtClean="0">
                <a:solidFill>
                  <a:schemeClr val="tx2"/>
                </a:solidFill>
                <a:cs typeface="Arial" charset="0"/>
              </a:rPr>
              <a:t>Investec Asset Management</a:t>
            </a:r>
            <a:endParaRPr lang="en-GB" sz="900" dirty="0">
              <a:solidFill>
                <a:schemeClr val="tx2"/>
              </a:solidFill>
              <a:cs typeface="Arial" charset="0"/>
            </a:endParaRPr>
          </a:p>
        </p:txBody>
      </p:sp>
      <p:sp>
        <p:nvSpPr>
          <p:cNvPr id="13" name="Info Placeholder"/>
          <p:cNvSpPr/>
          <p:nvPr/>
        </p:nvSpPr>
        <p:spPr bwMode="gray">
          <a:xfrm>
            <a:off x="447314" y="7132485"/>
            <a:ext cx="651236" cy="107722"/>
          </a:xfrm>
          <a:prstGeom prst="rect">
            <a:avLst/>
          </a:prstGeom>
          <a:noFill/>
          <a:ln w="9525" algn="ctr">
            <a:noFill/>
            <a:miter lim="800000"/>
            <a:headEnd/>
            <a:tailEnd/>
          </a:ln>
          <a:effectLst/>
        </p:spPr>
        <p:txBody>
          <a:bodyPr wrap="square" lIns="0" tIns="0" rIns="0" bIns="0">
            <a:noAutofit/>
          </a:bodyPr>
          <a:lstStyle/>
          <a:p>
            <a:pPr marL="0" marR="0" lvl="0" indent="0" algn="l" defTabSz="995690" rtl="0" eaLnBrk="1" fontAlgn="base" latinLnBrk="0" hangingPunct="1">
              <a:lnSpc>
                <a:spcPct val="100000"/>
              </a:lnSpc>
              <a:spcBef>
                <a:spcPct val="0"/>
              </a:spcBef>
              <a:spcAft>
                <a:spcPct val="0"/>
              </a:spcAft>
              <a:buClrTx/>
              <a:buSzTx/>
              <a:buFontTx/>
              <a:buNone/>
              <a:tabLst/>
              <a:defRPr/>
            </a:pPr>
            <a:endParaRPr lang="en-GB" sz="700" dirty="0">
              <a:solidFill>
                <a:schemeClr val="bg2"/>
              </a:solidFill>
              <a:cs typeface="Arial" charset="0"/>
            </a:endParaRPr>
          </a:p>
        </p:txBody>
      </p:sp>
    </p:spTree>
    <p:extLst>
      <p:ext uri="{BB962C8B-B14F-4D97-AF65-F5344CB8AC3E}">
        <p14:creationId xmlns:p14="http://schemas.microsoft.com/office/powerpoint/2010/main" val="2958960056"/>
      </p:ext>
    </p:extLst>
  </p:cSld>
  <p:clrMap bg1="lt1" tx1="dk1" bg2="lt2" tx2="dk2" accent1="accent1" accent2="accent2" accent3="accent3" accent4="accent4" accent5="accent5" accent6="accent6" hlink="hlink" folHlink="folHlink"/>
  <p:sldLayoutIdLst>
    <p:sldLayoutId id="2147483815" r:id="rId1"/>
    <p:sldLayoutId id="2147483817" r:id="rId2"/>
    <p:sldLayoutId id="2147483818" r:id="rId3"/>
    <p:sldLayoutId id="2147483819" r:id="rId4"/>
    <p:sldLayoutId id="2147483820" r:id="rId5"/>
    <p:sldLayoutId id="2147483821" r:id="rId6"/>
    <p:sldLayoutId id="2147483803" r:id="rId7"/>
    <p:sldLayoutId id="2147483804" r:id="rId8"/>
    <p:sldLayoutId id="2147483805" r:id="rId9"/>
    <p:sldLayoutId id="2147483812" r:id="rId10"/>
    <p:sldLayoutId id="2147483813" r:id="rId11"/>
    <p:sldLayoutId id="2147483814" r:id="rId12"/>
  </p:sldLayoutIdLst>
  <p:timing>
    <p:tnLst>
      <p:par>
        <p:cTn id="1" dur="indefinite" restart="never" nodeType="tmRoot"/>
      </p:par>
    </p:tnLst>
  </p:timing>
  <p:hf hdr="0"/>
  <p:txStyles>
    <p:titleStyle>
      <a:lvl1pPr algn="l" defTabSz="995690" rtl="0" eaLnBrk="1" latinLnBrk="0" hangingPunct="1">
        <a:spcBef>
          <a:spcPct val="0"/>
        </a:spcBef>
        <a:buNone/>
        <a:defRPr lang="en-GB" sz="2600" kern="1200" dirty="0" smtClean="0">
          <a:solidFill>
            <a:schemeClr val="tx1"/>
          </a:solidFill>
          <a:latin typeface="Arial Black" panose="020B0A04020102020204" pitchFamily="34" charset="0"/>
          <a:ea typeface="+mj-ea"/>
          <a:cs typeface="+mj-cs"/>
        </a:defRPr>
      </a:lvl1pPr>
    </p:titleStyle>
    <p:bodyStyle>
      <a:lvl1pPr marL="0" indent="0" algn="l" defTabSz="995690" rtl="0" eaLnBrk="1" latinLnBrk="0" hangingPunct="1">
        <a:lnSpc>
          <a:spcPct val="100000"/>
        </a:lnSpc>
        <a:spcBef>
          <a:spcPts val="600"/>
        </a:spcBef>
        <a:spcAft>
          <a:spcPts val="0"/>
        </a:spcAft>
        <a:buFont typeface="Arial" pitchFamily="34" charset="0"/>
        <a:buNone/>
        <a:defRPr lang="en-US" sz="1800" b="0" kern="1200" dirty="0" smtClean="0">
          <a:solidFill>
            <a:schemeClr val="tx1"/>
          </a:solidFill>
          <a:latin typeface="+mn-lt"/>
          <a:ea typeface="+mn-ea"/>
          <a:cs typeface="+mn-cs"/>
        </a:defRPr>
      </a:lvl1pPr>
      <a:lvl2pPr marL="266700" indent="-266700" algn="l" defTabSz="995690" rtl="0" eaLnBrk="1" latinLnBrk="0" hangingPunct="1">
        <a:lnSpc>
          <a:spcPct val="100000"/>
        </a:lnSpc>
        <a:spcBef>
          <a:spcPts val="600"/>
        </a:spcBef>
        <a:spcAft>
          <a:spcPts val="0"/>
        </a:spcAft>
        <a:buClr>
          <a:schemeClr val="tx1"/>
        </a:buClr>
        <a:buSzPct val="100000"/>
        <a:buFont typeface="Arial" pitchFamily="34" charset="0"/>
        <a:buChar char="●"/>
        <a:defRPr lang="en-US" sz="1800" b="0" kern="1200" baseline="0" dirty="0" smtClean="0">
          <a:solidFill>
            <a:schemeClr val="tx1"/>
          </a:solidFill>
          <a:latin typeface="+mn-lt"/>
          <a:ea typeface="+mn-ea"/>
          <a:cs typeface="+mn-cs"/>
        </a:defRPr>
      </a:lvl2pPr>
      <a:lvl3pPr marL="542925" indent="-276225"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3pPr>
      <a:lvl4pPr marL="809625" indent="-266700"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4pPr>
      <a:lvl5pPr marL="0" indent="0" algn="l" defTabSz="995690" rtl="0" eaLnBrk="1" latinLnBrk="0" hangingPunct="1">
        <a:lnSpc>
          <a:spcPct val="100000"/>
        </a:lnSpc>
        <a:spcBef>
          <a:spcPts val="1800"/>
        </a:spcBef>
        <a:spcAft>
          <a:spcPts val="0"/>
        </a:spcAft>
        <a:buClrTx/>
        <a:buFont typeface="Arial" pitchFamily="34" charset="0"/>
        <a:buNone/>
        <a:defRPr lang="en-GB" sz="1600" b="1" kern="1200" dirty="0" smtClean="0">
          <a:solidFill>
            <a:schemeClr val="tx1"/>
          </a:solidFill>
          <a:latin typeface="Arial Black" panose="020B0A04020102020204" pitchFamily="34" charset="0"/>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p:bodyStyle>
    <p:other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284" userDrawn="1">
          <p15:clr>
            <a:srgbClr val="F26B43"/>
          </p15:clr>
        </p15:guide>
        <p15:guide id="1" pos="6452" userDrawn="1">
          <p15:clr>
            <a:srgbClr val="F26B43"/>
          </p15:clr>
        </p15:guide>
        <p15:guide id="2" orient="horz" pos="1021" userDrawn="1">
          <p15:clr>
            <a:srgbClr val="F26B43"/>
          </p15:clr>
        </p15:guide>
        <p15:guide id="5" pos="3323" userDrawn="1">
          <p15:clr>
            <a:srgbClr val="F26B43"/>
          </p15:clr>
        </p15:guide>
        <p15:guide id="6" pos="3413" userDrawn="1">
          <p15:clr>
            <a:srgbClr val="F26B43"/>
          </p15:clr>
        </p15:guide>
        <p15:guide id="9" pos="692" userDrawn="1">
          <p15:clr>
            <a:srgbClr val="F26B43"/>
          </p15:clr>
        </p15:guide>
        <p15:guide id="10" pos="3822" userDrawn="1">
          <p15:clr>
            <a:srgbClr val="F26B43"/>
          </p15:clr>
        </p15:guide>
        <p15:guide id="11" orient="horz" pos="1248" userDrawn="1">
          <p15:clr>
            <a:srgbClr val="F26B43"/>
          </p15:clr>
        </p15:guide>
        <p15:guide id="13" orient="horz" pos="415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0850" y="576385"/>
            <a:ext cx="5493600" cy="861774"/>
          </a:xfrm>
        </p:spPr>
        <p:txBody>
          <a:bodyPr/>
          <a:lstStyle/>
          <a:p>
            <a:r>
              <a:rPr lang="en-GB" sz="2800" dirty="0" smtClean="0"/>
              <a:t>MEFMI Retreat for </a:t>
            </a:r>
          </a:p>
          <a:p>
            <a:r>
              <a:rPr lang="en-GB" sz="2800" dirty="0" smtClean="0"/>
              <a:t>Heads of Reserve Management</a:t>
            </a:r>
            <a:endParaRPr lang="en-US" sz="2800" dirty="0"/>
          </a:p>
        </p:txBody>
      </p:sp>
      <p:sp>
        <p:nvSpPr>
          <p:cNvPr id="2" name="Title 1"/>
          <p:cNvSpPr>
            <a:spLocks noGrp="1"/>
          </p:cNvSpPr>
          <p:nvPr>
            <p:ph type="ctrTitle"/>
          </p:nvPr>
        </p:nvSpPr>
        <p:spPr>
          <a:xfrm>
            <a:off x="450849" y="1223963"/>
            <a:ext cx="5616575" cy="1661993"/>
          </a:xfrm>
        </p:spPr>
        <p:txBody>
          <a:bodyPr/>
          <a:lstStyle/>
          <a:p>
            <a:r>
              <a:rPr lang="en-GB" dirty="0" smtClean="0"/>
              <a:t/>
            </a:r>
            <a:br>
              <a:rPr lang="en-GB" dirty="0" smtClean="0"/>
            </a:br>
            <a:r>
              <a:rPr lang="en-US" dirty="0"/>
              <a:t>Financial risk </a:t>
            </a:r>
            <a:r>
              <a:rPr lang="en-US" dirty="0" smtClean="0"/>
              <a:t>management: </a:t>
            </a:r>
            <a:r>
              <a:rPr lang="en-US" dirty="0"/>
              <a:t>where to next?</a:t>
            </a:r>
            <a:endParaRPr lang="en-GB" dirty="0"/>
          </a:p>
        </p:txBody>
      </p:sp>
      <p:sp>
        <p:nvSpPr>
          <p:cNvPr id="3" name="Subtitle 2"/>
          <p:cNvSpPr>
            <a:spLocks noGrp="1"/>
          </p:cNvSpPr>
          <p:nvPr>
            <p:ph type="subTitle" idx="1"/>
          </p:nvPr>
        </p:nvSpPr>
        <p:spPr>
          <a:xfrm>
            <a:off x="450850" y="2973173"/>
            <a:ext cx="5493600" cy="1338828"/>
          </a:xfrm>
        </p:spPr>
        <p:txBody>
          <a:bodyPr/>
          <a:lstStyle/>
          <a:p>
            <a:endParaRPr lang="en-GB" dirty="0" smtClean="0"/>
          </a:p>
          <a:p>
            <a:endParaRPr lang="en-GB" dirty="0"/>
          </a:p>
          <a:p>
            <a:r>
              <a:rPr lang="en-GB" dirty="0" smtClean="0"/>
              <a:t>Johan du Plessis</a:t>
            </a:r>
          </a:p>
          <a:p>
            <a:r>
              <a:rPr lang="en-GB" dirty="0" smtClean="0"/>
              <a:t>22 September 2017</a:t>
            </a:r>
            <a:endParaRPr lang="en-GB" dirty="0"/>
          </a:p>
        </p:txBody>
      </p:sp>
    </p:spTree>
    <p:extLst>
      <p:ext uri="{BB962C8B-B14F-4D97-AF65-F5344CB8AC3E}">
        <p14:creationId xmlns:p14="http://schemas.microsoft.com/office/powerpoint/2010/main" val="130883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mtClean="0"/>
              <a:t>Points to ponder</a:t>
            </a:r>
            <a:endParaRPr lang="en-GB" dirty="0"/>
          </a:p>
        </p:txBody>
      </p:sp>
      <p:sp>
        <p:nvSpPr>
          <p:cNvPr id="12" name="Text Placeholder 11"/>
          <p:cNvSpPr>
            <a:spLocks noGrp="1"/>
          </p:cNvSpPr>
          <p:nvPr>
            <p:ph type="body" sz="quarter" idx="11"/>
          </p:nvPr>
        </p:nvSpPr>
        <p:spPr/>
        <p:txBody>
          <a:bodyPr/>
          <a:lstStyle/>
          <a:p>
            <a:endParaRPr lang="en-US" dirty="0"/>
          </a:p>
        </p:txBody>
      </p:sp>
      <p:sp>
        <p:nvSpPr>
          <p:cNvPr id="17" name="Text Placeholder 16"/>
          <p:cNvSpPr>
            <a:spLocks noGrp="1"/>
          </p:cNvSpPr>
          <p:nvPr>
            <p:ph type="body" sz="quarter" idx="13"/>
          </p:nvPr>
        </p:nvSpPr>
        <p:spPr/>
        <p:txBody>
          <a:bodyPr/>
          <a:lstStyle/>
          <a:p>
            <a:r>
              <a:rPr lang="en-US"/>
              <a:t>Source: Investec Asset Management, using Bank of  America ML index data from Bloomberg</a:t>
            </a:r>
          </a:p>
        </p:txBody>
      </p:sp>
      <p:sp>
        <p:nvSpPr>
          <p:cNvPr id="13" name="Text Placeholder 5"/>
          <p:cNvSpPr>
            <a:spLocks noGrp="1"/>
          </p:cNvSpPr>
          <p:nvPr>
            <p:ph type="body" sz="quarter" idx="10"/>
          </p:nvPr>
        </p:nvSpPr>
        <p:spPr>
          <a:xfrm>
            <a:off x="450850" y="1619250"/>
            <a:ext cx="9791700" cy="5232202"/>
          </a:xfrm>
        </p:spPr>
        <p:txBody>
          <a:bodyPr/>
          <a:lstStyle/>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r>
              <a:rPr lang="en-GB" sz="1600" dirty="0" smtClean="0"/>
              <a:t>Is the juice worth the squeeze</a:t>
            </a:r>
          </a:p>
          <a:p>
            <a:pPr lvl="1"/>
            <a:r>
              <a:rPr lang="en-GB" sz="1600" dirty="0" smtClean="0"/>
              <a:t>Are we buying at the peak – betting on winners</a:t>
            </a:r>
          </a:p>
          <a:p>
            <a:pPr lvl="1"/>
            <a:r>
              <a:rPr lang="en-GB" sz="1600" dirty="0" smtClean="0"/>
              <a:t>Mean reversion</a:t>
            </a:r>
          </a:p>
          <a:p>
            <a:pPr lvl="1"/>
            <a:r>
              <a:rPr lang="en-GB" sz="1600" dirty="0" smtClean="0"/>
              <a:t>Volatility Paradox and VAR</a:t>
            </a:r>
          </a:p>
        </p:txBody>
      </p:sp>
      <p:graphicFrame>
        <p:nvGraphicFramePr>
          <p:cNvPr id="4" name="Chart 3"/>
          <p:cNvGraphicFramePr>
            <a:graphicFrameLocks/>
          </p:cNvGraphicFramePr>
          <p:nvPr>
            <p:extLst>
              <p:ext uri="{D42A27DB-BD31-4B8C-83A1-F6EECF244321}">
                <p14:modId xmlns:p14="http://schemas.microsoft.com/office/powerpoint/2010/main" val="2465914088"/>
              </p:ext>
            </p:extLst>
          </p:nvPr>
        </p:nvGraphicFramePr>
        <p:xfrm>
          <a:off x="450850" y="1981580"/>
          <a:ext cx="4823460" cy="32392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420818566"/>
              </p:ext>
            </p:extLst>
          </p:nvPr>
        </p:nvGraphicFramePr>
        <p:xfrm>
          <a:off x="5433985" y="1963157"/>
          <a:ext cx="4807295" cy="3257633"/>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450849" y="1620900"/>
            <a:ext cx="4823460" cy="36068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p>
            <a:pPr>
              <a:spcBef>
                <a:spcPts val="30"/>
              </a:spcBef>
            </a:pPr>
            <a:r>
              <a:rPr lang="en-US" sz="1600" dirty="0" err="1">
                <a:solidFill>
                  <a:srgbClr val="000000"/>
                </a:solidFill>
                <a:latin typeface="Arial Black" panose="020B0A04020102020204" pitchFamily="34" charset="0"/>
              </a:rPr>
              <a:t>Annualised</a:t>
            </a:r>
            <a:r>
              <a:rPr lang="en-US" sz="1600" dirty="0">
                <a:solidFill>
                  <a:srgbClr val="000000"/>
                </a:solidFill>
                <a:latin typeface="Arial Black" panose="020B0A04020102020204" pitchFamily="34" charset="0"/>
              </a:rPr>
              <a:t> 90 day volatility </a:t>
            </a:r>
          </a:p>
        </p:txBody>
      </p:sp>
      <p:sp>
        <p:nvSpPr>
          <p:cNvPr id="16" name="Rectangle 15"/>
          <p:cNvSpPr/>
          <p:nvPr/>
        </p:nvSpPr>
        <p:spPr>
          <a:xfrm>
            <a:off x="5417820" y="1620900"/>
            <a:ext cx="4823460" cy="36068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p>
            <a:pPr>
              <a:spcBef>
                <a:spcPts val="30"/>
              </a:spcBef>
            </a:pPr>
            <a:r>
              <a:rPr lang="en-US" sz="1600" dirty="0">
                <a:solidFill>
                  <a:srgbClr val="000000"/>
                </a:solidFill>
                <a:latin typeface="Arial Black" panose="020B0A04020102020204" pitchFamily="34" charset="0"/>
              </a:rPr>
              <a:t>Bond yields</a:t>
            </a:r>
          </a:p>
        </p:txBody>
      </p:sp>
    </p:spTree>
    <p:extLst>
      <p:ext uri="{BB962C8B-B14F-4D97-AF65-F5344CB8AC3E}">
        <p14:creationId xmlns:p14="http://schemas.microsoft.com/office/powerpoint/2010/main" val="140254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mtClean="0"/>
              <a:t>Points of interest on emerging market debt</a:t>
            </a:r>
            <a:endParaRPr lang="en-GB" dirty="0"/>
          </a:p>
        </p:txBody>
      </p:sp>
      <p:sp>
        <p:nvSpPr>
          <p:cNvPr id="11" name="Text Placeholder 10"/>
          <p:cNvSpPr>
            <a:spLocks noGrp="1"/>
          </p:cNvSpPr>
          <p:nvPr>
            <p:ph type="body" sz="quarter" idx="11"/>
          </p:nvPr>
        </p:nvSpPr>
        <p:spPr/>
        <p:txBody>
          <a:bodyPr/>
          <a:lstStyle/>
          <a:p>
            <a:endParaRPr lang="en-US" dirty="0"/>
          </a:p>
        </p:txBody>
      </p:sp>
      <p:sp>
        <p:nvSpPr>
          <p:cNvPr id="12" name="Text Placeholder 11"/>
          <p:cNvSpPr>
            <a:spLocks noGrp="1"/>
          </p:cNvSpPr>
          <p:nvPr>
            <p:ph type="body" sz="quarter" idx="13"/>
          </p:nvPr>
        </p:nvSpPr>
        <p:spPr/>
        <p:txBody>
          <a:bodyPr/>
          <a:lstStyle/>
          <a:p>
            <a:r>
              <a:rPr lang="en-US"/>
              <a:t>Source: Investec Asset Management, Bloomberg and JP Morgan</a:t>
            </a:r>
          </a:p>
        </p:txBody>
      </p:sp>
      <p:sp>
        <p:nvSpPr>
          <p:cNvPr id="13" name="Text Placeholder 5"/>
          <p:cNvSpPr>
            <a:spLocks noGrp="1"/>
          </p:cNvSpPr>
          <p:nvPr>
            <p:ph type="body" sz="quarter" idx="10"/>
          </p:nvPr>
        </p:nvSpPr>
        <p:spPr>
          <a:xfrm>
            <a:off x="450850" y="1619250"/>
            <a:ext cx="9791700" cy="5109091"/>
          </a:xfrm>
        </p:spPr>
        <p:txBody>
          <a:bodyPr/>
          <a:lstStyle/>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sz="1600" dirty="0" smtClean="0"/>
          </a:p>
          <a:p>
            <a:pPr lvl="1"/>
            <a:r>
              <a:rPr lang="en-GB" sz="1600" dirty="0" smtClean="0"/>
              <a:t>Interest in asset class has grown tremendously </a:t>
            </a:r>
          </a:p>
          <a:p>
            <a:pPr lvl="1"/>
            <a:r>
              <a:rPr lang="en-GB" sz="1600" dirty="0" smtClean="0"/>
              <a:t>Several central bank have already allocated to the asset class</a:t>
            </a:r>
          </a:p>
          <a:p>
            <a:pPr lvl="1"/>
            <a:r>
              <a:rPr lang="en-GB" sz="1600" dirty="0" smtClean="0"/>
              <a:t>Need to differentiate between local currency yields and hedged yields</a:t>
            </a:r>
          </a:p>
        </p:txBody>
      </p:sp>
      <p:graphicFrame>
        <p:nvGraphicFramePr>
          <p:cNvPr id="4" name="Chart 3"/>
          <p:cNvGraphicFramePr>
            <a:graphicFrameLocks/>
          </p:cNvGraphicFramePr>
          <p:nvPr>
            <p:extLst>
              <p:ext uri="{D42A27DB-BD31-4B8C-83A1-F6EECF244321}">
                <p14:modId xmlns:p14="http://schemas.microsoft.com/office/powerpoint/2010/main" val="2314119626"/>
              </p:ext>
            </p:extLst>
          </p:nvPr>
        </p:nvGraphicFramePr>
        <p:xfrm>
          <a:off x="450850" y="2268463"/>
          <a:ext cx="4823460" cy="3096344"/>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p:nvPicPr>
        <p:blipFill>
          <a:blip r:embed="rId3"/>
          <a:stretch>
            <a:fillRect/>
          </a:stretch>
        </p:blipFill>
        <p:spPr>
          <a:xfrm>
            <a:off x="5706740" y="1620901"/>
            <a:ext cx="4032032" cy="4058883"/>
          </a:xfrm>
          <a:prstGeom prst="rect">
            <a:avLst/>
          </a:prstGeom>
        </p:spPr>
      </p:pic>
      <p:sp>
        <p:nvSpPr>
          <p:cNvPr id="15" name="Rectangle 14"/>
          <p:cNvSpPr/>
          <p:nvPr/>
        </p:nvSpPr>
        <p:spPr>
          <a:xfrm>
            <a:off x="450850" y="1620901"/>
            <a:ext cx="4823460" cy="36068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p>
            <a:pPr>
              <a:spcBef>
                <a:spcPts val="30"/>
              </a:spcBef>
            </a:pPr>
            <a:r>
              <a:rPr lang="en-US" sz="1600" dirty="0">
                <a:solidFill>
                  <a:srgbClr val="000000"/>
                </a:solidFill>
                <a:latin typeface="Arial Black" panose="020B0A04020102020204" pitchFamily="34" charset="0"/>
              </a:rPr>
              <a:t>Total AUM Benchmarked against JPM  EM indices US$ millions</a:t>
            </a:r>
          </a:p>
        </p:txBody>
      </p:sp>
    </p:spTree>
    <p:extLst>
      <p:ext uri="{BB962C8B-B14F-4D97-AF65-F5344CB8AC3E}">
        <p14:creationId xmlns:p14="http://schemas.microsoft.com/office/powerpoint/2010/main" val="1805570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0849" y="431800"/>
            <a:ext cx="9791701" cy="400110"/>
          </a:xfrm>
        </p:spPr>
        <p:txBody>
          <a:bodyPr/>
          <a:lstStyle/>
          <a:p>
            <a:r>
              <a:rPr lang="en-ZA" dirty="0" smtClean="0"/>
              <a:t>A brief history of Multi Asset</a:t>
            </a:r>
            <a:endParaRPr lang="en-ZA" dirty="0"/>
          </a:p>
        </p:txBody>
      </p:sp>
      <p:sp>
        <p:nvSpPr>
          <p:cNvPr id="25" name="Text Placeholder 24"/>
          <p:cNvSpPr>
            <a:spLocks noGrp="1"/>
          </p:cNvSpPr>
          <p:nvPr>
            <p:ph type="body" sz="quarter" idx="13"/>
          </p:nvPr>
        </p:nvSpPr>
        <p:spPr/>
        <p:txBody>
          <a:bodyPr/>
          <a:lstStyle/>
          <a:p>
            <a:endParaRPr lang="en-GB" dirty="0"/>
          </a:p>
        </p:txBody>
      </p:sp>
      <p:grpSp>
        <p:nvGrpSpPr>
          <p:cNvPr id="2" name="Group 1"/>
          <p:cNvGrpSpPr/>
          <p:nvPr/>
        </p:nvGrpSpPr>
        <p:grpSpPr>
          <a:xfrm>
            <a:off x="450156" y="1620391"/>
            <a:ext cx="9791399" cy="570666"/>
            <a:chOff x="450851" y="1981636"/>
            <a:chExt cx="8748278" cy="462828"/>
          </a:xfrm>
        </p:grpSpPr>
        <p:sp>
          <p:nvSpPr>
            <p:cNvPr id="59" name="Rectangle 58"/>
            <p:cNvSpPr/>
            <p:nvPr/>
          </p:nvSpPr>
          <p:spPr>
            <a:xfrm>
              <a:off x="1278248" y="1981636"/>
              <a:ext cx="2451445" cy="459103"/>
            </a:xfrm>
            <a:prstGeom prst="rect">
              <a:avLst/>
            </a:prstGeom>
            <a:solidFill>
              <a:srgbClr val="5B81AA"/>
            </a:solidFill>
            <a:ln w="3175">
              <a:solidFill>
                <a:srgbClr val="5B81A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8860" tIns="38860" rIns="38860" bIns="38860" rtlCol="0" anchor="ctr" anchorCtr="0">
              <a:noAutofit/>
            </a:bodyPr>
            <a:lstStyle/>
            <a:p>
              <a:pPr algn="ctr" defTabSz="986997" fontAlgn="base">
                <a:spcBef>
                  <a:spcPct val="0"/>
                </a:spcBef>
                <a:spcAft>
                  <a:spcPct val="0"/>
                </a:spcAft>
              </a:pPr>
              <a:r>
                <a:rPr lang="en-GB" sz="1400" dirty="0">
                  <a:solidFill>
                    <a:srgbClr val="FFFFFF"/>
                  </a:solidFill>
                </a:rPr>
                <a:t>Traditional Balanced </a:t>
              </a:r>
            </a:p>
          </p:txBody>
        </p:sp>
        <p:sp>
          <p:nvSpPr>
            <p:cNvPr id="45" name="Rounded Rectangle 44"/>
            <p:cNvSpPr/>
            <p:nvPr/>
          </p:nvSpPr>
          <p:spPr bwMode="gray">
            <a:xfrm>
              <a:off x="450851" y="1983664"/>
              <a:ext cx="765664" cy="460800"/>
            </a:xfrm>
            <a:prstGeom prst="roundRect">
              <a:avLst>
                <a:gd name="adj" fmla="val 0"/>
              </a:avLst>
            </a:prstGeom>
            <a:solidFill>
              <a:schemeClr val="accent1"/>
            </a:solidFill>
            <a:ln w="3175">
              <a:solidFill>
                <a:srgbClr val="326295"/>
              </a:solidFill>
              <a:headEnd/>
              <a:tailEnd/>
            </a:ln>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35253" tIns="35253" rIns="35253" bIns="35253" numCol="1" spcCol="0" rtlCol="0" fromWordArt="0" anchor="ctr" anchorCtr="0" forceAA="0" compatLnSpc="1">
              <a:prstTxWarp prst="textNoShape">
                <a:avLst/>
              </a:prstTxWarp>
              <a:noAutofit/>
            </a:bodyPr>
            <a:lstStyle/>
            <a:p>
              <a:pPr algn="ctr" defTabSz="995591">
                <a:spcBef>
                  <a:spcPct val="0"/>
                </a:spcBef>
              </a:pPr>
              <a:r>
                <a:rPr lang="en-ZA" sz="1600" b="1" dirty="0">
                  <a:solidFill>
                    <a:srgbClr val="FFFFFF"/>
                  </a:solidFill>
                  <a:cs typeface="Arial" charset="0"/>
                </a:rPr>
                <a:t>1993</a:t>
              </a:r>
            </a:p>
          </p:txBody>
        </p:sp>
        <p:sp>
          <p:nvSpPr>
            <p:cNvPr id="60" name="Rectangle 59"/>
            <p:cNvSpPr/>
            <p:nvPr/>
          </p:nvSpPr>
          <p:spPr>
            <a:xfrm>
              <a:off x="3776612" y="1981638"/>
              <a:ext cx="5422517" cy="459102"/>
            </a:xfrm>
            <a:prstGeom prst="rect">
              <a:avLst/>
            </a:prstGeom>
            <a:solidFill>
              <a:srgbClr val="84A1BF"/>
            </a:solidFill>
            <a:ln w="3175">
              <a:solidFill>
                <a:srgbClr val="D0D0C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7993" tIns="38860" rIns="38860" bIns="38860" rtlCol="0" anchor="ctr" anchorCtr="0">
              <a:noAutofit/>
            </a:bodyPr>
            <a:lstStyle/>
            <a:p>
              <a:pPr defTabSz="986997" fontAlgn="base">
                <a:spcBef>
                  <a:spcPct val="0"/>
                </a:spcBef>
                <a:spcAft>
                  <a:spcPct val="0"/>
                </a:spcAft>
              </a:pPr>
              <a:r>
                <a:rPr lang="en-GB" sz="1400" dirty="0">
                  <a:solidFill>
                    <a:srgbClr val="FFFFFF"/>
                  </a:solidFill>
                </a:rPr>
                <a:t>Peer group benchmarks and home bias</a:t>
              </a:r>
            </a:p>
          </p:txBody>
        </p:sp>
      </p:grpSp>
      <p:grpSp>
        <p:nvGrpSpPr>
          <p:cNvPr id="3" name="Group 2"/>
          <p:cNvGrpSpPr/>
          <p:nvPr/>
        </p:nvGrpSpPr>
        <p:grpSpPr>
          <a:xfrm>
            <a:off x="450156" y="2369274"/>
            <a:ext cx="9791399" cy="570666"/>
            <a:chOff x="450851" y="2660862"/>
            <a:chExt cx="8748278" cy="462828"/>
          </a:xfrm>
        </p:grpSpPr>
        <p:sp>
          <p:nvSpPr>
            <p:cNvPr id="74" name="Rectangle 73"/>
            <p:cNvSpPr/>
            <p:nvPr/>
          </p:nvSpPr>
          <p:spPr>
            <a:xfrm>
              <a:off x="1278248" y="2660862"/>
              <a:ext cx="2451445" cy="459103"/>
            </a:xfrm>
            <a:prstGeom prst="rect">
              <a:avLst/>
            </a:prstGeom>
            <a:solidFill>
              <a:srgbClr val="5B81AA"/>
            </a:solidFill>
            <a:ln w="3175">
              <a:solidFill>
                <a:srgbClr val="5B81A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8860" tIns="38860" rIns="38860" bIns="38860" rtlCol="0" anchor="ctr" anchorCtr="0">
              <a:noAutofit/>
            </a:bodyPr>
            <a:lstStyle/>
            <a:p>
              <a:pPr algn="ctr" defTabSz="986997" fontAlgn="base">
                <a:spcBef>
                  <a:spcPct val="0"/>
                </a:spcBef>
                <a:spcAft>
                  <a:spcPct val="0"/>
                </a:spcAft>
              </a:pPr>
              <a:r>
                <a:rPr lang="en-GB" sz="1400" dirty="0">
                  <a:solidFill>
                    <a:srgbClr val="FFFFFF"/>
                  </a:solidFill>
                </a:rPr>
                <a:t>Specialised mandates</a:t>
              </a:r>
            </a:p>
          </p:txBody>
        </p:sp>
        <p:sp>
          <p:nvSpPr>
            <p:cNvPr id="76" name="Rounded Rectangle 75"/>
            <p:cNvSpPr/>
            <p:nvPr/>
          </p:nvSpPr>
          <p:spPr bwMode="gray">
            <a:xfrm>
              <a:off x="450851" y="2662890"/>
              <a:ext cx="765664" cy="460800"/>
            </a:xfrm>
            <a:prstGeom prst="roundRect">
              <a:avLst>
                <a:gd name="adj" fmla="val 0"/>
              </a:avLst>
            </a:prstGeom>
            <a:ln w="3175">
              <a:solidFill>
                <a:srgbClr val="326295"/>
              </a:solidFill>
              <a:headEnd/>
              <a:tailEnd/>
            </a:ln>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35253" tIns="35253" rIns="35253" bIns="35253" numCol="1" spcCol="0" rtlCol="0" fromWordArt="0" anchor="ctr" anchorCtr="0" forceAA="0" compatLnSpc="1">
              <a:prstTxWarp prst="textNoShape">
                <a:avLst/>
              </a:prstTxWarp>
              <a:noAutofit/>
            </a:bodyPr>
            <a:lstStyle/>
            <a:p>
              <a:pPr algn="ctr" defTabSz="995591">
                <a:spcBef>
                  <a:spcPct val="0"/>
                </a:spcBef>
              </a:pPr>
              <a:r>
                <a:rPr lang="en-ZA" sz="1600" b="1" dirty="0">
                  <a:solidFill>
                    <a:srgbClr val="FFFFFF"/>
                  </a:solidFill>
                  <a:cs typeface="Arial" charset="0"/>
                </a:rPr>
                <a:t>2000</a:t>
              </a:r>
            </a:p>
          </p:txBody>
        </p:sp>
        <p:sp>
          <p:nvSpPr>
            <p:cNvPr id="77" name="Rectangle 76"/>
            <p:cNvSpPr/>
            <p:nvPr/>
          </p:nvSpPr>
          <p:spPr>
            <a:xfrm>
              <a:off x="3776612" y="2660864"/>
              <a:ext cx="5422517" cy="459102"/>
            </a:xfrm>
            <a:prstGeom prst="rect">
              <a:avLst/>
            </a:prstGeom>
            <a:solidFill>
              <a:srgbClr val="84A1BF"/>
            </a:solidFill>
            <a:ln w="3175">
              <a:solidFill>
                <a:srgbClr val="D0D0C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7993" tIns="38860" rIns="38860" bIns="38860" rtlCol="0" anchor="ctr" anchorCtr="0">
              <a:noAutofit/>
            </a:bodyPr>
            <a:lstStyle/>
            <a:p>
              <a:pPr defTabSz="986997" fontAlgn="base">
                <a:spcBef>
                  <a:spcPct val="0"/>
                </a:spcBef>
                <a:spcAft>
                  <a:spcPct val="0"/>
                </a:spcAft>
              </a:pPr>
              <a:r>
                <a:rPr lang="en-GB" sz="1400" dirty="0">
                  <a:solidFill>
                    <a:srgbClr val="FFFFFF"/>
                  </a:solidFill>
                </a:rPr>
                <a:t>Opportunity set expanded: used capitalisation-weighted benchmarks</a:t>
              </a:r>
            </a:p>
          </p:txBody>
        </p:sp>
      </p:grpSp>
      <p:grpSp>
        <p:nvGrpSpPr>
          <p:cNvPr id="4" name="Group 3"/>
          <p:cNvGrpSpPr/>
          <p:nvPr/>
        </p:nvGrpSpPr>
        <p:grpSpPr>
          <a:xfrm>
            <a:off x="450156" y="3118157"/>
            <a:ext cx="9791399" cy="570666"/>
            <a:chOff x="450851" y="3340088"/>
            <a:chExt cx="8748278" cy="462828"/>
          </a:xfrm>
        </p:grpSpPr>
        <p:sp>
          <p:nvSpPr>
            <p:cNvPr id="100" name="Rectangle 99"/>
            <p:cNvSpPr/>
            <p:nvPr/>
          </p:nvSpPr>
          <p:spPr>
            <a:xfrm>
              <a:off x="1278248" y="3340088"/>
              <a:ext cx="2451445" cy="459103"/>
            </a:xfrm>
            <a:prstGeom prst="rect">
              <a:avLst/>
            </a:prstGeom>
            <a:solidFill>
              <a:srgbClr val="5B81AA"/>
            </a:solidFill>
            <a:ln w="3175">
              <a:solidFill>
                <a:srgbClr val="5B81A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8860" tIns="38860" rIns="38860" bIns="38860" rtlCol="0" anchor="ctr" anchorCtr="0">
              <a:noAutofit/>
            </a:bodyPr>
            <a:lstStyle/>
            <a:p>
              <a:pPr algn="ctr" defTabSz="986997" fontAlgn="base">
                <a:spcBef>
                  <a:spcPct val="0"/>
                </a:spcBef>
                <a:spcAft>
                  <a:spcPct val="0"/>
                </a:spcAft>
              </a:pPr>
              <a:r>
                <a:rPr lang="en-GB" sz="1400" dirty="0">
                  <a:solidFill>
                    <a:srgbClr val="FFFFFF"/>
                  </a:solidFill>
                </a:rPr>
                <a:t>Hedge funds</a:t>
              </a:r>
            </a:p>
          </p:txBody>
        </p:sp>
        <p:sp>
          <p:nvSpPr>
            <p:cNvPr id="101" name="Rounded Rectangle 100"/>
            <p:cNvSpPr/>
            <p:nvPr/>
          </p:nvSpPr>
          <p:spPr bwMode="gray">
            <a:xfrm>
              <a:off x="450851" y="3342116"/>
              <a:ext cx="765664" cy="460800"/>
            </a:xfrm>
            <a:prstGeom prst="roundRect">
              <a:avLst>
                <a:gd name="adj" fmla="val 0"/>
              </a:avLst>
            </a:prstGeom>
            <a:ln w="3175">
              <a:solidFill>
                <a:srgbClr val="326295"/>
              </a:solidFill>
              <a:headEnd/>
              <a:tailEnd/>
            </a:ln>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35253" tIns="35253" rIns="35253" bIns="35253" numCol="1" spcCol="0" rtlCol="0" fromWordArt="0" anchor="ctr" anchorCtr="0" forceAA="0" compatLnSpc="1">
              <a:prstTxWarp prst="textNoShape">
                <a:avLst/>
              </a:prstTxWarp>
              <a:noAutofit/>
            </a:bodyPr>
            <a:lstStyle/>
            <a:p>
              <a:pPr algn="ctr" defTabSz="995591">
                <a:spcBef>
                  <a:spcPct val="0"/>
                </a:spcBef>
              </a:pPr>
              <a:r>
                <a:rPr lang="en-ZA" sz="1600" b="1" dirty="0">
                  <a:solidFill>
                    <a:srgbClr val="FFFFFF"/>
                  </a:solidFill>
                  <a:cs typeface="Arial" charset="0"/>
                </a:rPr>
                <a:t>2003</a:t>
              </a:r>
            </a:p>
          </p:txBody>
        </p:sp>
        <p:sp>
          <p:nvSpPr>
            <p:cNvPr id="102" name="Rectangle 101"/>
            <p:cNvSpPr/>
            <p:nvPr/>
          </p:nvSpPr>
          <p:spPr>
            <a:xfrm>
              <a:off x="3776612" y="3340090"/>
              <a:ext cx="5422517" cy="459102"/>
            </a:xfrm>
            <a:prstGeom prst="rect">
              <a:avLst/>
            </a:prstGeom>
            <a:solidFill>
              <a:srgbClr val="84A1BF"/>
            </a:solidFill>
            <a:ln w="3175">
              <a:solidFill>
                <a:srgbClr val="D0D0CE"/>
              </a:solidFill>
            </a:ln>
          </p:spPr>
          <p:style>
            <a:lnRef idx="2">
              <a:schemeClr val="accent1">
                <a:shade val="50000"/>
              </a:schemeClr>
            </a:lnRef>
            <a:fillRef idx="1">
              <a:schemeClr val="accent1"/>
            </a:fillRef>
            <a:effectRef idx="0">
              <a:schemeClr val="accent1"/>
            </a:effectRef>
            <a:fontRef idx="minor">
              <a:schemeClr val="lt1"/>
            </a:fontRef>
          </p:style>
          <p:txBody>
            <a:bodyPr lIns="107993" tIns="38860" rIns="38860" bIns="38860" rtlCol="0" anchor="ctr" anchorCtr="0">
              <a:noAutofit/>
            </a:bodyPr>
            <a:lstStyle/>
            <a:p>
              <a:pPr defTabSz="986997" fontAlgn="base">
                <a:spcBef>
                  <a:spcPct val="0"/>
                </a:spcBef>
                <a:spcAft>
                  <a:spcPct val="0"/>
                </a:spcAft>
              </a:pPr>
              <a:r>
                <a:rPr lang="en-GB" sz="1400" dirty="0">
                  <a:solidFill>
                    <a:srgbClr val="FFFFFF"/>
                  </a:solidFill>
                </a:rPr>
                <a:t>New multi asset investment techniques: derivatives, relative value, shorting</a:t>
              </a:r>
            </a:p>
          </p:txBody>
        </p:sp>
      </p:grpSp>
      <p:grpSp>
        <p:nvGrpSpPr>
          <p:cNvPr id="11" name="Group 10"/>
          <p:cNvGrpSpPr/>
          <p:nvPr/>
        </p:nvGrpSpPr>
        <p:grpSpPr>
          <a:xfrm>
            <a:off x="450156" y="3867040"/>
            <a:ext cx="9791399" cy="570666"/>
            <a:chOff x="450851" y="4019314"/>
            <a:chExt cx="8748278" cy="462828"/>
          </a:xfrm>
        </p:grpSpPr>
        <p:sp>
          <p:nvSpPr>
            <p:cNvPr id="104" name="Rectangle 103"/>
            <p:cNvSpPr/>
            <p:nvPr/>
          </p:nvSpPr>
          <p:spPr>
            <a:xfrm>
              <a:off x="1278248" y="4019314"/>
              <a:ext cx="2451445" cy="459103"/>
            </a:xfrm>
            <a:prstGeom prst="rect">
              <a:avLst/>
            </a:prstGeom>
            <a:solidFill>
              <a:srgbClr val="5B81AA"/>
            </a:solidFill>
            <a:ln w="3175">
              <a:solidFill>
                <a:srgbClr val="5B81A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8860" tIns="38860" rIns="38860" bIns="38860" rtlCol="0" anchor="ctr" anchorCtr="0">
              <a:noAutofit/>
            </a:bodyPr>
            <a:lstStyle/>
            <a:p>
              <a:pPr algn="ctr" defTabSz="986997" fontAlgn="base">
                <a:spcBef>
                  <a:spcPct val="0"/>
                </a:spcBef>
                <a:spcAft>
                  <a:spcPct val="0"/>
                </a:spcAft>
              </a:pPr>
              <a:r>
                <a:rPr lang="en-GB" sz="1400" dirty="0">
                  <a:solidFill>
                    <a:srgbClr val="FFFFFF"/>
                  </a:solidFill>
                </a:rPr>
                <a:t>Diversified Growth Funds</a:t>
              </a:r>
            </a:p>
          </p:txBody>
        </p:sp>
        <p:sp>
          <p:nvSpPr>
            <p:cNvPr id="105" name="Rounded Rectangle 104"/>
            <p:cNvSpPr/>
            <p:nvPr/>
          </p:nvSpPr>
          <p:spPr bwMode="gray">
            <a:xfrm>
              <a:off x="450851" y="4021342"/>
              <a:ext cx="765664" cy="460800"/>
            </a:xfrm>
            <a:prstGeom prst="roundRect">
              <a:avLst>
                <a:gd name="adj" fmla="val 0"/>
              </a:avLst>
            </a:prstGeom>
            <a:ln w="3175">
              <a:solidFill>
                <a:srgbClr val="326295"/>
              </a:solidFill>
              <a:headEnd/>
              <a:tailEnd/>
            </a:ln>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35253" tIns="35253" rIns="35253" bIns="35253" numCol="1" spcCol="0" rtlCol="0" fromWordArt="0" anchor="ctr" anchorCtr="0" forceAA="0" compatLnSpc="1">
              <a:prstTxWarp prst="textNoShape">
                <a:avLst/>
              </a:prstTxWarp>
              <a:noAutofit/>
            </a:bodyPr>
            <a:lstStyle/>
            <a:p>
              <a:pPr algn="ctr" defTabSz="995591">
                <a:spcBef>
                  <a:spcPct val="0"/>
                </a:spcBef>
              </a:pPr>
              <a:r>
                <a:rPr lang="en-ZA" sz="1600" b="1" dirty="0">
                  <a:solidFill>
                    <a:srgbClr val="FFFFFF"/>
                  </a:solidFill>
                  <a:cs typeface="Arial" charset="0"/>
                </a:rPr>
                <a:t>2006</a:t>
              </a:r>
            </a:p>
          </p:txBody>
        </p:sp>
        <p:sp>
          <p:nvSpPr>
            <p:cNvPr id="106" name="Rectangle 105"/>
            <p:cNvSpPr/>
            <p:nvPr/>
          </p:nvSpPr>
          <p:spPr>
            <a:xfrm>
              <a:off x="3776612" y="4019316"/>
              <a:ext cx="5422517" cy="459102"/>
            </a:xfrm>
            <a:prstGeom prst="rect">
              <a:avLst/>
            </a:prstGeom>
            <a:solidFill>
              <a:srgbClr val="84A1BF"/>
            </a:solidFill>
            <a:ln w="3175">
              <a:solidFill>
                <a:srgbClr val="D0D0CE"/>
              </a:solidFill>
            </a:ln>
          </p:spPr>
          <p:style>
            <a:lnRef idx="2">
              <a:schemeClr val="accent1">
                <a:shade val="50000"/>
              </a:schemeClr>
            </a:lnRef>
            <a:fillRef idx="1">
              <a:schemeClr val="accent1"/>
            </a:fillRef>
            <a:effectRef idx="0">
              <a:schemeClr val="accent1"/>
            </a:effectRef>
            <a:fontRef idx="minor">
              <a:schemeClr val="lt1"/>
            </a:fontRef>
          </p:style>
          <p:txBody>
            <a:bodyPr lIns="107993" tIns="38860" rIns="38860" bIns="38860" rtlCol="0" anchor="ctr" anchorCtr="0">
              <a:noAutofit/>
            </a:bodyPr>
            <a:lstStyle/>
            <a:p>
              <a:pPr defTabSz="986997" fontAlgn="base">
                <a:spcBef>
                  <a:spcPct val="0"/>
                </a:spcBef>
                <a:spcAft>
                  <a:spcPct val="0"/>
                </a:spcAft>
              </a:pPr>
              <a:r>
                <a:rPr lang="en-GB" sz="1400" dirty="0">
                  <a:solidFill>
                    <a:srgbClr val="FFFFFF"/>
                  </a:solidFill>
                </a:rPr>
                <a:t>From benchmark to </a:t>
              </a:r>
              <a:r>
                <a:rPr lang="en-GB" sz="1400" dirty="0" smtClean="0">
                  <a:solidFill>
                    <a:srgbClr val="FFFFFF"/>
                  </a:solidFill>
                </a:rPr>
                <a:t>outcome-focused</a:t>
              </a:r>
              <a:r>
                <a:rPr lang="en-GB" sz="1400" dirty="0">
                  <a:solidFill>
                    <a:srgbClr val="FFFFFF"/>
                  </a:solidFill>
                </a:rPr>
                <a:t>: total return and absolute return</a:t>
              </a:r>
            </a:p>
          </p:txBody>
        </p:sp>
      </p:grpSp>
      <p:grpSp>
        <p:nvGrpSpPr>
          <p:cNvPr id="16" name="Group 15"/>
          <p:cNvGrpSpPr/>
          <p:nvPr/>
        </p:nvGrpSpPr>
        <p:grpSpPr>
          <a:xfrm>
            <a:off x="450156" y="5364807"/>
            <a:ext cx="9791399" cy="570666"/>
            <a:chOff x="450851" y="6056994"/>
            <a:chExt cx="8748278" cy="462828"/>
          </a:xfrm>
        </p:grpSpPr>
        <p:sp>
          <p:nvSpPr>
            <p:cNvPr id="116" name="Rectangle 115"/>
            <p:cNvSpPr/>
            <p:nvPr/>
          </p:nvSpPr>
          <p:spPr>
            <a:xfrm>
              <a:off x="1278248" y="6056994"/>
              <a:ext cx="2451445" cy="459103"/>
            </a:xfrm>
            <a:prstGeom prst="rect">
              <a:avLst/>
            </a:prstGeom>
            <a:solidFill>
              <a:srgbClr val="5B81AA"/>
            </a:solidFill>
            <a:ln w="3175">
              <a:solidFill>
                <a:srgbClr val="5B81A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8860" tIns="38860" rIns="38860" bIns="38860" rtlCol="0" anchor="ctr" anchorCtr="0">
              <a:noAutofit/>
            </a:bodyPr>
            <a:lstStyle/>
            <a:p>
              <a:pPr algn="ctr" defTabSz="986997" fontAlgn="base">
                <a:spcBef>
                  <a:spcPct val="0"/>
                </a:spcBef>
                <a:spcAft>
                  <a:spcPct val="0"/>
                </a:spcAft>
              </a:pPr>
              <a:r>
                <a:rPr lang="en-GB" sz="1400" dirty="0">
                  <a:solidFill>
                    <a:srgbClr val="FFFFFF"/>
                  </a:solidFill>
                </a:rPr>
                <a:t>Modern Diversified Growth Funds</a:t>
              </a:r>
            </a:p>
          </p:txBody>
        </p:sp>
        <p:sp>
          <p:nvSpPr>
            <p:cNvPr id="117" name="Rounded Rectangle 116"/>
            <p:cNvSpPr/>
            <p:nvPr/>
          </p:nvSpPr>
          <p:spPr bwMode="gray">
            <a:xfrm>
              <a:off x="450851" y="6059022"/>
              <a:ext cx="765664" cy="460800"/>
            </a:xfrm>
            <a:prstGeom prst="roundRect">
              <a:avLst>
                <a:gd name="adj" fmla="val 0"/>
              </a:avLst>
            </a:prstGeom>
            <a:ln w="3175">
              <a:solidFill>
                <a:srgbClr val="326295"/>
              </a:solidFill>
              <a:headEnd/>
              <a:tailEnd/>
            </a:ln>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35253" tIns="35253" rIns="35253" bIns="35253" numCol="1" spcCol="0" rtlCol="0" fromWordArt="0" anchor="ctr" anchorCtr="0" forceAA="0" compatLnSpc="1">
              <a:prstTxWarp prst="textNoShape">
                <a:avLst/>
              </a:prstTxWarp>
              <a:noAutofit/>
            </a:bodyPr>
            <a:lstStyle/>
            <a:p>
              <a:pPr algn="ctr" defTabSz="995591">
                <a:spcBef>
                  <a:spcPct val="0"/>
                </a:spcBef>
              </a:pPr>
              <a:r>
                <a:rPr lang="en-ZA" sz="1600" b="1" dirty="0">
                  <a:solidFill>
                    <a:srgbClr val="FFFFFF"/>
                  </a:solidFill>
                  <a:cs typeface="Arial" charset="0"/>
                </a:rPr>
                <a:t>2016</a:t>
              </a:r>
            </a:p>
          </p:txBody>
        </p:sp>
        <p:sp>
          <p:nvSpPr>
            <p:cNvPr id="118" name="Rectangle 117"/>
            <p:cNvSpPr/>
            <p:nvPr/>
          </p:nvSpPr>
          <p:spPr>
            <a:xfrm>
              <a:off x="3776612" y="6056996"/>
              <a:ext cx="5422517" cy="459102"/>
            </a:xfrm>
            <a:prstGeom prst="rect">
              <a:avLst/>
            </a:prstGeom>
            <a:solidFill>
              <a:srgbClr val="84A1BF"/>
            </a:solidFill>
            <a:ln w="3175">
              <a:solidFill>
                <a:srgbClr val="D0D0CE"/>
              </a:solidFill>
            </a:ln>
          </p:spPr>
          <p:style>
            <a:lnRef idx="2">
              <a:schemeClr val="accent1">
                <a:shade val="50000"/>
              </a:schemeClr>
            </a:lnRef>
            <a:fillRef idx="1">
              <a:schemeClr val="accent1"/>
            </a:fillRef>
            <a:effectRef idx="0">
              <a:schemeClr val="accent1"/>
            </a:effectRef>
            <a:fontRef idx="minor">
              <a:schemeClr val="lt1"/>
            </a:fontRef>
          </p:style>
          <p:txBody>
            <a:bodyPr lIns="107993" tIns="38860" rIns="38860" bIns="38860" rtlCol="0" anchor="ctr" anchorCtr="0">
              <a:noAutofit/>
            </a:bodyPr>
            <a:lstStyle/>
            <a:p>
              <a:pPr defTabSz="986997" fontAlgn="base">
                <a:spcBef>
                  <a:spcPct val="0"/>
                </a:spcBef>
                <a:spcAft>
                  <a:spcPct val="0"/>
                </a:spcAft>
              </a:pPr>
              <a:r>
                <a:rPr lang="en-GB" sz="1400" dirty="0">
                  <a:solidFill>
                    <a:srgbClr val="FFFFFF"/>
                  </a:solidFill>
                </a:rPr>
                <a:t>Greater sophistication. Risk-based construction. “New” diversification</a:t>
              </a:r>
            </a:p>
          </p:txBody>
        </p:sp>
      </p:grpSp>
      <p:grpSp>
        <p:nvGrpSpPr>
          <p:cNvPr id="33" name="Group 32"/>
          <p:cNvGrpSpPr/>
          <p:nvPr/>
        </p:nvGrpSpPr>
        <p:grpSpPr>
          <a:xfrm>
            <a:off x="450156" y="4615923"/>
            <a:ext cx="9791399" cy="570666"/>
            <a:chOff x="450851" y="4698540"/>
            <a:chExt cx="8748278" cy="462828"/>
          </a:xfrm>
        </p:grpSpPr>
        <p:sp>
          <p:nvSpPr>
            <p:cNvPr id="34" name="Rectangle 33"/>
            <p:cNvSpPr/>
            <p:nvPr/>
          </p:nvSpPr>
          <p:spPr>
            <a:xfrm>
              <a:off x="1278248" y="4698540"/>
              <a:ext cx="2451445" cy="459103"/>
            </a:xfrm>
            <a:prstGeom prst="rect">
              <a:avLst/>
            </a:prstGeom>
            <a:solidFill>
              <a:srgbClr val="5B81AA"/>
            </a:solidFill>
            <a:ln w="3175">
              <a:solidFill>
                <a:srgbClr val="5B81A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8860" tIns="38860" rIns="38860" bIns="38860" rtlCol="0" anchor="ctr" anchorCtr="0">
              <a:noAutofit/>
            </a:bodyPr>
            <a:lstStyle/>
            <a:p>
              <a:pPr algn="ctr" defTabSz="986997" fontAlgn="base">
                <a:spcBef>
                  <a:spcPct val="0"/>
                </a:spcBef>
                <a:spcAft>
                  <a:spcPct val="0"/>
                </a:spcAft>
              </a:pPr>
              <a:r>
                <a:rPr lang="en-GB" sz="1400" dirty="0">
                  <a:solidFill>
                    <a:srgbClr val="FFFFFF"/>
                  </a:solidFill>
                </a:rPr>
                <a:t>The bond conundrum</a:t>
              </a:r>
            </a:p>
          </p:txBody>
        </p:sp>
        <p:sp>
          <p:nvSpPr>
            <p:cNvPr id="35" name="Rounded Rectangle 34"/>
            <p:cNvSpPr/>
            <p:nvPr/>
          </p:nvSpPr>
          <p:spPr bwMode="gray">
            <a:xfrm>
              <a:off x="450851" y="4700568"/>
              <a:ext cx="765664" cy="460800"/>
            </a:xfrm>
            <a:prstGeom prst="roundRect">
              <a:avLst>
                <a:gd name="adj" fmla="val 0"/>
              </a:avLst>
            </a:prstGeom>
            <a:ln w="3175">
              <a:solidFill>
                <a:srgbClr val="326295"/>
              </a:solidFill>
              <a:headEnd/>
              <a:tailEnd/>
            </a:ln>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35253" tIns="35253" rIns="35253" bIns="35253" numCol="1" spcCol="0" rtlCol="0" fromWordArt="0" anchor="ctr" anchorCtr="0" forceAA="0" compatLnSpc="1">
              <a:prstTxWarp prst="textNoShape">
                <a:avLst/>
              </a:prstTxWarp>
              <a:noAutofit/>
            </a:bodyPr>
            <a:lstStyle/>
            <a:p>
              <a:pPr algn="ctr" defTabSz="995591">
                <a:spcBef>
                  <a:spcPct val="0"/>
                </a:spcBef>
              </a:pPr>
              <a:r>
                <a:rPr lang="en-ZA" sz="1600" b="1" dirty="0" smtClean="0">
                  <a:solidFill>
                    <a:srgbClr val="FFFFFF"/>
                  </a:solidFill>
                  <a:cs typeface="Arial" charset="0"/>
                </a:rPr>
                <a:t>2009</a:t>
              </a:r>
              <a:endParaRPr lang="en-ZA" sz="1600" b="1" dirty="0">
                <a:solidFill>
                  <a:srgbClr val="FFFFFF"/>
                </a:solidFill>
                <a:cs typeface="Arial" charset="0"/>
              </a:endParaRPr>
            </a:p>
          </p:txBody>
        </p:sp>
        <p:sp>
          <p:nvSpPr>
            <p:cNvPr id="36" name="Rectangle 35"/>
            <p:cNvSpPr/>
            <p:nvPr/>
          </p:nvSpPr>
          <p:spPr>
            <a:xfrm>
              <a:off x="3776612" y="4698542"/>
              <a:ext cx="5422517" cy="459102"/>
            </a:xfrm>
            <a:prstGeom prst="rect">
              <a:avLst/>
            </a:prstGeom>
            <a:solidFill>
              <a:srgbClr val="84A1BF"/>
            </a:solidFill>
            <a:ln w="3175">
              <a:solidFill>
                <a:srgbClr val="D0D0CE"/>
              </a:solidFill>
            </a:ln>
          </p:spPr>
          <p:style>
            <a:lnRef idx="2">
              <a:schemeClr val="accent1">
                <a:shade val="50000"/>
              </a:schemeClr>
            </a:lnRef>
            <a:fillRef idx="1">
              <a:schemeClr val="accent1"/>
            </a:fillRef>
            <a:effectRef idx="0">
              <a:schemeClr val="accent1"/>
            </a:effectRef>
            <a:fontRef idx="minor">
              <a:schemeClr val="lt1"/>
            </a:fontRef>
          </p:style>
          <p:txBody>
            <a:bodyPr lIns="107993" tIns="38860" rIns="38860" bIns="38860" rtlCol="0" anchor="ctr" anchorCtr="0">
              <a:noAutofit/>
            </a:bodyPr>
            <a:lstStyle/>
            <a:p>
              <a:pPr defTabSz="986997" fontAlgn="base">
                <a:spcBef>
                  <a:spcPct val="0"/>
                </a:spcBef>
                <a:spcAft>
                  <a:spcPct val="0"/>
                </a:spcAft>
              </a:pPr>
              <a:r>
                <a:rPr lang="en-GB" sz="1400" dirty="0">
                  <a:solidFill>
                    <a:srgbClr val="FFFFFF"/>
                  </a:solidFill>
                </a:rPr>
                <a:t>Approaches to managing fixed income re-examined</a:t>
              </a:r>
            </a:p>
          </p:txBody>
        </p:sp>
      </p:grpSp>
    </p:spTree>
    <p:extLst>
      <p:ext uri="{BB962C8B-B14F-4D97-AF65-F5344CB8AC3E}">
        <p14:creationId xmlns:p14="http://schemas.microsoft.com/office/powerpoint/2010/main" val="31439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itle 8"/>
          <p:cNvSpPr>
            <a:spLocks noGrp="1"/>
          </p:cNvSpPr>
          <p:nvPr>
            <p:ph type="title"/>
          </p:nvPr>
        </p:nvSpPr>
        <p:spPr/>
        <p:txBody>
          <a:bodyPr/>
          <a:lstStyle/>
          <a:p>
            <a:r>
              <a:rPr lang="en-US" altLang="en-US" dirty="0"/>
              <a:t>Modern </a:t>
            </a:r>
            <a:r>
              <a:rPr lang="en-US" altLang="en-US" dirty="0" smtClean="0"/>
              <a:t>Multi Asset Funds</a:t>
            </a:r>
            <a:endParaRPr lang="en-US" altLang="en-US" dirty="0"/>
          </a:p>
        </p:txBody>
      </p:sp>
      <p:sp>
        <p:nvSpPr>
          <p:cNvPr id="14" name="Text Placeholder 13"/>
          <p:cNvSpPr>
            <a:spLocks noGrp="1"/>
          </p:cNvSpPr>
          <p:nvPr>
            <p:ph type="body" sz="quarter" idx="11"/>
          </p:nvPr>
        </p:nvSpPr>
        <p:spPr/>
        <p:txBody>
          <a:bodyPr/>
          <a:lstStyle/>
          <a:p>
            <a:r>
              <a:rPr lang="en-US" altLang="en-US" dirty="0" smtClean="0"/>
              <a:t>Relative value</a:t>
            </a:r>
            <a:endParaRPr lang="en-GB" dirty="0"/>
          </a:p>
        </p:txBody>
      </p:sp>
      <p:sp>
        <p:nvSpPr>
          <p:cNvPr id="21" name="Text Placeholder 20"/>
          <p:cNvSpPr>
            <a:spLocks noGrp="1"/>
          </p:cNvSpPr>
          <p:nvPr>
            <p:ph type="body" sz="quarter" idx="13"/>
          </p:nvPr>
        </p:nvSpPr>
        <p:spPr>
          <a:xfrm>
            <a:off x="450850" y="6752352"/>
            <a:ext cx="9791700" cy="123111"/>
          </a:xfrm>
        </p:spPr>
        <p:txBody>
          <a:bodyPr/>
          <a:lstStyle/>
          <a:p>
            <a:r>
              <a:rPr lang="en-GB"/>
              <a:t>Note: These are indicative </a:t>
            </a:r>
            <a:r>
              <a:rPr lang="en-GB" smtClean="0"/>
              <a:t>examples</a:t>
            </a:r>
            <a:endParaRPr lang="en-GB"/>
          </a:p>
        </p:txBody>
      </p:sp>
      <p:sp>
        <p:nvSpPr>
          <p:cNvPr id="11" name="Text Placeholder 10"/>
          <p:cNvSpPr>
            <a:spLocks noGrp="1"/>
          </p:cNvSpPr>
          <p:nvPr>
            <p:ph type="body" sz="quarter" idx="10"/>
          </p:nvPr>
        </p:nvSpPr>
        <p:spPr>
          <a:xfrm>
            <a:off x="450850" y="1619250"/>
            <a:ext cx="9791700" cy="907941"/>
          </a:xfrm>
        </p:spPr>
        <p:txBody>
          <a:bodyPr/>
          <a:lstStyle/>
          <a:p>
            <a:pPr lvl="1"/>
            <a:r>
              <a:rPr lang="en-GB" dirty="0" smtClean="0"/>
              <a:t>Relative Value (RV) investing seeks to exploit differences between related markets or instruments</a:t>
            </a:r>
          </a:p>
          <a:p>
            <a:pPr lvl="1"/>
            <a:r>
              <a:rPr lang="en-GB" dirty="0" smtClean="0"/>
              <a:t>Technique reduces the reliance on the direction of markets to generate returns</a:t>
            </a:r>
          </a:p>
        </p:txBody>
      </p:sp>
      <p:graphicFrame>
        <p:nvGraphicFramePr>
          <p:cNvPr id="5" name="Chart 4"/>
          <p:cNvGraphicFramePr/>
          <p:nvPr>
            <p:extLst>
              <p:ext uri="{D42A27DB-BD31-4B8C-83A1-F6EECF244321}">
                <p14:modId xmlns:p14="http://schemas.microsoft.com/office/powerpoint/2010/main" val="4144390876"/>
              </p:ext>
            </p:extLst>
          </p:nvPr>
        </p:nvGraphicFramePr>
        <p:xfrm>
          <a:off x="383866" y="3209487"/>
          <a:ext cx="4873723" cy="31965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2216152507"/>
              </p:ext>
            </p:extLst>
          </p:nvPr>
        </p:nvGraphicFramePr>
        <p:xfrm>
          <a:off x="5423817" y="3209488"/>
          <a:ext cx="4878863" cy="323543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Placeholder 3"/>
          <p:cNvSpPr txBox="1">
            <a:spLocks/>
          </p:cNvSpPr>
          <p:nvPr/>
        </p:nvSpPr>
        <p:spPr>
          <a:xfrm>
            <a:off x="450850" y="3028827"/>
            <a:ext cx="4823460" cy="36068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342900" indent="-342900" algn="l" rtl="0" eaLnBrk="0" fontAlgn="base" hangingPunct="0">
              <a:spcBef>
                <a:spcPts val="600"/>
              </a:spcBef>
              <a:spcAft>
                <a:spcPct val="0"/>
              </a:spcAft>
              <a:buFont typeface="Arial" charset="0"/>
              <a:defRPr lang="en-US" kern="1200" dirty="0">
                <a:solidFill>
                  <a:schemeClr val="tx1"/>
                </a:solidFill>
                <a:latin typeface="+mn-lt"/>
                <a:ea typeface="+mn-ea"/>
                <a:cs typeface="+mn-cs"/>
              </a:defRPr>
            </a:lvl1pPr>
            <a:lvl2pPr marL="265113" indent="-265113" algn="l" rtl="0" eaLnBrk="0" fontAlgn="base" hangingPunct="0">
              <a:spcBef>
                <a:spcPts val="600"/>
              </a:spcBef>
              <a:spcAft>
                <a:spcPct val="0"/>
              </a:spcAft>
              <a:buClr>
                <a:schemeClr val="tx2"/>
              </a:buClr>
              <a:buFont typeface="Arial" charset="0"/>
              <a:buChar char="●"/>
              <a:defRPr lang="en-US" kern="1200" dirty="0">
                <a:solidFill>
                  <a:schemeClr val="tx1"/>
                </a:solidFill>
                <a:latin typeface="+mn-lt"/>
                <a:ea typeface="+mn-ea"/>
                <a:cs typeface="+mn-cs"/>
              </a:defRPr>
            </a:lvl2pPr>
            <a:lvl3pPr marL="542925" indent="-265113" algn="l" rtl="0" eaLnBrk="0" fontAlgn="base" hangingPunct="0">
              <a:spcBef>
                <a:spcPts val="600"/>
              </a:spcBef>
              <a:spcAft>
                <a:spcPct val="0"/>
              </a:spcAft>
              <a:buClr>
                <a:schemeClr val="tx2"/>
              </a:buClr>
              <a:buFont typeface="Arial" charset="0"/>
              <a:buChar char="−"/>
              <a:defRPr lang="en-US" kern="1200" dirty="0">
                <a:solidFill>
                  <a:schemeClr val="tx1"/>
                </a:solidFill>
                <a:latin typeface="+mn-lt"/>
                <a:ea typeface="+mn-ea"/>
                <a:cs typeface="+mn-cs"/>
              </a:defRPr>
            </a:lvl3pPr>
            <a:lvl4pPr marL="819150" indent="-276225" algn="l" rtl="0" eaLnBrk="0" fontAlgn="base" hangingPunct="0">
              <a:spcBef>
                <a:spcPts val="600"/>
              </a:spcBef>
              <a:spcAft>
                <a:spcPct val="0"/>
              </a:spcAft>
              <a:buClr>
                <a:schemeClr val="tx2"/>
              </a:buClr>
              <a:buFont typeface="Arial" charset="0"/>
              <a:buChar char="−"/>
              <a:defRPr lang="en-US" kern="1200" dirty="0">
                <a:solidFill>
                  <a:schemeClr val="tx1"/>
                </a:solidFill>
                <a:latin typeface="+mn-lt"/>
                <a:ea typeface="+mn-ea"/>
                <a:cs typeface="+mn-cs"/>
              </a:defRPr>
            </a:lvl4pPr>
            <a:lvl5pPr marL="1073150" indent="-265113" algn="l" rtl="0" eaLnBrk="0" fontAlgn="base" hangingPunct="0">
              <a:spcBef>
                <a:spcPts val="600"/>
              </a:spcBef>
              <a:spcAft>
                <a:spcPct val="0"/>
              </a:spcAft>
              <a:buClr>
                <a:schemeClr val="tx2"/>
              </a:buClr>
              <a:buFont typeface="Arial" charset="0"/>
              <a:buChar char="−"/>
              <a:defRPr lang="en-GB" kern="1200" dirty="0">
                <a:solidFill>
                  <a:schemeClr val="tx1"/>
                </a:solidFill>
                <a:latin typeface="+mn-lt"/>
                <a:ea typeface="+mn-ea"/>
                <a:cs typeface="+mn-cs"/>
              </a:defRPr>
            </a:lvl5pPr>
            <a:lvl6pPr marL="1350963" indent="-276225" algn="l" defTabSz="914400" rtl="0" eaLnBrk="1" latinLnBrk="0" hangingPunct="1">
              <a:spcBef>
                <a:spcPts val="600"/>
              </a:spcBef>
              <a:buClr>
                <a:schemeClr val="tx2"/>
              </a:buClr>
              <a:buFont typeface="Arial" pitchFamily="34" charset="0"/>
              <a:buChar char="−"/>
              <a:defRPr sz="1800" kern="1200" baseline="0">
                <a:solidFill>
                  <a:schemeClr val="tx1"/>
                </a:solidFill>
                <a:latin typeface="+mn-lt"/>
                <a:ea typeface="+mn-ea"/>
                <a:cs typeface="+mn-cs"/>
              </a:defRPr>
            </a:lvl6pPr>
            <a:lvl7pPr marL="1616075" indent="-255588" algn="l" defTabSz="914400" rtl="0" eaLnBrk="1" latinLnBrk="0" hangingPunct="1">
              <a:spcBef>
                <a:spcPts val="600"/>
              </a:spcBef>
              <a:buClr>
                <a:schemeClr val="tx2"/>
              </a:buClr>
              <a:buFont typeface="Arial" pitchFamily="34" charset="0"/>
              <a:buChar char="−"/>
              <a:defRPr sz="1800" kern="1200" baseline="0">
                <a:solidFill>
                  <a:schemeClr val="tx1"/>
                </a:solidFill>
                <a:latin typeface="+mn-lt"/>
                <a:ea typeface="+mn-ea"/>
                <a:cs typeface="+mn-cs"/>
              </a:defRPr>
            </a:lvl7pPr>
            <a:lvl8pPr marL="1892300" indent="-276225" algn="l" defTabSz="914400" rtl="0" eaLnBrk="1" latinLnBrk="0" hangingPunct="1">
              <a:spcBef>
                <a:spcPts val="600"/>
              </a:spcBef>
              <a:buClr>
                <a:schemeClr val="tx2"/>
              </a:buClr>
              <a:buFont typeface="Arial" pitchFamily="34" charset="0"/>
              <a:buChar char="−"/>
              <a:defRPr sz="1800" kern="1200" baseline="0">
                <a:solidFill>
                  <a:schemeClr val="tx1"/>
                </a:solidFill>
                <a:latin typeface="+mn-lt"/>
                <a:ea typeface="+mn-ea"/>
                <a:cs typeface="+mn-cs"/>
              </a:defRPr>
            </a:lvl8pPr>
            <a:lvl9pPr marL="2147888" indent="-254000" algn="l" defTabSz="914400"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9pPr>
          </a:lstStyle>
          <a:p>
            <a:pPr defTabSz="987011">
              <a:spcBef>
                <a:spcPts val="30"/>
              </a:spcBef>
              <a:spcAft>
                <a:spcPts val="0"/>
              </a:spcAft>
            </a:pPr>
            <a:r>
              <a:rPr lang="en-GB" altLang="en-US" sz="1600" dirty="0">
                <a:solidFill>
                  <a:srgbClr val="000000"/>
                </a:solidFill>
                <a:latin typeface="Arial Black" panose="020B0A04020102020204" pitchFamily="34" charset="0"/>
                <a:cs typeface="Arial" charset="0"/>
              </a:rPr>
              <a:t>Europe vs. US Equities: Up markets</a:t>
            </a:r>
          </a:p>
        </p:txBody>
      </p:sp>
      <p:sp>
        <p:nvSpPr>
          <p:cNvPr id="8" name="Text Placeholder 3"/>
          <p:cNvSpPr txBox="1">
            <a:spLocks/>
          </p:cNvSpPr>
          <p:nvPr/>
        </p:nvSpPr>
        <p:spPr>
          <a:xfrm>
            <a:off x="5417820" y="3028827"/>
            <a:ext cx="4823460" cy="36068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342900" indent="-342900" algn="l" rtl="0" eaLnBrk="0" fontAlgn="base" hangingPunct="0">
              <a:spcBef>
                <a:spcPts val="600"/>
              </a:spcBef>
              <a:spcAft>
                <a:spcPct val="0"/>
              </a:spcAft>
              <a:buFont typeface="Arial" charset="0"/>
              <a:defRPr lang="en-US" kern="1200" dirty="0">
                <a:solidFill>
                  <a:schemeClr val="tx1"/>
                </a:solidFill>
                <a:latin typeface="+mn-lt"/>
                <a:ea typeface="+mn-ea"/>
                <a:cs typeface="+mn-cs"/>
              </a:defRPr>
            </a:lvl1pPr>
            <a:lvl2pPr marL="265113" indent="-265113" algn="l" rtl="0" eaLnBrk="0" fontAlgn="base" hangingPunct="0">
              <a:spcBef>
                <a:spcPts val="600"/>
              </a:spcBef>
              <a:spcAft>
                <a:spcPct val="0"/>
              </a:spcAft>
              <a:buClr>
                <a:schemeClr val="tx2"/>
              </a:buClr>
              <a:buFont typeface="Arial" charset="0"/>
              <a:buChar char="●"/>
              <a:defRPr lang="en-US" kern="1200" dirty="0">
                <a:solidFill>
                  <a:schemeClr val="tx1"/>
                </a:solidFill>
                <a:latin typeface="+mn-lt"/>
                <a:ea typeface="+mn-ea"/>
                <a:cs typeface="+mn-cs"/>
              </a:defRPr>
            </a:lvl2pPr>
            <a:lvl3pPr marL="542925" indent="-265113" algn="l" rtl="0" eaLnBrk="0" fontAlgn="base" hangingPunct="0">
              <a:spcBef>
                <a:spcPts val="600"/>
              </a:spcBef>
              <a:spcAft>
                <a:spcPct val="0"/>
              </a:spcAft>
              <a:buClr>
                <a:schemeClr val="tx2"/>
              </a:buClr>
              <a:buFont typeface="Arial" charset="0"/>
              <a:buChar char="−"/>
              <a:defRPr lang="en-US" kern="1200" dirty="0">
                <a:solidFill>
                  <a:schemeClr val="tx1"/>
                </a:solidFill>
                <a:latin typeface="+mn-lt"/>
                <a:ea typeface="+mn-ea"/>
                <a:cs typeface="+mn-cs"/>
              </a:defRPr>
            </a:lvl3pPr>
            <a:lvl4pPr marL="819150" indent="-276225" algn="l" rtl="0" eaLnBrk="0" fontAlgn="base" hangingPunct="0">
              <a:spcBef>
                <a:spcPts val="600"/>
              </a:spcBef>
              <a:spcAft>
                <a:spcPct val="0"/>
              </a:spcAft>
              <a:buClr>
                <a:schemeClr val="tx2"/>
              </a:buClr>
              <a:buFont typeface="Arial" charset="0"/>
              <a:buChar char="−"/>
              <a:defRPr lang="en-US" kern="1200" dirty="0">
                <a:solidFill>
                  <a:schemeClr val="tx1"/>
                </a:solidFill>
                <a:latin typeface="+mn-lt"/>
                <a:ea typeface="+mn-ea"/>
                <a:cs typeface="+mn-cs"/>
              </a:defRPr>
            </a:lvl4pPr>
            <a:lvl5pPr marL="1073150" indent="-265113" algn="l" rtl="0" eaLnBrk="0" fontAlgn="base" hangingPunct="0">
              <a:spcBef>
                <a:spcPts val="600"/>
              </a:spcBef>
              <a:spcAft>
                <a:spcPct val="0"/>
              </a:spcAft>
              <a:buClr>
                <a:schemeClr val="tx2"/>
              </a:buClr>
              <a:buFont typeface="Arial" charset="0"/>
              <a:buChar char="−"/>
              <a:defRPr lang="en-GB" kern="1200" dirty="0">
                <a:solidFill>
                  <a:schemeClr val="tx1"/>
                </a:solidFill>
                <a:latin typeface="+mn-lt"/>
                <a:ea typeface="+mn-ea"/>
                <a:cs typeface="+mn-cs"/>
              </a:defRPr>
            </a:lvl5pPr>
            <a:lvl6pPr marL="1350963" indent="-276225" algn="l" defTabSz="914400" rtl="0" eaLnBrk="1" latinLnBrk="0" hangingPunct="1">
              <a:spcBef>
                <a:spcPts val="600"/>
              </a:spcBef>
              <a:buClr>
                <a:schemeClr val="tx2"/>
              </a:buClr>
              <a:buFont typeface="Arial" pitchFamily="34" charset="0"/>
              <a:buChar char="−"/>
              <a:defRPr sz="1800" kern="1200" baseline="0">
                <a:solidFill>
                  <a:schemeClr val="tx1"/>
                </a:solidFill>
                <a:latin typeface="+mn-lt"/>
                <a:ea typeface="+mn-ea"/>
                <a:cs typeface="+mn-cs"/>
              </a:defRPr>
            </a:lvl6pPr>
            <a:lvl7pPr marL="1616075" indent="-255588" algn="l" defTabSz="914400" rtl="0" eaLnBrk="1" latinLnBrk="0" hangingPunct="1">
              <a:spcBef>
                <a:spcPts val="600"/>
              </a:spcBef>
              <a:buClr>
                <a:schemeClr val="tx2"/>
              </a:buClr>
              <a:buFont typeface="Arial" pitchFamily="34" charset="0"/>
              <a:buChar char="−"/>
              <a:defRPr sz="1800" kern="1200" baseline="0">
                <a:solidFill>
                  <a:schemeClr val="tx1"/>
                </a:solidFill>
                <a:latin typeface="+mn-lt"/>
                <a:ea typeface="+mn-ea"/>
                <a:cs typeface="+mn-cs"/>
              </a:defRPr>
            </a:lvl7pPr>
            <a:lvl8pPr marL="1892300" indent="-276225" algn="l" defTabSz="914400" rtl="0" eaLnBrk="1" latinLnBrk="0" hangingPunct="1">
              <a:spcBef>
                <a:spcPts val="600"/>
              </a:spcBef>
              <a:buClr>
                <a:schemeClr val="tx2"/>
              </a:buClr>
              <a:buFont typeface="Arial" pitchFamily="34" charset="0"/>
              <a:buChar char="−"/>
              <a:defRPr sz="1800" kern="1200" baseline="0">
                <a:solidFill>
                  <a:schemeClr val="tx1"/>
                </a:solidFill>
                <a:latin typeface="+mn-lt"/>
                <a:ea typeface="+mn-ea"/>
                <a:cs typeface="+mn-cs"/>
              </a:defRPr>
            </a:lvl8pPr>
            <a:lvl9pPr marL="2147888" indent="-254000" algn="l" defTabSz="914400"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9pPr>
          </a:lstStyle>
          <a:p>
            <a:pPr defTabSz="987011">
              <a:spcBef>
                <a:spcPts val="30"/>
              </a:spcBef>
              <a:spcAft>
                <a:spcPts val="0"/>
              </a:spcAft>
            </a:pPr>
            <a:r>
              <a:rPr lang="en-GB" altLang="en-US" sz="1600">
                <a:solidFill>
                  <a:srgbClr val="000000"/>
                </a:solidFill>
                <a:latin typeface="Arial Black" panose="020B0A04020102020204" pitchFamily="34" charset="0"/>
                <a:cs typeface="Arial" charset="0"/>
              </a:rPr>
              <a:t>Europe vs. US Equities: Down markets</a:t>
            </a:r>
          </a:p>
        </p:txBody>
      </p:sp>
      <p:cxnSp>
        <p:nvCxnSpPr>
          <p:cNvPr id="10" name="Straight Connector 9"/>
          <p:cNvCxnSpPr/>
          <p:nvPr/>
        </p:nvCxnSpPr>
        <p:spPr>
          <a:xfrm flipV="1">
            <a:off x="3625563" y="3502459"/>
            <a:ext cx="0" cy="2875754"/>
          </a:xfrm>
          <a:prstGeom prst="line">
            <a:avLst/>
          </a:prstGeom>
          <a:ln w="19050" cap="sq">
            <a:solidFill>
              <a:schemeClr val="bg2"/>
            </a:solidFill>
            <a:prstDash val="dash"/>
            <a:bevel/>
            <a:tailEnd type="none"/>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V="1">
            <a:off x="8673125" y="3502459"/>
            <a:ext cx="0" cy="2875754"/>
          </a:xfrm>
          <a:prstGeom prst="line">
            <a:avLst/>
          </a:prstGeom>
          <a:ln w="19050" cap="sq">
            <a:solidFill>
              <a:schemeClr val="bg2"/>
            </a:solidFill>
            <a:prstDash val="dash"/>
            <a:bevel/>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1321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itle 8"/>
          <p:cNvSpPr>
            <a:spLocks noGrp="1"/>
          </p:cNvSpPr>
          <p:nvPr>
            <p:ph type="title"/>
          </p:nvPr>
        </p:nvSpPr>
        <p:spPr/>
        <p:txBody>
          <a:bodyPr/>
          <a:lstStyle/>
          <a:p>
            <a:r>
              <a:rPr lang="en-US" altLang="en-US" dirty="0"/>
              <a:t>Modern Multi Asset Funds</a:t>
            </a:r>
          </a:p>
        </p:txBody>
      </p:sp>
      <p:sp>
        <p:nvSpPr>
          <p:cNvPr id="4" name="Text Placeholder 3"/>
          <p:cNvSpPr>
            <a:spLocks noGrp="1"/>
          </p:cNvSpPr>
          <p:nvPr>
            <p:ph type="body" sz="quarter" idx="11"/>
          </p:nvPr>
        </p:nvSpPr>
        <p:spPr/>
        <p:txBody>
          <a:bodyPr/>
          <a:lstStyle/>
          <a:p>
            <a:r>
              <a:rPr lang="en-GB" smtClean="0"/>
              <a:t>Financial alchemy… of sorts</a:t>
            </a:r>
            <a:endParaRPr lang="en-GB"/>
          </a:p>
        </p:txBody>
      </p:sp>
      <p:sp>
        <p:nvSpPr>
          <p:cNvPr id="25" name="Text Placeholder 24"/>
          <p:cNvSpPr>
            <a:spLocks noGrp="1"/>
          </p:cNvSpPr>
          <p:nvPr>
            <p:ph type="body" sz="quarter" idx="13"/>
          </p:nvPr>
        </p:nvSpPr>
        <p:spPr/>
        <p:txBody>
          <a:bodyPr/>
          <a:lstStyle/>
          <a:p>
            <a:r>
              <a:rPr lang="en-GB" b="1" dirty="0" smtClean="0"/>
              <a:t>For illustratively purpose only.</a:t>
            </a:r>
            <a:endParaRPr lang="en-GB" b="1" dirty="0"/>
          </a:p>
        </p:txBody>
      </p:sp>
      <p:sp>
        <p:nvSpPr>
          <p:cNvPr id="8" name="Text Placeholder 7"/>
          <p:cNvSpPr>
            <a:spLocks noGrp="1"/>
          </p:cNvSpPr>
          <p:nvPr>
            <p:ph type="body" sz="quarter" idx="10"/>
          </p:nvPr>
        </p:nvSpPr>
        <p:spPr>
          <a:xfrm>
            <a:off x="450850" y="1619250"/>
            <a:ext cx="9791700" cy="630942"/>
          </a:xfrm>
        </p:spPr>
        <p:txBody>
          <a:bodyPr/>
          <a:lstStyle/>
          <a:p>
            <a:pPr lvl="1"/>
            <a:r>
              <a:rPr lang="en-GB" dirty="0" smtClean="0"/>
              <a:t>Application of these investment techniques can change the characteristics of assets</a:t>
            </a:r>
          </a:p>
          <a:p>
            <a:pPr lvl="1"/>
            <a:r>
              <a:rPr lang="en-GB" dirty="0" smtClean="0"/>
              <a:t>For example, let’s consider an Australian Government Bond</a:t>
            </a:r>
            <a:endParaRPr lang="en-GB" dirty="0"/>
          </a:p>
        </p:txBody>
      </p:sp>
      <p:grpSp>
        <p:nvGrpSpPr>
          <p:cNvPr id="15" name="Group 14"/>
          <p:cNvGrpSpPr/>
          <p:nvPr/>
        </p:nvGrpSpPr>
        <p:grpSpPr>
          <a:xfrm>
            <a:off x="882205" y="2422652"/>
            <a:ext cx="8388931" cy="1008112"/>
            <a:chOff x="882205" y="3787935"/>
            <a:chExt cx="8388931" cy="1008112"/>
          </a:xfrm>
        </p:grpSpPr>
        <p:sp>
          <p:nvSpPr>
            <p:cNvPr id="29" name="Rectangle 28"/>
            <p:cNvSpPr/>
            <p:nvPr/>
          </p:nvSpPr>
          <p:spPr bwMode="gray">
            <a:xfrm>
              <a:off x="1098550" y="3787935"/>
              <a:ext cx="8172586" cy="1008112"/>
            </a:xfrm>
            <a:prstGeom prst="rect">
              <a:avLst/>
            </a:prstGeom>
            <a:solidFill>
              <a:schemeClr val="bg1">
                <a:lumMod val="95000"/>
              </a:schemeClr>
            </a:solidFill>
            <a:ln w="6350">
              <a:noFill/>
              <a:miter lim="800000"/>
              <a:headEnd/>
              <a:tailEnd/>
            </a:ln>
            <a:effectLst/>
          </p:spPr>
          <p:txBody>
            <a:bodyPr lIns="36000" tIns="36000" rIns="36000" bIns="36000" rtlCol="0" anchor="ctr"/>
            <a:lstStyle/>
            <a:p>
              <a:pPr algn="ctr">
                <a:spcBef>
                  <a:spcPct val="0"/>
                </a:spcBef>
                <a:buClrTx/>
                <a:buFontTx/>
                <a:buNone/>
              </a:pPr>
              <a:endParaRPr lang="en-GB" sz="1200">
                <a:solidFill>
                  <a:schemeClr val="bg1"/>
                </a:solidFill>
                <a:cs typeface="Arial" charset="0"/>
              </a:endParaRPr>
            </a:p>
          </p:txBody>
        </p:sp>
        <p:sp>
          <p:nvSpPr>
            <p:cNvPr id="6" name="Text Placeholder 7"/>
            <p:cNvSpPr txBox="1">
              <a:spLocks/>
            </p:cNvSpPr>
            <p:nvPr/>
          </p:nvSpPr>
          <p:spPr>
            <a:xfrm>
              <a:off x="882205" y="4142473"/>
              <a:ext cx="1406136" cy="307777"/>
            </a:xfrm>
            <a:prstGeom prst="rect">
              <a:avLst/>
            </a:prstGeom>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lang="en-US" sz="1800" kern="1200" dirty="0" smtClean="0">
                  <a:solidFill>
                    <a:schemeClr val="tx1"/>
                  </a:solidFill>
                  <a:latin typeface="+mn-lt"/>
                  <a:ea typeface="+mn-ea"/>
                  <a:cs typeface="+mn-cs"/>
                </a:defRPr>
              </a:lvl1pPr>
              <a:lvl2pPr marL="265113" indent="-265113" algn="l" defTabSz="914400" rtl="0" eaLnBrk="1" latinLnBrk="0" hangingPunct="1">
                <a:spcBef>
                  <a:spcPts val="600"/>
                </a:spcBef>
                <a:buClr>
                  <a:schemeClr val="tx2"/>
                </a:buClr>
                <a:buFont typeface="Arial" pitchFamily="34" charset="0"/>
                <a:buChar char="●"/>
                <a:defRPr lang="en-US" sz="1800" kern="1200" dirty="0" smtClean="0">
                  <a:solidFill>
                    <a:schemeClr val="tx1"/>
                  </a:solidFill>
                  <a:latin typeface="+mn-lt"/>
                  <a:ea typeface="+mn-ea"/>
                  <a:cs typeface="+mn-cs"/>
                </a:defRPr>
              </a:lvl2pPr>
              <a:lvl3pPr marL="542925" indent="-265113" algn="l" defTabSz="914400" rtl="0" eaLnBrk="1" latinLnBrk="0" hangingPunct="1">
                <a:spcBef>
                  <a:spcPts val="600"/>
                </a:spcBef>
                <a:buClr>
                  <a:schemeClr val="tx2"/>
                </a:buClr>
                <a:buFont typeface="Arial" pitchFamily="34" charset="0"/>
                <a:buChar char="−"/>
                <a:defRPr lang="en-US" sz="1800" kern="1200" dirty="0" smtClean="0">
                  <a:solidFill>
                    <a:schemeClr val="tx1"/>
                  </a:solidFill>
                  <a:latin typeface="+mn-lt"/>
                  <a:ea typeface="+mn-ea"/>
                  <a:cs typeface="+mn-cs"/>
                </a:defRPr>
              </a:lvl3pPr>
              <a:lvl4pPr marL="819150" indent="-276225" algn="l" defTabSz="914400" rtl="0" eaLnBrk="1" latinLnBrk="0" hangingPunct="1">
                <a:spcBef>
                  <a:spcPts val="600"/>
                </a:spcBef>
                <a:buClr>
                  <a:schemeClr val="tx2"/>
                </a:buClr>
                <a:buFont typeface="Arial" pitchFamily="34" charset="0"/>
                <a:buChar char="−"/>
                <a:defRPr lang="en-US" sz="1800" kern="1200" dirty="0" smtClean="0">
                  <a:solidFill>
                    <a:schemeClr val="tx1"/>
                  </a:solidFill>
                  <a:latin typeface="+mn-lt"/>
                  <a:ea typeface="+mn-ea"/>
                  <a:cs typeface="+mn-cs"/>
                </a:defRPr>
              </a:lvl4pPr>
              <a:lvl5pPr marL="1073150" indent="-265113" algn="l" defTabSz="914400" rtl="0" eaLnBrk="1" latinLnBrk="0" hangingPunct="1">
                <a:spcBef>
                  <a:spcPts val="600"/>
                </a:spcBef>
                <a:buClr>
                  <a:schemeClr val="tx2"/>
                </a:buClr>
                <a:buFont typeface="Arial" pitchFamily="34" charset="0"/>
                <a:buChar char="−"/>
                <a:defRPr lang="en-GB" sz="1800" kern="1200">
                  <a:solidFill>
                    <a:schemeClr val="tx1"/>
                  </a:solidFill>
                  <a:latin typeface="+mn-lt"/>
                  <a:ea typeface="+mn-ea"/>
                  <a:cs typeface="+mn-cs"/>
                </a:defRPr>
              </a:lvl5pPr>
              <a:lvl6pPr marL="1350963" indent="-276225" algn="l" defTabSz="914400" rtl="0" eaLnBrk="1" latinLnBrk="0" hangingPunct="1">
                <a:spcBef>
                  <a:spcPts val="600"/>
                </a:spcBef>
                <a:buClr>
                  <a:schemeClr val="tx2"/>
                </a:buClr>
                <a:buFont typeface="Arial" pitchFamily="34" charset="0"/>
                <a:buChar char="−"/>
                <a:defRPr sz="1800" kern="1200" baseline="0">
                  <a:solidFill>
                    <a:schemeClr val="tx1"/>
                  </a:solidFill>
                  <a:latin typeface="+mn-lt"/>
                  <a:ea typeface="+mn-ea"/>
                  <a:cs typeface="+mn-cs"/>
                </a:defRPr>
              </a:lvl6pPr>
              <a:lvl7pPr marL="1616075" indent="-255588" algn="l" defTabSz="914400" rtl="0" eaLnBrk="1" latinLnBrk="0" hangingPunct="1">
                <a:spcBef>
                  <a:spcPts val="600"/>
                </a:spcBef>
                <a:buClr>
                  <a:schemeClr val="tx2"/>
                </a:buClr>
                <a:buFont typeface="Arial" pitchFamily="34" charset="0"/>
                <a:buChar char="−"/>
                <a:defRPr sz="1800" kern="1200" baseline="0">
                  <a:solidFill>
                    <a:schemeClr val="tx1"/>
                  </a:solidFill>
                  <a:latin typeface="+mn-lt"/>
                  <a:ea typeface="+mn-ea"/>
                  <a:cs typeface="+mn-cs"/>
                </a:defRPr>
              </a:lvl7pPr>
              <a:lvl8pPr marL="1892300" indent="-276225" algn="l" defTabSz="914400" rtl="0" eaLnBrk="1" latinLnBrk="0" hangingPunct="1">
                <a:spcBef>
                  <a:spcPts val="600"/>
                </a:spcBef>
                <a:buClr>
                  <a:schemeClr val="tx2"/>
                </a:buClr>
                <a:buFont typeface="Arial" pitchFamily="34" charset="0"/>
                <a:buChar char="−"/>
                <a:defRPr sz="1800" kern="1200" baseline="0">
                  <a:solidFill>
                    <a:schemeClr val="tx1"/>
                  </a:solidFill>
                  <a:latin typeface="+mn-lt"/>
                  <a:ea typeface="+mn-ea"/>
                  <a:cs typeface="+mn-cs"/>
                </a:defRPr>
              </a:lvl8pPr>
              <a:lvl9pPr marL="2147888" indent="-254000" algn="l" defTabSz="914400"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9pPr>
            </a:lstStyle>
            <a:p>
              <a:pPr marL="277812" lvl="2" indent="0">
                <a:buClr>
                  <a:srgbClr val="1AA0DF"/>
                </a:buClr>
                <a:buNone/>
              </a:pPr>
              <a:r>
                <a:rPr lang="en-GB" sz="2000" dirty="0" smtClean="0">
                  <a:solidFill>
                    <a:srgbClr val="000000"/>
                  </a:solidFill>
                </a:rPr>
                <a:t>Long</a:t>
              </a:r>
              <a:endParaRPr lang="en-GB" sz="2000" dirty="0">
                <a:solidFill>
                  <a:srgbClr val="000000"/>
                </a:solidFill>
              </a:endParaRPr>
            </a:p>
          </p:txBody>
        </p:sp>
        <p:sp>
          <p:nvSpPr>
            <p:cNvPr id="2" name="Rectangle 1"/>
            <p:cNvSpPr/>
            <p:nvPr/>
          </p:nvSpPr>
          <p:spPr>
            <a:xfrm>
              <a:off x="5412744" y="3930838"/>
              <a:ext cx="2066548" cy="722307"/>
            </a:xfrm>
            <a:prstGeom prst="rect">
              <a:avLst/>
            </a:prstGeom>
            <a:solidFill>
              <a:srgbClr val="4298B5"/>
            </a:solidFill>
            <a:ln w="12700">
              <a:solidFill>
                <a:srgbClr val="429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7011"/>
              <a:r>
                <a:rPr lang="en-GB" dirty="0">
                  <a:solidFill>
                    <a:schemeClr val="bg1"/>
                  </a:solidFill>
                </a:rPr>
                <a:t>Government Bond</a:t>
              </a:r>
            </a:p>
          </p:txBody>
        </p:sp>
        <p:sp>
          <p:nvSpPr>
            <p:cNvPr id="13" name="TextBox 12"/>
            <p:cNvSpPr txBox="1"/>
            <p:nvPr/>
          </p:nvSpPr>
          <p:spPr>
            <a:xfrm>
              <a:off x="7564133" y="4096299"/>
              <a:ext cx="1502001" cy="369332"/>
            </a:xfrm>
            <a:prstGeom prst="rect">
              <a:avLst/>
            </a:prstGeom>
            <a:noFill/>
          </p:spPr>
          <p:txBody>
            <a:bodyPr wrap="square" rtlCol="0">
              <a:spAutoFit/>
            </a:bodyPr>
            <a:lstStyle/>
            <a:p>
              <a:pPr defTabSz="987011"/>
              <a:r>
                <a:rPr lang="en-GB" sz="1800" dirty="0">
                  <a:solidFill>
                    <a:srgbClr val="4298B5"/>
                  </a:solidFill>
                </a:rPr>
                <a:t>Defensive</a:t>
              </a:r>
            </a:p>
          </p:txBody>
        </p:sp>
      </p:grpSp>
      <p:grpSp>
        <p:nvGrpSpPr>
          <p:cNvPr id="16" name="Group 15"/>
          <p:cNvGrpSpPr/>
          <p:nvPr/>
        </p:nvGrpSpPr>
        <p:grpSpPr>
          <a:xfrm>
            <a:off x="882204" y="4932759"/>
            <a:ext cx="8388932" cy="1008112"/>
            <a:chOff x="882204" y="4839355"/>
            <a:chExt cx="8388932" cy="1008112"/>
          </a:xfrm>
        </p:grpSpPr>
        <p:sp>
          <p:nvSpPr>
            <p:cNvPr id="30" name="Rectangle 29"/>
            <p:cNvSpPr/>
            <p:nvPr/>
          </p:nvSpPr>
          <p:spPr bwMode="gray">
            <a:xfrm>
              <a:off x="1098550" y="4839355"/>
              <a:ext cx="8172586" cy="1008112"/>
            </a:xfrm>
            <a:prstGeom prst="rect">
              <a:avLst/>
            </a:prstGeom>
            <a:solidFill>
              <a:schemeClr val="bg1">
                <a:lumMod val="95000"/>
              </a:schemeClr>
            </a:solidFill>
            <a:ln w="6350">
              <a:noFill/>
              <a:miter lim="800000"/>
              <a:headEnd/>
              <a:tailEnd/>
            </a:ln>
            <a:effectLst/>
          </p:spPr>
          <p:txBody>
            <a:bodyPr lIns="36000" tIns="36000" rIns="36000" bIns="36000" rtlCol="0" anchor="ctr"/>
            <a:lstStyle/>
            <a:p>
              <a:pPr algn="ctr">
                <a:spcBef>
                  <a:spcPct val="0"/>
                </a:spcBef>
                <a:buClrTx/>
                <a:buFontTx/>
                <a:buNone/>
              </a:pPr>
              <a:endParaRPr lang="en-GB" sz="1200">
                <a:solidFill>
                  <a:schemeClr val="bg1"/>
                </a:solidFill>
                <a:cs typeface="Arial" charset="0"/>
              </a:endParaRPr>
            </a:p>
          </p:txBody>
        </p:sp>
        <p:sp>
          <p:nvSpPr>
            <p:cNvPr id="7" name="Text Placeholder 7"/>
            <p:cNvSpPr txBox="1">
              <a:spLocks/>
            </p:cNvSpPr>
            <p:nvPr/>
          </p:nvSpPr>
          <p:spPr>
            <a:xfrm>
              <a:off x="882204" y="5193915"/>
              <a:ext cx="3456384" cy="307777"/>
            </a:xfrm>
            <a:prstGeom prst="rect">
              <a:avLst/>
            </a:prstGeom>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lang="en-US" sz="1800" kern="1200" dirty="0" smtClean="0">
                  <a:solidFill>
                    <a:schemeClr val="tx1"/>
                  </a:solidFill>
                  <a:latin typeface="+mn-lt"/>
                  <a:ea typeface="+mn-ea"/>
                  <a:cs typeface="+mn-cs"/>
                </a:defRPr>
              </a:lvl1pPr>
              <a:lvl2pPr marL="265113" indent="-265113" algn="l" defTabSz="914400" rtl="0" eaLnBrk="1" latinLnBrk="0" hangingPunct="1">
                <a:spcBef>
                  <a:spcPts val="600"/>
                </a:spcBef>
                <a:buClr>
                  <a:schemeClr val="tx2"/>
                </a:buClr>
                <a:buFont typeface="Arial" pitchFamily="34" charset="0"/>
                <a:buChar char="●"/>
                <a:defRPr lang="en-US" sz="1800" kern="1200" dirty="0" smtClean="0">
                  <a:solidFill>
                    <a:schemeClr val="tx1"/>
                  </a:solidFill>
                  <a:latin typeface="+mn-lt"/>
                  <a:ea typeface="+mn-ea"/>
                  <a:cs typeface="+mn-cs"/>
                </a:defRPr>
              </a:lvl2pPr>
              <a:lvl3pPr marL="542925" indent="-265113" algn="l" defTabSz="914400" rtl="0" eaLnBrk="1" latinLnBrk="0" hangingPunct="1">
                <a:spcBef>
                  <a:spcPts val="600"/>
                </a:spcBef>
                <a:buClr>
                  <a:schemeClr val="tx2"/>
                </a:buClr>
                <a:buFont typeface="Arial" pitchFamily="34" charset="0"/>
                <a:buChar char="−"/>
                <a:defRPr lang="en-US" sz="1800" kern="1200" dirty="0" smtClean="0">
                  <a:solidFill>
                    <a:schemeClr val="tx1"/>
                  </a:solidFill>
                  <a:latin typeface="+mn-lt"/>
                  <a:ea typeface="+mn-ea"/>
                  <a:cs typeface="+mn-cs"/>
                </a:defRPr>
              </a:lvl3pPr>
              <a:lvl4pPr marL="819150" indent="-276225" algn="l" defTabSz="914400" rtl="0" eaLnBrk="1" latinLnBrk="0" hangingPunct="1">
                <a:spcBef>
                  <a:spcPts val="600"/>
                </a:spcBef>
                <a:buClr>
                  <a:schemeClr val="tx2"/>
                </a:buClr>
                <a:buFont typeface="Arial" pitchFamily="34" charset="0"/>
                <a:buChar char="−"/>
                <a:defRPr lang="en-US" sz="1800" kern="1200" dirty="0" smtClean="0">
                  <a:solidFill>
                    <a:schemeClr val="tx1"/>
                  </a:solidFill>
                  <a:latin typeface="+mn-lt"/>
                  <a:ea typeface="+mn-ea"/>
                  <a:cs typeface="+mn-cs"/>
                </a:defRPr>
              </a:lvl4pPr>
              <a:lvl5pPr marL="1073150" indent="-265113" algn="l" defTabSz="914400" rtl="0" eaLnBrk="1" latinLnBrk="0" hangingPunct="1">
                <a:spcBef>
                  <a:spcPts val="600"/>
                </a:spcBef>
                <a:buClr>
                  <a:schemeClr val="tx2"/>
                </a:buClr>
                <a:buFont typeface="Arial" pitchFamily="34" charset="0"/>
                <a:buChar char="−"/>
                <a:defRPr lang="en-GB" sz="1800" kern="1200">
                  <a:solidFill>
                    <a:schemeClr val="tx1"/>
                  </a:solidFill>
                  <a:latin typeface="+mn-lt"/>
                  <a:ea typeface="+mn-ea"/>
                  <a:cs typeface="+mn-cs"/>
                </a:defRPr>
              </a:lvl5pPr>
              <a:lvl6pPr marL="1350963" indent="-276225" algn="l" defTabSz="914400" rtl="0" eaLnBrk="1" latinLnBrk="0" hangingPunct="1">
                <a:spcBef>
                  <a:spcPts val="600"/>
                </a:spcBef>
                <a:buClr>
                  <a:schemeClr val="tx2"/>
                </a:buClr>
                <a:buFont typeface="Arial" pitchFamily="34" charset="0"/>
                <a:buChar char="−"/>
                <a:defRPr sz="1800" kern="1200" baseline="0">
                  <a:solidFill>
                    <a:schemeClr val="tx1"/>
                  </a:solidFill>
                  <a:latin typeface="+mn-lt"/>
                  <a:ea typeface="+mn-ea"/>
                  <a:cs typeface="+mn-cs"/>
                </a:defRPr>
              </a:lvl6pPr>
              <a:lvl7pPr marL="1616075" indent="-255588" algn="l" defTabSz="914400" rtl="0" eaLnBrk="1" latinLnBrk="0" hangingPunct="1">
                <a:spcBef>
                  <a:spcPts val="600"/>
                </a:spcBef>
                <a:buClr>
                  <a:schemeClr val="tx2"/>
                </a:buClr>
                <a:buFont typeface="Arial" pitchFamily="34" charset="0"/>
                <a:buChar char="−"/>
                <a:defRPr sz="1800" kern="1200" baseline="0">
                  <a:solidFill>
                    <a:schemeClr val="tx1"/>
                  </a:solidFill>
                  <a:latin typeface="+mn-lt"/>
                  <a:ea typeface="+mn-ea"/>
                  <a:cs typeface="+mn-cs"/>
                </a:defRPr>
              </a:lvl7pPr>
              <a:lvl8pPr marL="1892300" indent="-276225" algn="l" defTabSz="914400" rtl="0" eaLnBrk="1" latinLnBrk="0" hangingPunct="1">
                <a:spcBef>
                  <a:spcPts val="600"/>
                </a:spcBef>
                <a:buClr>
                  <a:schemeClr val="tx2"/>
                </a:buClr>
                <a:buFont typeface="Arial" pitchFamily="34" charset="0"/>
                <a:buChar char="−"/>
                <a:defRPr sz="1800" kern="1200" baseline="0">
                  <a:solidFill>
                    <a:schemeClr val="tx1"/>
                  </a:solidFill>
                  <a:latin typeface="+mn-lt"/>
                  <a:ea typeface="+mn-ea"/>
                  <a:cs typeface="+mn-cs"/>
                </a:defRPr>
              </a:lvl8pPr>
              <a:lvl9pPr marL="2147888" indent="-254000" algn="l" defTabSz="914400"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9pPr>
            </a:lstStyle>
            <a:p>
              <a:pPr marL="277812" lvl="2" indent="0">
                <a:buClr>
                  <a:srgbClr val="1AA0DF"/>
                </a:buClr>
                <a:buNone/>
              </a:pPr>
              <a:r>
                <a:rPr lang="en-GB" sz="2000">
                  <a:solidFill>
                    <a:srgbClr val="000000"/>
                  </a:solidFill>
                </a:rPr>
                <a:t>Relative Value (vs Gilts)</a:t>
              </a:r>
            </a:p>
          </p:txBody>
        </p:sp>
        <p:sp>
          <p:nvSpPr>
            <p:cNvPr id="10" name="Rectangle 9"/>
            <p:cNvSpPr/>
            <p:nvPr/>
          </p:nvSpPr>
          <p:spPr>
            <a:xfrm>
              <a:off x="5412743" y="4982258"/>
              <a:ext cx="2066548" cy="722307"/>
            </a:xfrm>
            <a:prstGeom prst="rect">
              <a:avLst/>
            </a:prstGeom>
            <a:solidFill>
              <a:srgbClr val="DE7C00"/>
            </a:solidFill>
            <a:ln w="12700">
              <a:solidFill>
                <a:srgbClr val="DE7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7011"/>
              <a:r>
                <a:rPr lang="en-GB" dirty="0">
                  <a:solidFill>
                    <a:schemeClr val="bg1"/>
                  </a:solidFill>
                </a:rPr>
                <a:t>Government Bond</a:t>
              </a:r>
            </a:p>
          </p:txBody>
        </p:sp>
        <p:sp>
          <p:nvSpPr>
            <p:cNvPr id="14" name="TextBox 13"/>
            <p:cNvSpPr txBox="1"/>
            <p:nvPr/>
          </p:nvSpPr>
          <p:spPr>
            <a:xfrm>
              <a:off x="7564133" y="5147719"/>
              <a:ext cx="1618598" cy="369332"/>
            </a:xfrm>
            <a:prstGeom prst="rect">
              <a:avLst/>
            </a:prstGeom>
            <a:noFill/>
          </p:spPr>
          <p:txBody>
            <a:bodyPr wrap="square" rtlCol="0">
              <a:spAutoFit/>
            </a:bodyPr>
            <a:lstStyle/>
            <a:p>
              <a:pPr defTabSz="987011"/>
              <a:r>
                <a:rPr lang="en-GB" sz="1800" dirty="0">
                  <a:solidFill>
                    <a:srgbClr val="E37222"/>
                  </a:solidFill>
                </a:rPr>
                <a:t>Uncorrelated</a:t>
              </a:r>
            </a:p>
          </p:txBody>
        </p:sp>
      </p:grpSp>
      <p:grpSp>
        <p:nvGrpSpPr>
          <p:cNvPr id="12" name="Group 11"/>
          <p:cNvGrpSpPr/>
          <p:nvPr/>
        </p:nvGrpSpPr>
        <p:grpSpPr>
          <a:xfrm>
            <a:off x="882204" y="3677706"/>
            <a:ext cx="8369197" cy="1008112"/>
            <a:chOff x="889168" y="2779823"/>
            <a:chExt cx="8369197" cy="1008112"/>
          </a:xfrm>
        </p:grpSpPr>
        <p:sp>
          <p:nvSpPr>
            <p:cNvPr id="27" name="Rectangle 26"/>
            <p:cNvSpPr/>
            <p:nvPr/>
          </p:nvSpPr>
          <p:spPr bwMode="gray">
            <a:xfrm>
              <a:off x="1085779" y="2779823"/>
              <a:ext cx="8172586" cy="1008112"/>
            </a:xfrm>
            <a:prstGeom prst="rect">
              <a:avLst/>
            </a:prstGeom>
            <a:solidFill>
              <a:schemeClr val="bg1">
                <a:lumMod val="95000"/>
              </a:schemeClr>
            </a:solidFill>
            <a:ln w="6350">
              <a:noFill/>
              <a:miter lim="800000"/>
              <a:headEnd/>
              <a:tailEnd/>
            </a:ln>
            <a:effectLst/>
          </p:spPr>
          <p:txBody>
            <a:bodyPr lIns="36000" tIns="36000" rIns="36000" bIns="36000" rtlCol="0" anchor="ctr"/>
            <a:lstStyle/>
            <a:p>
              <a:pPr algn="ctr">
                <a:spcBef>
                  <a:spcPct val="0"/>
                </a:spcBef>
                <a:buClrTx/>
                <a:buFontTx/>
                <a:buNone/>
              </a:pPr>
              <a:endParaRPr lang="en-GB" sz="1200">
                <a:solidFill>
                  <a:schemeClr val="bg1"/>
                </a:solidFill>
                <a:cs typeface="Arial" charset="0"/>
              </a:endParaRPr>
            </a:p>
          </p:txBody>
        </p:sp>
        <p:sp>
          <p:nvSpPr>
            <p:cNvPr id="5" name="Text Placeholder 7"/>
            <p:cNvSpPr txBox="1">
              <a:spLocks/>
            </p:cNvSpPr>
            <p:nvPr/>
          </p:nvSpPr>
          <p:spPr>
            <a:xfrm>
              <a:off x="889168" y="3118681"/>
              <a:ext cx="1321441" cy="307777"/>
            </a:xfrm>
            <a:prstGeom prst="rect">
              <a:avLst/>
            </a:prstGeom>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lang="en-US" sz="1800" kern="1200" dirty="0" smtClean="0">
                  <a:solidFill>
                    <a:schemeClr val="tx1"/>
                  </a:solidFill>
                  <a:latin typeface="+mn-lt"/>
                  <a:ea typeface="+mn-ea"/>
                  <a:cs typeface="+mn-cs"/>
                </a:defRPr>
              </a:lvl1pPr>
              <a:lvl2pPr marL="265113" indent="-265113" algn="l" defTabSz="914400" rtl="0" eaLnBrk="1" latinLnBrk="0" hangingPunct="1">
                <a:spcBef>
                  <a:spcPts val="600"/>
                </a:spcBef>
                <a:buClr>
                  <a:schemeClr val="tx2"/>
                </a:buClr>
                <a:buFont typeface="Arial" pitchFamily="34" charset="0"/>
                <a:buChar char="●"/>
                <a:defRPr lang="en-US" sz="1800" kern="1200" dirty="0" smtClean="0">
                  <a:solidFill>
                    <a:schemeClr val="tx1"/>
                  </a:solidFill>
                  <a:latin typeface="+mn-lt"/>
                  <a:ea typeface="+mn-ea"/>
                  <a:cs typeface="+mn-cs"/>
                </a:defRPr>
              </a:lvl2pPr>
              <a:lvl3pPr marL="542925" indent="-265113" algn="l" defTabSz="914400" rtl="0" eaLnBrk="1" latinLnBrk="0" hangingPunct="1">
                <a:spcBef>
                  <a:spcPts val="600"/>
                </a:spcBef>
                <a:buClr>
                  <a:schemeClr val="tx2"/>
                </a:buClr>
                <a:buFont typeface="Arial" pitchFamily="34" charset="0"/>
                <a:buChar char="−"/>
                <a:defRPr lang="en-US" sz="1800" kern="1200" dirty="0" smtClean="0">
                  <a:solidFill>
                    <a:schemeClr val="tx1"/>
                  </a:solidFill>
                  <a:latin typeface="+mn-lt"/>
                  <a:ea typeface="+mn-ea"/>
                  <a:cs typeface="+mn-cs"/>
                </a:defRPr>
              </a:lvl3pPr>
              <a:lvl4pPr marL="819150" indent="-276225" algn="l" defTabSz="914400" rtl="0" eaLnBrk="1" latinLnBrk="0" hangingPunct="1">
                <a:spcBef>
                  <a:spcPts val="600"/>
                </a:spcBef>
                <a:buClr>
                  <a:schemeClr val="tx2"/>
                </a:buClr>
                <a:buFont typeface="Arial" pitchFamily="34" charset="0"/>
                <a:buChar char="−"/>
                <a:defRPr lang="en-US" sz="1800" kern="1200" dirty="0" smtClean="0">
                  <a:solidFill>
                    <a:schemeClr val="tx1"/>
                  </a:solidFill>
                  <a:latin typeface="+mn-lt"/>
                  <a:ea typeface="+mn-ea"/>
                  <a:cs typeface="+mn-cs"/>
                </a:defRPr>
              </a:lvl4pPr>
              <a:lvl5pPr marL="1073150" indent="-265113" algn="l" defTabSz="914400" rtl="0" eaLnBrk="1" latinLnBrk="0" hangingPunct="1">
                <a:spcBef>
                  <a:spcPts val="600"/>
                </a:spcBef>
                <a:buClr>
                  <a:schemeClr val="tx2"/>
                </a:buClr>
                <a:buFont typeface="Arial" pitchFamily="34" charset="0"/>
                <a:buChar char="−"/>
                <a:defRPr lang="en-GB" sz="1800" kern="1200">
                  <a:solidFill>
                    <a:schemeClr val="tx1"/>
                  </a:solidFill>
                  <a:latin typeface="+mn-lt"/>
                  <a:ea typeface="+mn-ea"/>
                  <a:cs typeface="+mn-cs"/>
                </a:defRPr>
              </a:lvl5pPr>
              <a:lvl6pPr marL="1350963" indent="-276225" algn="l" defTabSz="914400" rtl="0" eaLnBrk="1" latinLnBrk="0" hangingPunct="1">
                <a:spcBef>
                  <a:spcPts val="600"/>
                </a:spcBef>
                <a:buClr>
                  <a:schemeClr val="tx2"/>
                </a:buClr>
                <a:buFont typeface="Arial" pitchFamily="34" charset="0"/>
                <a:buChar char="−"/>
                <a:defRPr sz="1800" kern="1200" baseline="0">
                  <a:solidFill>
                    <a:schemeClr val="tx1"/>
                  </a:solidFill>
                  <a:latin typeface="+mn-lt"/>
                  <a:ea typeface="+mn-ea"/>
                  <a:cs typeface="+mn-cs"/>
                </a:defRPr>
              </a:lvl6pPr>
              <a:lvl7pPr marL="1616075" indent="-255588" algn="l" defTabSz="914400" rtl="0" eaLnBrk="1" latinLnBrk="0" hangingPunct="1">
                <a:spcBef>
                  <a:spcPts val="600"/>
                </a:spcBef>
                <a:buClr>
                  <a:schemeClr val="tx2"/>
                </a:buClr>
                <a:buFont typeface="Arial" pitchFamily="34" charset="0"/>
                <a:buChar char="−"/>
                <a:defRPr sz="1800" kern="1200" baseline="0">
                  <a:solidFill>
                    <a:schemeClr val="tx1"/>
                  </a:solidFill>
                  <a:latin typeface="+mn-lt"/>
                  <a:ea typeface="+mn-ea"/>
                  <a:cs typeface="+mn-cs"/>
                </a:defRPr>
              </a:lvl7pPr>
              <a:lvl8pPr marL="1892300" indent="-276225" algn="l" defTabSz="914400" rtl="0" eaLnBrk="1" latinLnBrk="0" hangingPunct="1">
                <a:spcBef>
                  <a:spcPts val="600"/>
                </a:spcBef>
                <a:buClr>
                  <a:schemeClr val="tx2"/>
                </a:buClr>
                <a:buFont typeface="Arial" pitchFamily="34" charset="0"/>
                <a:buChar char="−"/>
                <a:defRPr sz="1800" kern="1200" baseline="0">
                  <a:solidFill>
                    <a:schemeClr val="tx1"/>
                  </a:solidFill>
                  <a:latin typeface="+mn-lt"/>
                  <a:ea typeface="+mn-ea"/>
                  <a:cs typeface="+mn-cs"/>
                </a:defRPr>
              </a:lvl8pPr>
              <a:lvl9pPr marL="2147888" indent="-254000" algn="l" defTabSz="914400"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9pPr>
            </a:lstStyle>
            <a:p>
              <a:pPr marL="277812" lvl="2" indent="0">
                <a:buClr>
                  <a:srgbClr val="1AA0DF"/>
                </a:buClr>
                <a:buNone/>
              </a:pPr>
              <a:r>
                <a:rPr lang="en-GB" sz="2000" dirty="0" smtClean="0">
                  <a:solidFill>
                    <a:srgbClr val="000000"/>
                  </a:solidFill>
                </a:rPr>
                <a:t>Short</a:t>
              </a:r>
              <a:endParaRPr lang="en-GB" sz="2000" dirty="0">
                <a:solidFill>
                  <a:srgbClr val="000000"/>
                </a:solidFill>
              </a:endParaRPr>
            </a:p>
          </p:txBody>
        </p:sp>
        <p:sp>
          <p:nvSpPr>
            <p:cNvPr id="20" name="Rectangle 19"/>
            <p:cNvSpPr/>
            <p:nvPr/>
          </p:nvSpPr>
          <p:spPr>
            <a:xfrm>
              <a:off x="5425952" y="2907046"/>
              <a:ext cx="2066548" cy="722307"/>
            </a:xfrm>
            <a:prstGeom prst="rect">
              <a:avLst/>
            </a:prstGeom>
            <a:solidFill>
              <a:srgbClr val="74AA50"/>
            </a:solidFill>
            <a:ln w="12700">
              <a:solidFill>
                <a:srgbClr val="74A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7011"/>
              <a:r>
                <a:rPr lang="en-GB" dirty="0">
                  <a:solidFill>
                    <a:schemeClr val="bg1"/>
                  </a:solidFill>
                </a:rPr>
                <a:t>Government Bond</a:t>
              </a:r>
            </a:p>
          </p:txBody>
        </p:sp>
        <p:sp>
          <p:nvSpPr>
            <p:cNvPr id="21" name="TextBox 20"/>
            <p:cNvSpPr txBox="1"/>
            <p:nvPr/>
          </p:nvSpPr>
          <p:spPr>
            <a:xfrm>
              <a:off x="7572202" y="3072507"/>
              <a:ext cx="1114038" cy="369332"/>
            </a:xfrm>
            <a:prstGeom prst="rect">
              <a:avLst/>
            </a:prstGeom>
            <a:noFill/>
          </p:spPr>
          <p:txBody>
            <a:bodyPr wrap="square" rtlCol="0">
              <a:spAutoFit/>
            </a:bodyPr>
            <a:lstStyle/>
            <a:p>
              <a:pPr defTabSz="987011"/>
              <a:r>
                <a:rPr lang="en-GB" sz="1800" dirty="0">
                  <a:solidFill>
                    <a:srgbClr val="66BC29"/>
                  </a:solidFill>
                </a:rPr>
                <a:t>Growth</a:t>
              </a:r>
            </a:p>
          </p:txBody>
        </p:sp>
      </p:grpSp>
    </p:spTree>
    <p:extLst>
      <p:ext uri="{BB962C8B-B14F-4D97-AF65-F5344CB8AC3E}">
        <p14:creationId xmlns:p14="http://schemas.microsoft.com/office/powerpoint/2010/main" val="250460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mtClean="0"/>
              <a:t>Exposure through private equity </a:t>
            </a:r>
            <a:endParaRPr lang="en-GB" dirty="0"/>
          </a:p>
        </p:txBody>
      </p:sp>
      <p:sp>
        <p:nvSpPr>
          <p:cNvPr id="5" name="Text Placeholder 24"/>
          <p:cNvSpPr>
            <a:spLocks noGrp="1"/>
          </p:cNvSpPr>
          <p:nvPr>
            <p:ph type="body" sz="quarter" idx="11"/>
          </p:nvPr>
        </p:nvSpPr>
        <p:spPr/>
        <p:txBody>
          <a:bodyPr/>
          <a:lstStyle/>
          <a:p>
            <a:endParaRPr lang="en-GB" dirty="0"/>
          </a:p>
        </p:txBody>
      </p:sp>
      <p:sp>
        <p:nvSpPr>
          <p:cNvPr id="10" name="Text Placeholder 9"/>
          <p:cNvSpPr>
            <a:spLocks noGrp="1"/>
          </p:cNvSpPr>
          <p:nvPr>
            <p:ph type="body" sz="quarter" idx="13"/>
          </p:nvPr>
        </p:nvSpPr>
        <p:spPr/>
        <p:txBody>
          <a:bodyPr/>
          <a:lstStyle/>
          <a:p>
            <a:r>
              <a:rPr lang="en-US"/>
              <a:t>Source: British Private equity and Venture Capital Association</a:t>
            </a:r>
            <a:endParaRPr lang="en-US" dirty="0"/>
          </a:p>
        </p:txBody>
      </p:sp>
      <p:sp>
        <p:nvSpPr>
          <p:cNvPr id="11" name="Text Placeholder 10"/>
          <p:cNvSpPr>
            <a:spLocks noGrp="1"/>
          </p:cNvSpPr>
          <p:nvPr>
            <p:ph type="body" sz="quarter" idx="14"/>
          </p:nvPr>
        </p:nvSpPr>
        <p:spPr/>
        <p:txBody>
          <a:bodyPr/>
          <a:lstStyle/>
          <a:p>
            <a:endParaRPr lang="en-US"/>
          </a:p>
        </p:txBody>
      </p:sp>
      <p:sp>
        <p:nvSpPr>
          <p:cNvPr id="13" name="Text Placeholder 5"/>
          <p:cNvSpPr>
            <a:spLocks noGrp="1"/>
          </p:cNvSpPr>
          <p:nvPr>
            <p:ph type="body" sz="quarter" idx="10"/>
          </p:nvPr>
        </p:nvSpPr>
        <p:spPr>
          <a:xfrm>
            <a:off x="450850" y="1619250"/>
            <a:ext cx="4824000" cy="5393784"/>
          </a:xfrm>
        </p:spPr>
        <p:txBody>
          <a:bodyPr/>
          <a:lstStyle/>
          <a:p>
            <a:pPr lvl="1"/>
            <a:r>
              <a:rPr lang="en-GB" dirty="0" smtClean="0"/>
              <a:t>Private equity is an equity investment into non-quoted companies</a:t>
            </a:r>
          </a:p>
          <a:p>
            <a:pPr lvl="1"/>
            <a:r>
              <a:rPr lang="en-GB" dirty="0" smtClean="0"/>
              <a:t>Improve company to profit from resale </a:t>
            </a:r>
          </a:p>
          <a:p>
            <a:pPr lvl="1"/>
            <a:r>
              <a:rPr lang="en-GB" dirty="0" smtClean="0"/>
              <a:t>No regular market price- use net asset value techniques</a:t>
            </a:r>
          </a:p>
          <a:p>
            <a:pPr lvl="1"/>
            <a:r>
              <a:rPr lang="en-GB" dirty="0" smtClean="0"/>
              <a:t>Risk management is different to public equity</a:t>
            </a:r>
          </a:p>
          <a:p>
            <a:pPr lvl="1"/>
            <a:r>
              <a:rPr lang="en-GB" dirty="0" smtClean="0"/>
              <a:t>Standard risk models not applicable</a:t>
            </a:r>
          </a:p>
          <a:p>
            <a:pPr lvl="2"/>
            <a:r>
              <a:rPr lang="en-GB" sz="1800" dirty="0" smtClean="0"/>
              <a:t>VAR, volatility,  etc. </a:t>
            </a:r>
          </a:p>
          <a:p>
            <a:pPr lvl="1"/>
            <a:r>
              <a:rPr lang="en-GB" dirty="0" smtClean="0"/>
              <a:t>Long holding periods – illiquid </a:t>
            </a:r>
          </a:p>
          <a:p>
            <a:pPr lvl="1"/>
            <a:r>
              <a:rPr lang="en-GB" dirty="0" smtClean="0"/>
              <a:t>10 years with no redemption rights</a:t>
            </a:r>
          </a:p>
          <a:p>
            <a:pPr lvl="1"/>
            <a:r>
              <a:rPr lang="en-GB" dirty="0" smtClean="0"/>
              <a:t>Large discount in secondary market</a:t>
            </a:r>
          </a:p>
          <a:p>
            <a:pPr lvl="1"/>
            <a:r>
              <a:rPr lang="en-GB" dirty="0" smtClean="0"/>
              <a:t>Large upside potential </a:t>
            </a:r>
          </a:p>
          <a:p>
            <a:pPr lvl="1"/>
            <a:r>
              <a:rPr lang="en-GB" dirty="0" smtClean="0"/>
              <a:t>Due diligence is extremely important</a:t>
            </a:r>
          </a:p>
          <a:p>
            <a:endParaRPr lang="en-GB" dirty="0" smtClean="0"/>
          </a:p>
          <a:p>
            <a:endParaRPr lang="en-GB" dirty="0" smtClean="0"/>
          </a:p>
          <a:p>
            <a:endParaRPr lang="en-GB" dirty="0" smtClean="0"/>
          </a:p>
        </p:txBody>
      </p:sp>
      <p:graphicFrame>
        <p:nvGraphicFramePr>
          <p:cNvPr id="3" name="Table 2"/>
          <p:cNvGraphicFramePr>
            <a:graphicFrameLocks noGrp="1"/>
          </p:cNvGraphicFramePr>
          <p:nvPr>
            <p:extLst>
              <p:ext uri="{D42A27DB-BD31-4B8C-83A1-F6EECF244321}">
                <p14:modId xmlns:p14="http://schemas.microsoft.com/office/powerpoint/2010/main" val="3900007372"/>
              </p:ext>
            </p:extLst>
          </p:nvPr>
        </p:nvGraphicFramePr>
        <p:xfrm>
          <a:off x="6067425" y="1981198"/>
          <a:ext cx="3924508" cy="1007344"/>
        </p:xfrm>
        <a:graphic>
          <a:graphicData uri="http://schemas.openxmlformats.org/drawingml/2006/table">
            <a:tbl>
              <a:tblPr firstRow="1" bandRow="1">
                <a:tableStyleId>{2D5ABB26-0587-4C30-8999-92F81FD0307C}</a:tableStyleId>
              </a:tblPr>
              <a:tblGrid>
                <a:gridCol w="1962254"/>
                <a:gridCol w="1962254"/>
              </a:tblGrid>
              <a:tr h="503672">
                <a:tc>
                  <a:txBody>
                    <a:bodyPr/>
                    <a:lstStyle/>
                    <a:p>
                      <a:pPr algn="ctr"/>
                      <a:r>
                        <a:rPr lang="en-GB" sz="1600" b="1" i="0" u="none" dirty="0" smtClean="0">
                          <a:solidFill>
                            <a:srgbClr val="000000"/>
                          </a:solidFill>
                          <a:latin typeface="Arial Black" panose="020B0A04020102020204" pitchFamily="34" charset="0"/>
                        </a:rPr>
                        <a:t>Liquidity</a:t>
                      </a:r>
                      <a:r>
                        <a:rPr lang="en-GB" sz="1600" b="1" i="0" u="none" baseline="0" dirty="0" smtClean="0">
                          <a:solidFill>
                            <a:srgbClr val="000000"/>
                          </a:solidFill>
                          <a:latin typeface="Arial Black" panose="020B0A04020102020204" pitchFamily="34" charset="0"/>
                        </a:rPr>
                        <a:t> risk </a:t>
                      </a:r>
                      <a:endParaRPr lang="en-GB" sz="1600" b="1" i="0" u="none" dirty="0">
                        <a:solidFill>
                          <a:srgbClr val="000000"/>
                        </a:solidFill>
                        <a:latin typeface="Arial Black" panose="020B0A04020102020204" pitchFamily="34" charset="0"/>
                      </a:endParaRPr>
                    </a:p>
                  </a:txBody>
                  <a:tcPr marL="34290" marR="34290" marT="34290" marB="34290" anchor="ctr">
                    <a:lnB w="12700">
                      <a:solidFill>
                        <a:srgbClr val="000000"/>
                      </a:solidFill>
                    </a:lnB>
                    <a:solidFill>
                      <a:srgbClr val="FFFFFF"/>
                    </a:solidFill>
                  </a:tcPr>
                </a:tc>
                <a:tc>
                  <a:txBody>
                    <a:bodyPr/>
                    <a:lstStyle/>
                    <a:p>
                      <a:pPr algn="ctr"/>
                      <a:r>
                        <a:rPr lang="en-GB" sz="1600" b="1" i="0" u="none" dirty="0" smtClean="0">
                          <a:solidFill>
                            <a:srgbClr val="000000"/>
                          </a:solidFill>
                          <a:latin typeface="Arial Black" panose="020B0A04020102020204" pitchFamily="34" charset="0"/>
                        </a:rPr>
                        <a:t>Funding risk</a:t>
                      </a:r>
                      <a:endParaRPr lang="en-GB" sz="1600" b="1" i="0" u="none" dirty="0">
                        <a:solidFill>
                          <a:srgbClr val="000000"/>
                        </a:solidFill>
                        <a:latin typeface="Arial Black" panose="020B0A04020102020204" pitchFamily="34" charset="0"/>
                      </a:endParaRPr>
                    </a:p>
                  </a:txBody>
                  <a:tcPr marL="34290" marR="34290" marT="34290" marB="34290" anchor="ctr">
                    <a:lnB w="12700">
                      <a:solidFill>
                        <a:srgbClr val="000000"/>
                      </a:solidFill>
                    </a:lnB>
                    <a:solidFill>
                      <a:srgbClr val="FFFFFF"/>
                    </a:solidFill>
                  </a:tcPr>
                </a:tc>
              </a:tr>
              <a:tr h="503672">
                <a:tc>
                  <a:txBody>
                    <a:bodyPr/>
                    <a:lstStyle/>
                    <a:p>
                      <a:pPr algn="ctr"/>
                      <a:r>
                        <a:rPr lang="en-GB" sz="1600" b="0" i="0" u="none" dirty="0" smtClean="0">
                          <a:solidFill>
                            <a:srgbClr val="000000"/>
                          </a:solidFill>
                          <a:latin typeface=""/>
                        </a:rPr>
                        <a:t>Market risk </a:t>
                      </a:r>
                      <a:endParaRPr lang="en-GB" sz="1600" b="0" i="0" u="none" dirty="0">
                        <a:solidFill>
                          <a:srgbClr val="000000"/>
                        </a:solidFill>
                        <a:latin typeface=""/>
                      </a:endParaRPr>
                    </a:p>
                  </a:txBody>
                  <a:tcPr marL="34290" marR="34290" marT="34290" marB="34290" anchor="ctr">
                    <a:lnT w="12700">
                      <a:solidFill>
                        <a:srgbClr val="000000"/>
                      </a:solidFill>
                    </a:lnT>
                    <a:lnB w="12700">
                      <a:solidFill>
                        <a:srgbClr val="000000"/>
                      </a:solidFill>
                    </a:lnB>
                    <a:solidFill>
                      <a:srgbClr val="FFFFFF"/>
                    </a:solidFill>
                  </a:tcPr>
                </a:tc>
                <a:tc>
                  <a:txBody>
                    <a:bodyPr/>
                    <a:lstStyle/>
                    <a:p>
                      <a:pPr algn="ctr"/>
                      <a:r>
                        <a:rPr lang="en-GB" sz="1600" b="0" i="0" u="none" dirty="0" smtClean="0">
                          <a:solidFill>
                            <a:srgbClr val="000000"/>
                          </a:solidFill>
                          <a:latin typeface=""/>
                        </a:rPr>
                        <a:t>Capital risk</a:t>
                      </a:r>
                      <a:endParaRPr lang="en-GB" sz="1600" b="0" i="0" u="none" dirty="0">
                        <a:solidFill>
                          <a:srgbClr val="000000"/>
                        </a:solidFill>
                        <a:latin typeface=""/>
                      </a:endParaRPr>
                    </a:p>
                  </a:txBody>
                  <a:tcPr marL="34290" marR="34290" marT="34290" marB="34290" anchor="ctr">
                    <a:lnT w="12700">
                      <a:solidFill>
                        <a:srgbClr val="000000"/>
                      </a:solidFill>
                    </a:lnT>
                    <a:lnB w="12700">
                      <a:solidFill>
                        <a:srgbClr val="000000"/>
                      </a:solidFill>
                    </a:lnB>
                    <a:solidFill>
                      <a:srgbClr val="FFFFFF"/>
                    </a:solidFill>
                  </a:tcPr>
                </a:tc>
              </a:tr>
            </a:tbl>
          </a:graphicData>
        </a:graphic>
      </p:graphicFrame>
    </p:spTree>
    <p:extLst>
      <p:ext uri="{BB962C8B-B14F-4D97-AF65-F5344CB8AC3E}">
        <p14:creationId xmlns:p14="http://schemas.microsoft.com/office/powerpoint/2010/main" val="499058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mtClean="0"/>
              <a:t>ETFs</a:t>
            </a:r>
            <a:endParaRPr lang="en-GB" dirty="0"/>
          </a:p>
        </p:txBody>
      </p:sp>
      <p:sp>
        <p:nvSpPr>
          <p:cNvPr id="24" name="Text Placeholder 23"/>
          <p:cNvSpPr>
            <a:spLocks noGrp="1"/>
          </p:cNvSpPr>
          <p:nvPr>
            <p:ph type="body" sz="quarter" idx="11"/>
          </p:nvPr>
        </p:nvSpPr>
        <p:spPr/>
        <p:txBody>
          <a:bodyPr/>
          <a:lstStyle/>
          <a:p>
            <a:endParaRPr lang="en-US"/>
          </a:p>
        </p:txBody>
      </p:sp>
      <p:sp>
        <p:nvSpPr>
          <p:cNvPr id="25" name="Text Placeholder 24"/>
          <p:cNvSpPr>
            <a:spLocks noGrp="1"/>
          </p:cNvSpPr>
          <p:nvPr>
            <p:ph type="body" sz="quarter" idx="13"/>
          </p:nvPr>
        </p:nvSpPr>
        <p:spPr/>
        <p:txBody>
          <a:bodyPr/>
          <a:lstStyle/>
          <a:p>
            <a:r>
              <a:rPr lang="en-US"/>
              <a:t>Source: ETFGI.COM</a:t>
            </a:r>
          </a:p>
        </p:txBody>
      </p:sp>
      <p:sp>
        <p:nvSpPr>
          <p:cNvPr id="13" name="Text Placeholder 5"/>
          <p:cNvSpPr>
            <a:spLocks noGrp="1"/>
          </p:cNvSpPr>
          <p:nvPr>
            <p:ph type="body" sz="quarter" idx="10"/>
          </p:nvPr>
        </p:nvSpPr>
        <p:spPr>
          <a:xfrm>
            <a:off x="450850" y="1619250"/>
            <a:ext cx="4824000" cy="4216539"/>
          </a:xfrm>
        </p:spPr>
        <p:txBody>
          <a:bodyPr/>
          <a:lstStyle/>
          <a:p>
            <a:pPr lvl="1"/>
            <a:r>
              <a:rPr lang="en-GB" dirty="0" smtClean="0"/>
              <a:t>Liquid access to the financial markets </a:t>
            </a:r>
          </a:p>
          <a:p>
            <a:pPr lvl="1"/>
            <a:r>
              <a:rPr lang="en-GB" dirty="0" smtClean="0"/>
              <a:t>Investor has a proportional interest in the pooled assets. </a:t>
            </a:r>
          </a:p>
          <a:p>
            <a:pPr lvl="1"/>
            <a:r>
              <a:rPr lang="en-GB" dirty="0" smtClean="0"/>
              <a:t>ETF offer intraday liquidity </a:t>
            </a:r>
          </a:p>
          <a:p>
            <a:pPr lvl="1"/>
            <a:r>
              <a:rPr lang="en-GB" dirty="0" smtClean="0"/>
              <a:t>As ETFs and ETCs are passive investments mirroring a market or index</a:t>
            </a:r>
          </a:p>
          <a:p>
            <a:pPr lvl="1"/>
            <a:r>
              <a:rPr lang="en-GB" dirty="0" smtClean="0"/>
              <a:t>You are the owner of the beta</a:t>
            </a:r>
          </a:p>
          <a:p>
            <a:pPr lvl="1"/>
            <a:r>
              <a:rPr lang="en-GB" dirty="0" smtClean="0"/>
              <a:t>No downside protection</a:t>
            </a:r>
          </a:p>
          <a:p>
            <a:pPr lvl="1"/>
            <a:r>
              <a:rPr lang="en-GB" dirty="0" smtClean="0"/>
              <a:t>Do the investors know what they are getting themselves into?</a:t>
            </a:r>
          </a:p>
          <a:p>
            <a:pPr lvl="1"/>
            <a:r>
              <a:rPr lang="en-GB" dirty="0" smtClean="0"/>
              <a:t>Have they done their due diligence?</a:t>
            </a:r>
          </a:p>
          <a:p>
            <a:pPr lvl="1"/>
            <a:r>
              <a:rPr lang="en-GB" dirty="0" smtClean="0"/>
              <a:t>Just Because You Can, Doesn’t Mean You Should </a:t>
            </a:r>
            <a:r>
              <a:rPr lang="en-GB" sz="1200" dirty="0" smtClean="0"/>
              <a:t>(Jared </a:t>
            </a:r>
            <a:r>
              <a:rPr lang="en-GB" sz="1200" dirty="0" err="1" smtClean="0"/>
              <a:t>Dillian</a:t>
            </a:r>
            <a:r>
              <a:rPr lang="en-GB" sz="1200" dirty="0" smtClean="0"/>
              <a:t>, Mauldin economics)</a:t>
            </a:r>
          </a:p>
        </p:txBody>
      </p:sp>
      <p:graphicFrame>
        <p:nvGraphicFramePr>
          <p:cNvPr id="6" name="Chart 5"/>
          <p:cNvGraphicFramePr>
            <a:graphicFrameLocks/>
          </p:cNvGraphicFramePr>
          <p:nvPr>
            <p:extLst>
              <p:ext uri="{D42A27DB-BD31-4B8C-83A1-F6EECF244321}">
                <p14:modId xmlns:p14="http://schemas.microsoft.com/office/powerpoint/2010/main" val="2669688896"/>
              </p:ext>
            </p:extLst>
          </p:nvPr>
        </p:nvGraphicFramePr>
        <p:xfrm>
          <a:off x="5418708" y="1981199"/>
          <a:ext cx="4823461" cy="25195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986898409"/>
              </p:ext>
            </p:extLst>
          </p:nvPr>
        </p:nvGraphicFramePr>
        <p:xfrm>
          <a:off x="5447912" y="4604356"/>
          <a:ext cx="2172034" cy="2011680"/>
        </p:xfrm>
        <a:graphic>
          <a:graphicData uri="http://schemas.openxmlformats.org/drawingml/2006/table">
            <a:tbl>
              <a:tblPr>
                <a:tableStyleId>{2D5ABB26-0587-4C30-8999-92F81FD0307C}</a:tableStyleId>
              </a:tblPr>
              <a:tblGrid>
                <a:gridCol w="2172034"/>
              </a:tblGrid>
              <a:tr h="0">
                <a:tc>
                  <a:txBody>
                    <a:bodyPr/>
                    <a:lstStyle/>
                    <a:p>
                      <a:pPr algn="l" fontAlgn="b"/>
                      <a:r>
                        <a:rPr lang="en-GB" sz="1200" b="1" i="0" u="none" strike="noStrike" dirty="0">
                          <a:solidFill>
                            <a:srgbClr val="000000"/>
                          </a:solidFill>
                          <a:effectLst/>
                          <a:latin typeface="Arial Black" panose="020B0A04020102020204" pitchFamily="34" charset="0"/>
                        </a:rPr>
                        <a:t>Types of ETFs </a:t>
                      </a:r>
                    </a:p>
                  </a:txBody>
                  <a:tcPr marL="34290" marR="34290" marT="34290" marB="34290" anchor="b">
                    <a:lnB w="12700">
                      <a:solidFill>
                        <a:srgbClr val="000000"/>
                      </a:solidFill>
                    </a:lnB>
                    <a:solidFill>
                      <a:srgbClr val="FFFFFF"/>
                    </a:solidFill>
                  </a:tcPr>
                </a:tc>
              </a:tr>
              <a:tr h="0">
                <a:tc>
                  <a:txBody>
                    <a:bodyPr/>
                    <a:lstStyle/>
                    <a:p>
                      <a:pPr algn="l" fontAlgn="b"/>
                      <a:r>
                        <a:rPr lang="en-GB" sz="1200" b="0" i="0" u="none" strike="noStrike" dirty="0">
                          <a:solidFill>
                            <a:srgbClr val="000000"/>
                          </a:solidFill>
                          <a:effectLst/>
                          <a:latin typeface=""/>
                        </a:rPr>
                        <a:t>United States Market Index </a:t>
                      </a:r>
                    </a:p>
                  </a:txBody>
                  <a:tcPr marL="34290" marR="34290" marT="34290" marB="34290" anchor="ctr">
                    <a:lnT w="12700">
                      <a:solidFill>
                        <a:srgbClr val="000000"/>
                      </a:solidFill>
                    </a:lnT>
                    <a:lnB w="6350">
                      <a:solidFill>
                        <a:srgbClr val="D0D0CE"/>
                      </a:solidFill>
                    </a:lnB>
                    <a:solidFill>
                      <a:srgbClr val="FFFFFF"/>
                    </a:solidFill>
                  </a:tcPr>
                </a:tc>
              </a:tr>
              <a:tr h="0">
                <a:tc>
                  <a:txBody>
                    <a:bodyPr/>
                    <a:lstStyle/>
                    <a:p>
                      <a:pPr algn="l" fontAlgn="b"/>
                      <a:r>
                        <a:rPr lang="en-GB" sz="1200" b="0" i="0" u="none" strike="noStrike" dirty="0">
                          <a:solidFill>
                            <a:srgbClr val="000000"/>
                          </a:solidFill>
                          <a:effectLst/>
                          <a:latin typeface=""/>
                        </a:rPr>
                        <a:t>Foreign Market Index</a:t>
                      </a:r>
                    </a:p>
                  </a:txBody>
                  <a:tcPr marL="34290" marR="34290" marT="34290" marB="34290" anchor="ctr">
                    <a:lnT w="6350">
                      <a:solidFill>
                        <a:srgbClr val="D0D0CE"/>
                      </a:solidFill>
                    </a:lnT>
                    <a:lnB w="6350">
                      <a:solidFill>
                        <a:srgbClr val="D0D0CE"/>
                      </a:solidFill>
                    </a:lnB>
                    <a:solidFill>
                      <a:srgbClr val="F2F2F2"/>
                    </a:solidFill>
                  </a:tcPr>
                </a:tc>
              </a:tr>
              <a:tr h="0">
                <a:tc>
                  <a:txBody>
                    <a:bodyPr/>
                    <a:lstStyle/>
                    <a:p>
                      <a:pPr algn="l" fontAlgn="b"/>
                      <a:r>
                        <a:rPr lang="en-GB" sz="1200" b="0" i="0" u="none" strike="noStrike" dirty="0">
                          <a:solidFill>
                            <a:srgbClr val="000000"/>
                          </a:solidFill>
                          <a:effectLst/>
                          <a:latin typeface=""/>
                        </a:rPr>
                        <a:t>Foreign Currency </a:t>
                      </a:r>
                    </a:p>
                  </a:txBody>
                  <a:tcPr marL="34290" marR="34290" marT="34290" marB="34290" anchor="ctr">
                    <a:lnT w="6350">
                      <a:solidFill>
                        <a:srgbClr val="D0D0CE"/>
                      </a:solidFill>
                    </a:lnT>
                    <a:lnB w="6350">
                      <a:solidFill>
                        <a:srgbClr val="D0D0CE"/>
                      </a:solidFill>
                    </a:lnB>
                    <a:solidFill>
                      <a:srgbClr val="FFFFFF"/>
                    </a:solidFill>
                  </a:tcPr>
                </a:tc>
              </a:tr>
              <a:tr h="0">
                <a:tc>
                  <a:txBody>
                    <a:bodyPr/>
                    <a:lstStyle/>
                    <a:p>
                      <a:pPr algn="l" fontAlgn="b"/>
                      <a:r>
                        <a:rPr lang="en-GB" sz="1200" b="0" i="0" u="none" strike="noStrike" dirty="0">
                          <a:solidFill>
                            <a:srgbClr val="000000"/>
                          </a:solidFill>
                          <a:effectLst/>
                          <a:latin typeface=""/>
                        </a:rPr>
                        <a:t>Sector and Industry </a:t>
                      </a:r>
                    </a:p>
                  </a:txBody>
                  <a:tcPr marL="34290" marR="34290" marT="34290" marB="34290" anchor="ctr">
                    <a:lnT w="6350">
                      <a:solidFill>
                        <a:srgbClr val="D0D0CE"/>
                      </a:solidFill>
                    </a:lnT>
                    <a:lnB w="6350">
                      <a:solidFill>
                        <a:srgbClr val="D0D0CE"/>
                      </a:solidFill>
                    </a:lnB>
                    <a:solidFill>
                      <a:srgbClr val="F2F2F2"/>
                    </a:solidFill>
                  </a:tcPr>
                </a:tc>
              </a:tr>
              <a:tr h="0">
                <a:tc>
                  <a:txBody>
                    <a:bodyPr/>
                    <a:lstStyle/>
                    <a:p>
                      <a:pPr algn="l" fontAlgn="b"/>
                      <a:r>
                        <a:rPr lang="en-GB" sz="1200" b="0" i="0" u="none" strike="noStrike" dirty="0">
                          <a:solidFill>
                            <a:srgbClr val="000000"/>
                          </a:solidFill>
                          <a:effectLst/>
                          <a:latin typeface=""/>
                        </a:rPr>
                        <a:t>Commodity</a:t>
                      </a:r>
                    </a:p>
                  </a:txBody>
                  <a:tcPr marL="34290" marR="34290" marT="34290" marB="34290" anchor="ctr">
                    <a:lnT w="6350">
                      <a:solidFill>
                        <a:srgbClr val="D0D0CE"/>
                      </a:solidFill>
                    </a:lnT>
                    <a:lnB w="6350">
                      <a:solidFill>
                        <a:srgbClr val="D0D0CE"/>
                      </a:solidFill>
                    </a:lnB>
                    <a:solidFill>
                      <a:srgbClr val="FFFFFF"/>
                    </a:solidFill>
                  </a:tcPr>
                </a:tc>
              </a:tr>
              <a:tr h="0">
                <a:tc>
                  <a:txBody>
                    <a:bodyPr/>
                    <a:lstStyle/>
                    <a:p>
                      <a:pPr algn="l" fontAlgn="b"/>
                      <a:r>
                        <a:rPr lang="en-GB" sz="1200" b="0" i="0" u="none" strike="noStrike" dirty="0">
                          <a:solidFill>
                            <a:srgbClr val="000000"/>
                          </a:solidFill>
                          <a:effectLst/>
                          <a:latin typeface=""/>
                        </a:rPr>
                        <a:t>Derivative</a:t>
                      </a:r>
                    </a:p>
                  </a:txBody>
                  <a:tcPr marL="34290" marR="34290" marT="34290" marB="34290" anchor="ctr">
                    <a:lnT w="6350">
                      <a:solidFill>
                        <a:srgbClr val="D0D0CE"/>
                      </a:solidFill>
                    </a:lnT>
                    <a:lnB w="6350">
                      <a:solidFill>
                        <a:srgbClr val="D0D0CE"/>
                      </a:solidFill>
                    </a:lnB>
                    <a:solidFill>
                      <a:srgbClr val="F2F2F2"/>
                    </a:solidFill>
                  </a:tcPr>
                </a:tc>
              </a:tr>
              <a:tr h="0">
                <a:tc>
                  <a:txBody>
                    <a:bodyPr/>
                    <a:lstStyle/>
                    <a:p>
                      <a:pPr algn="l" fontAlgn="b"/>
                      <a:r>
                        <a:rPr lang="en-GB" sz="1200" b="0" i="0" u="none" strike="noStrike" dirty="0">
                          <a:solidFill>
                            <a:srgbClr val="000000"/>
                          </a:solidFill>
                          <a:effectLst/>
                          <a:latin typeface=""/>
                        </a:rPr>
                        <a:t>Style</a:t>
                      </a:r>
                    </a:p>
                  </a:txBody>
                  <a:tcPr marL="34290" marR="34290" marT="34290" marB="34290" anchor="ctr">
                    <a:lnT w="6350">
                      <a:solidFill>
                        <a:srgbClr val="D0D0CE"/>
                      </a:solidFill>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15" name="Rectangle 14"/>
          <p:cNvSpPr/>
          <p:nvPr/>
        </p:nvSpPr>
        <p:spPr>
          <a:xfrm>
            <a:off x="5418709" y="1620900"/>
            <a:ext cx="4823460" cy="36068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p>
            <a:pPr>
              <a:spcBef>
                <a:spcPts val="30"/>
              </a:spcBef>
            </a:pPr>
            <a:r>
              <a:rPr lang="en-US" sz="1600" dirty="0">
                <a:solidFill>
                  <a:srgbClr val="000000"/>
                </a:solidFill>
                <a:latin typeface="Arial Black" panose="020B0A04020102020204" pitchFamily="34" charset="0"/>
              </a:rPr>
              <a:t>Global ETF and ETP Assets (US$ Billion)</a:t>
            </a:r>
          </a:p>
        </p:txBody>
      </p:sp>
      <p:graphicFrame>
        <p:nvGraphicFramePr>
          <p:cNvPr id="27" name="Table 26"/>
          <p:cNvGraphicFramePr>
            <a:graphicFrameLocks noGrp="1"/>
          </p:cNvGraphicFramePr>
          <p:nvPr>
            <p:extLst>
              <p:ext uri="{D42A27DB-BD31-4B8C-83A1-F6EECF244321}">
                <p14:modId xmlns:p14="http://schemas.microsoft.com/office/powerpoint/2010/main" val="2561207805"/>
              </p:ext>
            </p:extLst>
          </p:nvPr>
        </p:nvGraphicFramePr>
        <p:xfrm>
          <a:off x="8071210" y="4605079"/>
          <a:ext cx="2172034" cy="2011680"/>
        </p:xfrm>
        <a:graphic>
          <a:graphicData uri="http://schemas.openxmlformats.org/drawingml/2006/table">
            <a:tbl>
              <a:tblPr>
                <a:tableStyleId>{2D5ABB26-0587-4C30-8999-92F81FD0307C}</a:tableStyleId>
              </a:tblPr>
              <a:tblGrid>
                <a:gridCol w="2172034"/>
              </a:tblGrid>
              <a:tr h="0">
                <a:tc>
                  <a:txBody>
                    <a:bodyPr/>
                    <a:lstStyle/>
                    <a:p>
                      <a:pPr algn="l" fontAlgn="b"/>
                      <a:r>
                        <a:rPr lang="en-GB" sz="1200" b="1" i="0" u="none" strike="noStrike" dirty="0">
                          <a:solidFill>
                            <a:srgbClr val="000000"/>
                          </a:solidFill>
                          <a:effectLst/>
                          <a:latin typeface="Arial Black" panose="020B0A04020102020204" pitchFamily="34" charset="0"/>
                        </a:rPr>
                        <a:t>Types of ETFs </a:t>
                      </a:r>
                    </a:p>
                  </a:txBody>
                  <a:tcPr marL="34290" marR="34290" marT="34290" marB="34290" anchor="b">
                    <a:lnB w="12700">
                      <a:solidFill>
                        <a:srgbClr val="000000"/>
                      </a:solidFill>
                    </a:lnB>
                    <a:solidFill>
                      <a:srgbClr val="FFFFFF"/>
                    </a:solidFill>
                  </a:tcPr>
                </a:tc>
              </a:tr>
              <a:tr h="0">
                <a:tc>
                  <a:txBody>
                    <a:bodyPr/>
                    <a:lstStyle/>
                    <a:p>
                      <a:pPr algn="l" fontAlgn="b"/>
                      <a:r>
                        <a:rPr lang="en-GB" sz="1200" b="0" i="0" u="none" strike="noStrike" dirty="0">
                          <a:solidFill>
                            <a:srgbClr val="000000"/>
                          </a:solidFill>
                          <a:effectLst/>
                          <a:latin typeface=""/>
                        </a:rPr>
                        <a:t>Bond</a:t>
                      </a:r>
                    </a:p>
                  </a:txBody>
                  <a:tcPr marL="34290" marR="34290" marT="34290" marB="34290" anchor="ctr">
                    <a:lnT w="12700" cap="flat" cmpd="sng" algn="ctr">
                      <a:solidFill>
                        <a:srgbClr val="000000"/>
                      </a:solidFill>
                      <a:prstDash val="solid"/>
                      <a:round/>
                      <a:headEnd type="none" w="med" len="med"/>
                      <a:tailEnd type="none" w="med" len="med"/>
                    </a:lnT>
                    <a:lnB w="6350">
                      <a:solidFill>
                        <a:srgbClr val="D0D0CE"/>
                      </a:solidFill>
                    </a:lnB>
                    <a:solidFill>
                      <a:srgbClr val="F2F2F2"/>
                    </a:solidFill>
                  </a:tcPr>
                </a:tc>
              </a:tr>
              <a:tr h="0">
                <a:tc>
                  <a:txBody>
                    <a:bodyPr/>
                    <a:lstStyle/>
                    <a:p>
                      <a:pPr algn="l" fontAlgn="b"/>
                      <a:r>
                        <a:rPr lang="en-GB" sz="1200" b="0" i="0" u="none" strike="noStrike" dirty="0">
                          <a:solidFill>
                            <a:srgbClr val="000000"/>
                          </a:solidFill>
                          <a:effectLst/>
                          <a:latin typeface=""/>
                        </a:rPr>
                        <a:t>ETN</a:t>
                      </a:r>
                    </a:p>
                  </a:txBody>
                  <a:tcPr marL="34290" marR="34290" marT="34290" marB="34290" anchor="ctr">
                    <a:lnT w="6350">
                      <a:solidFill>
                        <a:srgbClr val="D0D0CE"/>
                      </a:solidFill>
                    </a:lnT>
                    <a:lnB w="6350">
                      <a:solidFill>
                        <a:srgbClr val="D0D0CE"/>
                      </a:solidFill>
                    </a:lnB>
                    <a:solidFill>
                      <a:srgbClr val="FFFFFF"/>
                    </a:solidFill>
                  </a:tcPr>
                </a:tc>
              </a:tr>
              <a:tr h="0">
                <a:tc>
                  <a:txBody>
                    <a:bodyPr/>
                    <a:lstStyle/>
                    <a:p>
                      <a:pPr algn="l" fontAlgn="b"/>
                      <a:r>
                        <a:rPr lang="en-GB" sz="1200" b="0" i="0" u="none" strike="noStrike" dirty="0">
                          <a:solidFill>
                            <a:srgbClr val="000000"/>
                          </a:solidFill>
                          <a:effectLst/>
                          <a:latin typeface=""/>
                        </a:rPr>
                        <a:t>Inverse</a:t>
                      </a:r>
                    </a:p>
                  </a:txBody>
                  <a:tcPr marL="34290" marR="34290" marT="34290" marB="34290" anchor="ctr">
                    <a:lnT w="6350">
                      <a:solidFill>
                        <a:srgbClr val="D0D0CE"/>
                      </a:solidFill>
                    </a:lnT>
                    <a:lnB w="6350">
                      <a:solidFill>
                        <a:srgbClr val="D0D0CE"/>
                      </a:solidFill>
                    </a:lnB>
                    <a:solidFill>
                      <a:srgbClr val="F2F2F2"/>
                    </a:solidFill>
                  </a:tcPr>
                </a:tc>
              </a:tr>
              <a:tr h="0">
                <a:tc>
                  <a:txBody>
                    <a:bodyPr/>
                    <a:lstStyle/>
                    <a:p>
                      <a:pPr algn="l" fontAlgn="b"/>
                      <a:r>
                        <a:rPr lang="en-GB" sz="1200" b="0" i="0" u="none" strike="noStrike" dirty="0">
                          <a:solidFill>
                            <a:srgbClr val="000000"/>
                          </a:solidFill>
                          <a:effectLst/>
                          <a:latin typeface=""/>
                        </a:rPr>
                        <a:t>Leveraged</a:t>
                      </a:r>
                    </a:p>
                  </a:txBody>
                  <a:tcPr marL="34290" marR="34290" marT="34290" marB="34290" anchor="ctr">
                    <a:lnT w="6350">
                      <a:solidFill>
                        <a:srgbClr val="D0D0CE"/>
                      </a:solidFill>
                    </a:lnT>
                    <a:lnB w="6350">
                      <a:solidFill>
                        <a:srgbClr val="D0D0CE"/>
                      </a:solidFill>
                    </a:lnB>
                    <a:solidFill>
                      <a:srgbClr val="FFFFFF"/>
                    </a:solidFill>
                  </a:tcPr>
                </a:tc>
              </a:tr>
              <a:tr h="0">
                <a:tc>
                  <a:txBody>
                    <a:bodyPr/>
                    <a:lstStyle/>
                    <a:p>
                      <a:pPr algn="l" fontAlgn="b"/>
                      <a:r>
                        <a:rPr lang="en-GB" sz="1200" b="0" i="0" u="none" strike="noStrike" dirty="0">
                          <a:solidFill>
                            <a:srgbClr val="000000"/>
                          </a:solidFill>
                          <a:effectLst/>
                          <a:latin typeface=""/>
                        </a:rPr>
                        <a:t>Actively Managed </a:t>
                      </a:r>
                    </a:p>
                  </a:txBody>
                  <a:tcPr marL="34290" marR="34290" marT="34290" marB="34290" anchor="ctr">
                    <a:lnT w="6350">
                      <a:solidFill>
                        <a:srgbClr val="D0D0CE"/>
                      </a:solidFill>
                    </a:lnT>
                    <a:lnB w="6350">
                      <a:solidFill>
                        <a:srgbClr val="D0D0CE"/>
                      </a:solidFill>
                    </a:lnB>
                    <a:solidFill>
                      <a:srgbClr val="F2F2F2"/>
                    </a:solidFill>
                  </a:tcPr>
                </a:tc>
              </a:tr>
              <a:tr h="0">
                <a:tc>
                  <a:txBody>
                    <a:bodyPr/>
                    <a:lstStyle/>
                    <a:p>
                      <a:pPr algn="l" fontAlgn="b"/>
                      <a:r>
                        <a:rPr lang="en-GB" sz="1200" b="0" i="0" u="none" strike="noStrike" dirty="0">
                          <a:solidFill>
                            <a:srgbClr val="000000"/>
                          </a:solidFill>
                          <a:effectLst/>
                          <a:latin typeface=""/>
                        </a:rPr>
                        <a:t>Dividend</a:t>
                      </a:r>
                    </a:p>
                  </a:txBody>
                  <a:tcPr marL="34290" marR="34290" marT="34290" marB="34290" anchor="ctr">
                    <a:lnT w="6350">
                      <a:solidFill>
                        <a:srgbClr val="D0D0CE"/>
                      </a:solidFill>
                    </a:lnT>
                    <a:lnB w="6350">
                      <a:solidFill>
                        <a:srgbClr val="D0D0CE"/>
                      </a:solidFill>
                    </a:lnB>
                    <a:solidFill>
                      <a:srgbClr val="FFFFFF"/>
                    </a:solidFill>
                  </a:tcPr>
                </a:tc>
              </a:tr>
              <a:tr h="0">
                <a:tc>
                  <a:txBody>
                    <a:bodyPr/>
                    <a:lstStyle/>
                    <a:p>
                      <a:pPr algn="l" fontAlgn="b"/>
                      <a:r>
                        <a:rPr lang="en-GB" sz="1200" b="0" i="0" u="none" strike="noStrike" dirty="0">
                          <a:solidFill>
                            <a:srgbClr val="000000"/>
                          </a:solidFill>
                          <a:effectLst/>
                          <a:latin typeface=""/>
                        </a:rPr>
                        <a:t>Innovative</a:t>
                      </a:r>
                    </a:p>
                  </a:txBody>
                  <a:tcPr marL="34290" marR="34290" marT="34290" marB="34290" anchor="ctr">
                    <a:lnT w="6350">
                      <a:solidFill>
                        <a:srgbClr val="D0D0CE"/>
                      </a:solidFill>
                    </a:lnT>
                    <a:lnB w="12700">
                      <a:solidFill>
                        <a:srgbClr val="000000"/>
                      </a:solidFill>
                    </a:lnB>
                    <a:solidFill>
                      <a:srgbClr val="F2F2F2"/>
                    </a:solidFill>
                  </a:tcPr>
                </a:tc>
              </a:tr>
            </a:tbl>
          </a:graphicData>
        </a:graphic>
      </p:graphicFrame>
    </p:spTree>
    <p:extLst>
      <p:ext uri="{BB962C8B-B14F-4D97-AF65-F5344CB8AC3E}">
        <p14:creationId xmlns:p14="http://schemas.microsoft.com/office/powerpoint/2010/main" val="562271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0849" y="431800"/>
            <a:ext cx="9791701" cy="1200329"/>
          </a:xfrm>
          <a:prstGeom prst="rect">
            <a:avLst/>
          </a:prstGeom>
        </p:spPr>
        <p:txBody>
          <a:bodyPr/>
          <a:lstStyle>
            <a:lvl1pPr algn="l" defTabSz="995690" rtl="0" eaLnBrk="1" latinLnBrk="0" hangingPunct="1">
              <a:spcBef>
                <a:spcPct val="0"/>
              </a:spcBef>
              <a:buNone/>
              <a:defRPr lang="en-GB" sz="2600" kern="1200" dirty="0" smtClean="0">
                <a:solidFill>
                  <a:schemeClr val="tx1"/>
                </a:solidFill>
                <a:latin typeface="Arial Black" panose="020B0A04020102020204" pitchFamily="34" charset="0"/>
                <a:ea typeface="+mj-ea"/>
                <a:cs typeface="+mj-cs"/>
              </a:defRPr>
            </a:lvl1pPr>
          </a:lstStyle>
          <a:p>
            <a:r>
              <a:rPr lang="en-ZA" smtClean="0"/>
              <a:t/>
            </a:r>
            <a:br>
              <a:rPr lang="en-ZA" smtClean="0"/>
            </a:br>
            <a:r>
              <a:rPr lang="en-ZA" smtClean="0"/>
              <a:t/>
            </a:r>
            <a:br>
              <a:rPr lang="en-ZA" smtClean="0"/>
            </a:br>
            <a:endParaRPr lang="en-ZA"/>
          </a:p>
        </p:txBody>
      </p:sp>
      <p:sp>
        <p:nvSpPr>
          <p:cNvPr id="3" name="Title 1"/>
          <p:cNvSpPr txBox="1">
            <a:spLocks/>
          </p:cNvSpPr>
          <p:nvPr/>
        </p:nvSpPr>
        <p:spPr bwMode="gray">
          <a:xfrm>
            <a:off x="450849" y="431800"/>
            <a:ext cx="9791701"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lgn="l" defTabSz="995690" rtl="0" eaLnBrk="1" latinLnBrk="0" hangingPunct="1">
              <a:lnSpc>
                <a:spcPct val="100000"/>
              </a:lnSpc>
              <a:spcBef>
                <a:spcPct val="0"/>
              </a:spcBef>
              <a:buNone/>
              <a:defRPr lang="en-GB" sz="2600" kern="1200" baseline="0">
                <a:solidFill>
                  <a:schemeClr val="tx1"/>
                </a:solidFill>
                <a:latin typeface="Arial Black" panose="020B0A04020102020204" pitchFamily="34" charset="0"/>
                <a:ea typeface="+mj-ea"/>
                <a:cs typeface="+mj-cs"/>
              </a:defRPr>
            </a:lvl1pPr>
          </a:lstStyle>
          <a:p>
            <a:r>
              <a:rPr lang="en-GB" dirty="0" smtClean="0"/>
              <a:t>IAM reserve management philosophy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55615541"/>
              </p:ext>
            </p:extLst>
          </p:nvPr>
        </p:nvGraphicFramePr>
        <p:xfrm>
          <a:off x="450850" y="1620901"/>
          <a:ext cx="9791700" cy="2375756"/>
        </p:xfrm>
        <a:graphic>
          <a:graphicData uri="http://schemas.openxmlformats.org/drawingml/2006/table">
            <a:tbl>
              <a:tblPr firstRow="1" bandRow="1">
                <a:tableStyleId>{2D5ABB26-0587-4C30-8999-92F81FD0307C}</a:tableStyleId>
              </a:tblPr>
              <a:tblGrid>
                <a:gridCol w="3016538"/>
                <a:gridCol w="3477704"/>
                <a:gridCol w="3297458"/>
              </a:tblGrid>
              <a:tr h="593939">
                <a:tc>
                  <a:txBody>
                    <a:bodyPr/>
                    <a:lstStyle/>
                    <a:p>
                      <a:pPr marL="0" marR="0">
                        <a:lnSpc>
                          <a:spcPct val="105000"/>
                        </a:lnSpc>
                        <a:spcBef>
                          <a:spcPts val="200"/>
                        </a:spcBef>
                        <a:spcAft>
                          <a:spcPts val="200"/>
                        </a:spcAft>
                      </a:pPr>
                      <a:r>
                        <a:rPr lang="en-GB" sz="1400" b="1" i="0" u="none" dirty="0" smtClean="0">
                          <a:solidFill>
                            <a:srgbClr val="000000"/>
                          </a:solidFill>
                          <a:effectLst/>
                          <a:latin typeface="Arial Black" panose="020B0A04020102020204" pitchFamily="34" charset="0"/>
                        </a:rPr>
                        <a:t>Investment</a:t>
                      </a:r>
                      <a:r>
                        <a:rPr lang="en-GB" sz="1400" b="1" i="0" u="none" baseline="0" dirty="0" smtClean="0">
                          <a:solidFill>
                            <a:srgbClr val="000000"/>
                          </a:solidFill>
                          <a:effectLst/>
                          <a:latin typeface="Arial Black" panose="020B0A04020102020204" pitchFamily="34" charset="0"/>
                        </a:rPr>
                        <a:t> approach</a:t>
                      </a:r>
                      <a:endParaRPr lang="en-US" sz="1400" b="1" i="0" u="none" dirty="0">
                        <a:solidFill>
                          <a:srgbClr val="000000"/>
                        </a:solidFill>
                        <a:effectLst/>
                        <a:latin typeface="Arial Black" panose="020B0A04020102020204" pitchFamily="34" charset="0"/>
                        <a:ea typeface="Times New Roman"/>
                      </a:endParaRPr>
                    </a:p>
                  </a:txBody>
                  <a:tcPr marL="36000" marR="36000" marT="36000" marB="36000" anchor="b">
                    <a:lnB w="12700">
                      <a:solidFill>
                        <a:srgbClr val="000000"/>
                      </a:solidFill>
                    </a:lnB>
                    <a:solidFill>
                      <a:srgbClr val="FFFFFF"/>
                    </a:solidFill>
                  </a:tcPr>
                </a:tc>
                <a:tc>
                  <a:txBody>
                    <a:bodyPr/>
                    <a:lstStyle/>
                    <a:p>
                      <a:pPr marL="0" marR="0">
                        <a:lnSpc>
                          <a:spcPct val="105000"/>
                        </a:lnSpc>
                        <a:spcBef>
                          <a:spcPts val="200"/>
                        </a:spcBef>
                        <a:spcAft>
                          <a:spcPts val="200"/>
                        </a:spcAft>
                      </a:pPr>
                      <a:r>
                        <a:rPr lang="en-GB" sz="1400" b="1" i="0" u="none" dirty="0">
                          <a:solidFill>
                            <a:srgbClr val="000000"/>
                          </a:solidFill>
                          <a:effectLst/>
                          <a:latin typeface="Arial Black" panose="020B0A04020102020204" pitchFamily="34" charset="0"/>
                        </a:rPr>
                        <a:t>Our </a:t>
                      </a:r>
                      <a:r>
                        <a:rPr lang="en-GB" sz="1400" b="1" i="0" u="none" dirty="0" smtClean="0">
                          <a:solidFill>
                            <a:srgbClr val="000000"/>
                          </a:solidFill>
                          <a:effectLst/>
                          <a:latin typeface="Arial Black" panose="020B0A04020102020204" pitchFamily="34" charset="0"/>
                        </a:rPr>
                        <a:t>rationale</a:t>
                      </a:r>
                      <a:endParaRPr lang="en-US" sz="1400" b="1" i="0" u="none" dirty="0">
                        <a:solidFill>
                          <a:srgbClr val="000000"/>
                        </a:solidFill>
                        <a:effectLst/>
                        <a:latin typeface="Arial Black" panose="020B0A04020102020204" pitchFamily="34" charset="0"/>
                        <a:ea typeface="Times New Roman"/>
                      </a:endParaRPr>
                    </a:p>
                  </a:txBody>
                  <a:tcPr marL="36000" marR="36000" marT="36000" marB="36000" anchor="b">
                    <a:lnB w="12700">
                      <a:solidFill>
                        <a:srgbClr val="000000"/>
                      </a:solidFill>
                    </a:lnB>
                    <a:solidFill>
                      <a:srgbClr val="FFFFFF"/>
                    </a:solidFill>
                  </a:tcPr>
                </a:tc>
                <a:tc>
                  <a:txBody>
                    <a:bodyPr/>
                    <a:lstStyle/>
                    <a:p>
                      <a:pPr marL="0" marR="0">
                        <a:lnSpc>
                          <a:spcPct val="105000"/>
                        </a:lnSpc>
                        <a:spcBef>
                          <a:spcPts val="200"/>
                        </a:spcBef>
                        <a:spcAft>
                          <a:spcPts val="200"/>
                        </a:spcAft>
                      </a:pPr>
                      <a:r>
                        <a:rPr lang="en-GB" sz="1400" b="1" i="0" u="none" dirty="0" smtClean="0">
                          <a:solidFill>
                            <a:srgbClr val="000000"/>
                          </a:solidFill>
                          <a:effectLst/>
                          <a:latin typeface="Arial Black" panose="020B0A04020102020204" pitchFamily="34" charset="0"/>
                        </a:rPr>
                        <a:t>Our belief</a:t>
                      </a:r>
                      <a:endParaRPr lang="en-US" sz="1400" b="1" i="0" u="none" dirty="0">
                        <a:solidFill>
                          <a:srgbClr val="000000"/>
                        </a:solidFill>
                        <a:effectLst/>
                        <a:latin typeface="Arial Black" panose="020B0A04020102020204" pitchFamily="34" charset="0"/>
                        <a:ea typeface="Times New Roman"/>
                      </a:endParaRPr>
                    </a:p>
                  </a:txBody>
                  <a:tcPr marL="36000" marR="36000" marT="36000" marB="36000" anchor="b">
                    <a:lnB w="12700">
                      <a:solidFill>
                        <a:srgbClr val="000000"/>
                      </a:solidFill>
                    </a:lnB>
                    <a:solidFill>
                      <a:srgbClr val="FFFFFF"/>
                    </a:solidFill>
                  </a:tcPr>
                </a:tc>
              </a:tr>
              <a:tr h="593939">
                <a:tc>
                  <a:txBody>
                    <a:bodyPr/>
                    <a:lstStyle/>
                    <a:p>
                      <a:pPr marL="0" marR="0">
                        <a:lnSpc>
                          <a:spcPct val="105000"/>
                        </a:lnSpc>
                        <a:spcBef>
                          <a:spcPts val="200"/>
                        </a:spcBef>
                        <a:spcAft>
                          <a:spcPts val="200"/>
                        </a:spcAft>
                      </a:pPr>
                      <a:r>
                        <a:rPr lang="en-GB" sz="1400" b="0" i="0" u="none" dirty="0" smtClean="0">
                          <a:solidFill>
                            <a:srgbClr val="000000"/>
                          </a:solidFill>
                          <a:effectLst/>
                          <a:latin typeface=""/>
                        </a:rPr>
                        <a:t>Credit</a:t>
                      </a:r>
                      <a:r>
                        <a:rPr lang="en-GB" sz="1400" b="0" i="0" u="none" baseline="0" dirty="0" smtClean="0">
                          <a:solidFill>
                            <a:srgbClr val="000000"/>
                          </a:solidFill>
                          <a:effectLst/>
                          <a:latin typeface=""/>
                        </a:rPr>
                        <a:t> risk averse</a:t>
                      </a:r>
                      <a:endParaRPr lang="en-US" sz="1400" b="0" i="0" u="none" dirty="0">
                        <a:solidFill>
                          <a:srgbClr val="000000"/>
                        </a:solidFill>
                        <a:effectLst/>
                        <a:latin typeface=""/>
                        <a:ea typeface="Times New Roman"/>
                      </a:endParaRPr>
                    </a:p>
                  </a:txBody>
                  <a:tcPr marL="36000" marR="36000" marT="36000" marB="36000">
                    <a:lnT w="12700">
                      <a:solidFill>
                        <a:srgbClr val="000000"/>
                      </a:solidFill>
                    </a:lnT>
                    <a:lnB w="6350">
                      <a:solidFill>
                        <a:srgbClr val="D0D0CE"/>
                      </a:solidFill>
                    </a:lnB>
                    <a:solidFill>
                      <a:srgbClr val="FFFFFF"/>
                    </a:solidFill>
                  </a:tcPr>
                </a:tc>
                <a:tc>
                  <a:txBody>
                    <a:bodyPr/>
                    <a:lstStyle/>
                    <a:p>
                      <a:pPr marL="0" marR="0">
                        <a:lnSpc>
                          <a:spcPct val="105000"/>
                        </a:lnSpc>
                        <a:spcBef>
                          <a:spcPts val="200"/>
                        </a:spcBef>
                        <a:spcAft>
                          <a:spcPts val="200"/>
                        </a:spcAft>
                      </a:pPr>
                      <a:r>
                        <a:rPr lang="en-US" sz="1400" b="0" i="0" u="none" dirty="0" smtClean="0">
                          <a:solidFill>
                            <a:srgbClr val="000000"/>
                          </a:solidFill>
                          <a:effectLst/>
                          <a:latin typeface=""/>
                        </a:rPr>
                        <a:t>The private sector cannot produce</a:t>
                      </a:r>
                      <a:r>
                        <a:rPr lang="en-US" sz="1400" b="0" i="0" u="none" baseline="0" dirty="0" smtClean="0">
                          <a:solidFill>
                            <a:srgbClr val="000000"/>
                          </a:solidFill>
                          <a:effectLst/>
                          <a:latin typeface=""/>
                        </a:rPr>
                        <a:t> risk-free assets</a:t>
                      </a:r>
                      <a:endParaRPr lang="en-US" sz="1400" b="0" i="0" u="none" dirty="0">
                        <a:solidFill>
                          <a:srgbClr val="000000"/>
                        </a:solidFill>
                        <a:effectLst/>
                        <a:latin typeface=""/>
                        <a:ea typeface="Times New Roman"/>
                      </a:endParaRPr>
                    </a:p>
                  </a:txBody>
                  <a:tcPr marL="36000" marR="36000" marT="36000" marB="36000">
                    <a:lnT w="12700">
                      <a:solidFill>
                        <a:srgbClr val="000000"/>
                      </a:solidFill>
                    </a:lnT>
                    <a:lnB w="6350">
                      <a:solidFill>
                        <a:srgbClr val="D0D0CE"/>
                      </a:solidFill>
                    </a:lnB>
                    <a:solidFill>
                      <a:srgbClr val="FFFFFF"/>
                    </a:solidFill>
                  </a:tcPr>
                </a:tc>
                <a:tc>
                  <a:txBody>
                    <a:bodyPr/>
                    <a:lstStyle/>
                    <a:p>
                      <a:pPr marL="0" marR="0">
                        <a:lnSpc>
                          <a:spcPct val="105000"/>
                        </a:lnSpc>
                        <a:spcBef>
                          <a:spcPts val="200"/>
                        </a:spcBef>
                        <a:spcAft>
                          <a:spcPts val="200"/>
                        </a:spcAft>
                      </a:pPr>
                      <a:r>
                        <a:rPr lang="en-GB" sz="1400" b="1" i="1" u="none" dirty="0" smtClean="0">
                          <a:solidFill>
                            <a:srgbClr val="000000"/>
                          </a:solidFill>
                          <a:effectLst/>
                          <a:latin typeface=""/>
                        </a:rPr>
                        <a:t>Capital</a:t>
                      </a:r>
                      <a:r>
                        <a:rPr lang="en-GB" sz="1400" b="1" i="1" u="none" baseline="0" dirty="0" smtClean="0">
                          <a:solidFill>
                            <a:srgbClr val="000000"/>
                          </a:solidFill>
                          <a:effectLst/>
                          <a:latin typeface=""/>
                        </a:rPr>
                        <a:t> stability is sacrosanct</a:t>
                      </a:r>
                      <a:endParaRPr lang="en-US" sz="1400" b="1" i="1" u="none" dirty="0">
                        <a:solidFill>
                          <a:srgbClr val="000000"/>
                        </a:solidFill>
                        <a:effectLst/>
                        <a:latin typeface=""/>
                        <a:ea typeface="Times New Roman"/>
                      </a:endParaRPr>
                    </a:p>
                  </a:txBody>
                  <a:tcPr marL="36000" marR="36000" marT="36000" marB="36000">
                    <a:lnT w="12700">
                      <a:solidFill>
                        <a:srgbClr val="000000"/>
                      </a:solidFill>
                    </a:lnT>
                    <a:lnB w="6350">
                      <a:solidFill>
                        <a:srgbClr val="D0D0CE"/>
                      </a:solidFill>
                    </a:lnB>
                    <a:solidFill>
                      <a:srgbClr val="FFFFFF"/>
                    </a:solidFill>
                  </a:tcPr>
                </a:tc>
              </a:tr>
              <a:tr h="593939">
                <a:tc>
                  <a:txBody>
                    <a:bodyPr/>
                    <a:lstStyle/>
                    <a:p>
                      <a:pPr marL="0" marR="0">
                        <a:lnSpc>
                          <a:spcPct val="105000"/>
                        </a:lnSpc>
                        <a:spcBef>
                          <a:spcPts val="200"/>
                        </a:spcBef>
                        <a:spcAft>
                          <a:spcPts val="200"/>
                        </a:spcAft>
                      </a:pPr>
                      <a:r>
                        <a:rPr lang="en-GB" sz="1400" b="0" i="0" u="none" dirty="0" smtClean="0">
                          <a:solidFill>
                            <a:srgbClr val="000000"/>
                          </a:solidFill>
                          <a:effectLst/>
                          <a:latin typeface=""/>
                        </a:rPr>
                        <a:t>I</a:t>
                      </a:r>
                      <a:r>
                        <a:rPr lang="en-GB" sz="1400" b="0" i="0" u="none" baseline="0" dirty="0" smtClean="0">
                          <a:solidFill>
                            <a:srgbClr val="000000"/>
                          </a:solidFill>
                          <a:effectLst/>
                          <a:latin typeface=""/>
                        </a:rPr>
                        <a:t>nvest in plain vanilla instruments</a:t>
                      </a:r>
                      <a:endParaRPr lang="en-US" sz="1400" b="0" i="0" u="none" dirty="0">
                        <a:solidFill>
                          <a:srgbClr val="000000"/>
                        </a:solidFill>
                        <a:effectLst/>
                        <a:latin typeface=""/>
                        <a:ea typeface="Times New Roman"/>
                      </a:endParaRPr>
                    </a:p>
                  </a:txBody>
                  <a:tcPr marL="36000" marR="36000" marT="36000" marB="36000">
                    <a:lnT w="6350">
                      <a:solidFill>
                        <a:srgbClr val="D0D0CE"/>
                      </a:solidFill>
                    </a:lnT>
                    <a:lnB w="6350">
                      <a:solidFill>
                        <a:srgbClr val="D0D0CE"/>
                      </a:solidFill>
                    </a:lnB>
                    <a:solidFill>
                      <a:srgbClr val="F2F2F2"/>
                    </a:solidFill>
                  </a:tcPr>
                </a:tc>
                <a:tc>
                  <a:txBody>
                    <a:bodyPr/>
                    <a:lstStyle/>
                    <a:p>
                      <a:pPr marL="0" marR="0">
                        <a:lnSpc>
                          <a:spcPct val="105000"/>
                        </a:lnSpc>
                        <a:spcBef>
                          <a:spcPts val="200"/>
                        </a:spcBef>
                        <a:spcAft>
                          <a:spcPts val="200"/>
                        </a:spcAft>
                      </a:pPr>
                      <a:r>
                        <a:rPr lang="en-GB" sz="1400" b="0" i="0" u="none" dirty="0" smtClean="0">
                          <a:solidFill>
                            <a:srgbClr val="000000"/>
                          </a:solidFill>
                          <a:effectLst/>
                          <a:latin typeface=""/>
                        </a:rPr>
                        <a:t>Market liquidity </a:t>
                      </a:r>
                      <a:r>
                        <a:rPr lang="en-GB" sz="1400" b="0" i="0" u="none" dirty="0">
                          <a:solidFill>
                            <a:srgbClr val="000000"/>
                          </a:solidFill>
                          <a:effectLst/>
                          <a:latin typeface=""/>
                        </a:rPr>
                        <a:t>is variable and </a:t>
                      </a:r>
                      <a:r>
                        <a:rPr lang="en-GB" sz="1400" b="0" i="0" u="none" dirty="0" smtClean="0">
                          <a:solidFill>
                            <a:srgbClr val="000000"/>
                          </a:solidFill>
                          <a:effectLst/>
                          <a:latin typeface=""/>
                        </a:rPr>
                        <a:t>cannot </a:t>
                      </a:r>
                      <a:r>
                        <a:rPr lang="en-GB" sz="1400" b="0" i="0" u="none" dirty="0">
                          <a:solidFill>
                            <a:srgbClr val="000000"/>
                          </a:solidFill>
                          <a:effectLst/>
                          <a:latin typeface=""/>
                        </a:rPr>
                        <a:t>be guaranteed.</a:t>
                      </a:r>
                      <a:endParaRPr lang="en-US" sz="1400" b="0" i="0" u="none" dirty="0">
                        <a:solidFill>
                          <a:srgbClr val="000000"/>
                        </a:solidFill>
                        <a:effectLst/>
                        <a:latin typeface=""/>
                        <a:ea typeface="Times New Roman"/>
                      </a:endParaRPr>
                    </a:p>
                  </a:txBody>
                  <a:tcPr marL="36000" marR="36000" marT="36000" marB="36000">
                    <a:lnT w="6350">
                      <a:solidFill>
                        <a:srgbClr val="D0D0CE"/>
                      </a:solidFill>
                    </a:lnT>
                    <a:lnB w="6350">
                      <a:solidFill>
                        <a:srgbClr val="D0D0CE"/>
                      </a:solidFill>
                    </a:lnB>
                    <a:solidFill>
                      <a:srgbClr val="F2F2F2"/>
                    </a:solidFill>
                  </a:tcPr>
                </a:tc>
                <a:tc>
                  <a:txBody>
                    <a:bodyPr/>
                    <a:lstStyle/>
                    <a:p>
                      <a:pPr marL="0" marR="0">
                        <a:lnSpc>
                          <a:spcPct val="105000"/>
                        </a:lnSpc>
                        <a:spcBef>
                          <a:spcPts val="200"/>
                        </a:spcBef>
                        <a:spcAft>
                          <a:spcPts val="200"/>
                        </a:spcAft>
                      </a:pPr>
                      <a:r>
                        <a:rPr lang="en-US" sz="1400" b="1" i="1" u="none" dirty="0" smtClean="0">
                          <a:solidFill>
                            <a:srgbClr val="000000"/>
                          </a:solidFill>
                          <a:effectLst/>
                          <a:latin typeface=""/>
                        </a:rPr>
                        <a:t>Liquidity is confidence</a:t>
                      </a:r>
                      <a:endParaRPr lang="en-US" sz="1400" b="1" i="1" u="none" dirty="0">
                        <a:solidFill>
                          <a:srgbClr val="000000"/>
                        </a:solidFill>
                        <a:effectLst/>
                        <a:latin typeface=""/>
                        <a:ea typeface="Times New Roman"/>
                      </a:endParaRPr>
                    </a:p>
                  </a:txBody>
                  <a:tcPr marL="36000" marR="36000" marT="36000" marB="36000">
                    <a:lnT w="6350">
                      <a:solidFill>
                        <a:srgbClr val="D0D0CE"/>
                      </a:solidFill>
                    </a:lnT>
                    <a:lnB w="6350">
                      <a:solidFill>
                        <a:srgbClr val="D0D0CE"/>
                      </a:solidFill>
                    </a:lnB>
                    <a:solidFill>
                      <a:srgbClr val="F2F2F2"/>
                    </a:solidFill>
                  </a:tcPr>
                </a:tc>
              </a:tr>
              <a:tr h="593939">
                <a:tc>
                  <a:txBody>
                    <a:bodyPr/>
                    <a:lstStyle/>
                    <a:p>
                      <a:pPr marL="0" marR="0">
                        <a:lnSpc>
                          <a:spcPct val="105000"/>
                        </a:lnSpc>
                        <a:spcBef>
                          <a:spcPts val="200"/>
                        </a:spcBef>
                        <a:spcAft>
                          <a:spcPts val="200"/>
                        </a:spcAft>
                      </a:pPr>
                      <a:r>
                        <a:rPr lang="en-GB" sz="1400" b="0" i="0" u="none" dirty="0" smtClean="0">
                          <a:solidFill>
                            <a:srgbClr val="000000"/>
                          </a:solidFill>
                          <a:effectLst/>
                          <a:latin typeface=""/>
                        </a:rPr>
                        <a:t>Add value through active interest rate management</a:t>
                      </a:r>
                      <a:endParaRPr lang="en-US" sz="1400" b="0" i="0" u="none" dirty="0">
                        <a:solidFill>
                          <a:srgbClr val="000000"/>
                        </a:solidFill>
                        <a:effectLst/>
                        <a:latin typeface=""/>
                        <a:ea typeface="Times New Roman"/>
                      </a:endParaRPr>
                    </a:p>
                  </a:txBody>
                  <a:tcPr marL="36000" marR="36000" marT="36000" marB="36000">
                    <a:lnT w="6350">
                      <a:solidFill>
                        <a:srgbClr val="D0D0CE"/>
                      </a:solidFill>
                    </a:lnT>
                    <a:lnB w="12700">
                      <a:solidFill>
                        <a:srgbClr val="000000"/>
                      </a:solidFill>
                    </a:lnB>
                    <a:solidFill>
                      <a:srgbClr val="FFFFFF"/>
                    </a:solidFill>
                  </a:tcPr>
                </a:tc>
                <a:tc>
                  <a:txBody>
                    <a:bodyPr/>
                    <a:lstStyle/>
                    <a:p>
                      <a:pPr marL="0" marR="0">
                        <a:lnSpc>
                          <a:spcPct val="105000"/>
                        </a:lnSpc>
                        <a:spcBef>
                          <a:spcPts val="200"/>
                        </a:spcBef>
                        <a:spcAft>
                          <a:spcPts val="200"/>
                        </a:spcAft>
                      </a:pPr>
                      <a:r>
                        <a:rPr lang="en-US" sz="1400" b="0" i="0" u="none" dirty="0" smtClean="0">
                          <a:solidFill>
                            <a:srgbClr val="000000"/>
                          </a:solidFill>
                          <a:effectLst/>
                          <a:latin typeface=""/>
                        </a:rPr>
                        <a:t>The</a:t>
                      </a:r>
                      <a:r>
                        <a:rPr lang="en-US" sz="1400" b="0" i="0" u="none" baseline="0" dirty="0" smtClean="0">
                          <a:solidFill>
                            <a:srgbClr val="000000"/>
                          </a:solidFill>
                          <a:effectLst/>
                          <a:latin typeface=""/>
                        </a:rPr>
                        <a:t> market is poor at forecasting bond markets</a:t>
                      </a:r>
                      <a:endParaRPr lang="en-US" sz="1400" b="0" i="0" u="none" dirty="0">
                        <a:solidFill>
                          <a:srgbClr val="000000"/>
                        </a:solidFill>
                        <a:effectLst/>
                        <a:latin typeface=""/>
                        <a:ea typeface="Times New Roman"/>
                      </a:endParaRPr>
                    </a:p>
                  </a:txBody>
                  <a:tcPr marL="36000" marR="36000" marT="36000" marB="36000">
                    <a:lnT w="6350">
                      <a:solidFill>
                        <a:srgbClr val="D0D0CE"/>
                      </a:solidFill>
                    </a:lnT>
                    <a:lnB w="12700">
                      <a:solidFill>
                        <a:srgbClr val="000000"/>
                      </a:solidFill>
                    </a:lnB>
                    <a:solidFill>
                      <a:srgbClr val="FFFFFF"/>
                    </a:solidFill>
                  </a:tcPr>
                </a:tc>
                <a:tc>
                  <a:txBody>
                    <a:bodyPr/>
                    <a:lstStyle/>
                    <a:p>
                      <a:pPr marL="0" marR="0">
                        <a:lnSpc>
                          <a:spcPct val="105000"/>
                        </a:lnSpc>
                        <a:spcBef>
                          <a:spcPts val="200"/>
                        </a:spcBef>
                        <a:spcAft>
                          <a:spcPts val="200"/>
                        </a:spcAft>
                      </a:pPr>
                      <a:r>
                        <a:rPr lang="en-US" sz="1400" b="1" i="1" u="none" dirty="0" smtClean="0">
                          <a:solidFill>
                            <a:srgbClr val="000000"/>
                          </a:solidFill>
                          <a:effectLst/>
                          <a:latin typeface=""/>
                        </a:rPr>
                        <a:t>Bold interest</a:t>
                      </a:r>
                      <a:r>
                        <a:rPr lang="en-US" sz="1400" b="1" i="1" u="none" baseline="0" dirty="0" smtClean="0">
                          <a:solidFill>
                            <a:srgbClr val="000000"/>
                          </a:solidFill>
                          <a:effectLst/>
                          <a:latin typeface=""/>
                        </a:rPr>
                        <a:t> rate management</a:t>
                      </a:r>
                      <a:endParaRPr lang="en-US" sz="1400" b="1" i="1" u="none" dirty="0">
                        <a:solidFill>
                          <a:srgbClr val="000000"/>
                        </a:solidFill>
                        <a:effectLst/>
                        <a:latin typeface=""/>
                        <a:ea typeface="Times New Roman"/>
                      </a:endParaRPr>
                    </a:p>
                  </a:txBody>
                  <a:tcPr marL="36000" marR="36000" marT="36000" marB="36000">
                    <a:lnT w="6350">
                      <a:solidFill>
                        <a:srgbClr val="D0D0CE"/>
                      </a:solidFill>
                    </a:lnT>
                    <a:lnB w="12700">
                      <a:solidFill>
                        <a:srgbClr val="000000"/>
                      </a:solidFill>
                    </a:lnB>
                    <a:solidFill>
                      <a:srgbClr val="FFFFFF"/>
                    </a:solidFill>
                  </a:tcPr>
                </a:tc>
              </a:tr>
            </a:tbl>
          </a:graphicData>
        </a:graphic>
      </p:graphicFrame>
    </p:spTree>
    <p:extLst>
      <p:ext uri="{BB962C8B-B14F-4D97-AF65-F5344CB8AC3E}">
        <p14:creationId xmlns:p14="http://schemas.microsoft.com/office/powerpoint/2010/main" val="918328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dirty="0"/>
          </a:p>
        </p:txBody>
      </p:sp>
      <p:sp>
        <p:nvSpPr>
          <p:cNvPr id="2" name="Title 1"/>
          <p:cNvSpPr>
            <a:spLocks noGrp="1"/>
          </p:cNvSpPr>
          <p:nvPr>
            <p:ph type="ctrTitle"/>
          </p:nvPr>
        </p:nvSpPr>
        <p:spPr/>
        <p:txBody>
          <a:bodyPr/>
          <a:lstStyle/>
          <a:p>
            <a:r>
              <a:rPr lang="en-ZA" dirty="0"/>
              <a:t>Thank you</a:t>
            </a:r>
            <a:r>
              <a:rPr lang="en-US" dirty="0"/>
              <a:t/>
            </a:r>
            <a:br>
              <a:rPr lang="en-US" dirty="0"/>
            </a:br>
            <a:endParaRPr lang="en-US" dirty="0"/>
          </a:p>
        </p:txBody>
      </p:sp>
      <p:sp>
        <p:nvSpPr>
          <p:cNvPr id="5" name="Subtitle 4"/>
          <p:cNvSpPr>
            <a:spLocks noGrp="1"/>
          </p:cNvSpPr>
          <p:nvPr>
            <p:ph type="subTitle" idx="1"/>
          </p:nvPr>
        </p:nvSpPr>
        <p:spPr/>
        <p:txBody>
          <a:bodyPr/>
          <a:lstStyle/>
          <a:p>
            <a:r>
              <a:rPr lang="en-ZA" dirty="0" smtClean="0"/>
              <a:t>www.investecassetmanagement.com</a:t>
            </a:r>
            <a:endParaRPr lang="en-US" dirty="0"/>
          </a:p>
        </p:txBody>
      </p:sp>
    </p:spTree>
    <p:extLst>
      <p:ext uri="{BB962C8B-B14F-4D97-AF65-F5344CB8AC3E}">
        <p14:creationId xmlns:p14="http://schemas.microsoft.com/office/powerpoint/2010/main" val="1651680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4" name="Rectangle 4"/>
          <p:cNvSpPr>
            <a:spLocks noGrp="1" noChangeArrowheads="1"/>
          </p:cNvSpPr>
          <p:nvPr>
            <p:ph type="title"/>
          </p:nvPr>
        </p:nvSpPr>
        <p:spPr/>
        <p:txBody>
          <a:bodyPr/>
          <a:lstStyle/>
          <a:p>
            <a:r>
              <a:rPr lang="en-ZA" dirty="0" smtClean="0"/>
              <a:t>Important information</a:t>
            </a:r>
            <a:endParaRPr lang="en-ZA" dirty="0"/>
          </a:p>
        </p:txBody>
      </p:sp>
      <p:sp>
        <p:nvSpPr>
          <p:cNvPr id="8" name="Text Placeholder 7"/>
          <p:cNvSpPr>
            <a:spLocks noGrp="1"/>
          </p:cNvSpPr>
          <p:nvPr>
            <p:ph type="body" sz="quarter" idx="11"/>
          </p:nvPr>
        </p:nvSpPr>
        <p:spPr/>
        <p:txBody>
          <a:bodyPr/>
          <a:lstStyle/>
          <a:p>
            <a:endParaRPr lang="en-US"/>
          </a:p>
        </p:txBody>
      </p:sp>
      <p:sp>
        <p:nvSpPr>
          <p:cNvPr id="312325" name="Rectangle 5"/>
          <p:cNvSpPr>
            <a:spLocks noGrp="1" noChangeArrowheads="1"/>
          </p:cNvSpPr>
          <p:nvPr>
            <p:ph type="body" sz="quarter" idx="10"/>
          </p:nvPr>
        </p:nvSpPr>
        <p:spPr>
          <a:xfrm>
            <a:off x="450850" y="1619250"/>
            <a:ext cx="9791700" cy="3770263"/>
          </a:xfrm>
        </p:spPr>
        <p:txBody>
          <a:bodyPr/>
          <a:lstStyle/>
          <a:p>
            <a:r>
              <a:rPr lang="en-GB" sz="1000" dirty="0" smtClean="0"/>
              <a:t>All information and opinions provided are of a general nature and are not intended to address the circumstances of any particular individual or entity.  We are not acting and do not purport to act in any way as an advisor or in a fiduciary capacity.  No one should act upon such information or opinion without appropriate professional advice after a thorough examination of a particular situation.  We endeavour to provide accurate and timely information but we make no representation or warranty, express or implied, with respect to the correctness, accuracy or completeness of the information and opinions.  We do not undertake to update, modify or amend the information on a frequent basis or to advise any person if such information subsequently becomes inaccurate.  Any representation or opinion is provided for information purposes only.  </a:t>
            </a:r>
          </a:p>
          <a:p>
            <a:r>
              <a:rPr lang="en-GB" sz="1000" dirty="0" smtClean="0"/>
              <a:t>In </a:t>
            </a:r>
            <a:r>
              <a:rPr lang="en-US" sz="1000" dirty="0"/>
              <a:t>In the event that specific funds are mentioned please refer to the relevant </a:t>
            </a:r>
            <a:r>
              <a:rPr lang="en-US" sz="1000" dirty="0" smtClean="0"/>
              <a:t>fact sheet in </a:t>
            </a:r>
            <a:r>
              <a:rPr lang="en-US" sz="1000" dirty="0"/>
              <a:t>order to obtain all the necessary information in regard to that fund</a:t>
            </a:r>
            <a:r>
              <a:rPr lang="en-GB" sz="1000" dirty="0" smtClean="0"/>
              <a:t>.  </a:t>
            </a:r>
          </a:p>
          <a:p>
            <a:r>
              <a:rPr lang="en-GB" sz="1000" dirty="0" smtClean="0"/>
              <a:t>Collective Investment scheme funds are generally medium to long term investments.  The value of participatory interests may go down as well as up and past performance is not necessarily a guide to the future. Funds  are traded at ruling prices and can engage in borrowing and scrip lending.  A schedule of charges, fees and adviser fees is available on request from the manager.  Additional adviser fees may be paid and if so, are subject to the relevant FAIS disclosure requirements.</a:t>
            </a:r>
            <a:r>
              <a:rPr lang="en-ZA" sz="1000" dirty="0" smtClean="0"/>
              <a:t> </a:t>
            </a:r>
          </a:p>
          <a:p>
            <a:r>
              <a:rPr lang="en-GB" sz="1000" dirty="0" smtClean="0"/>
              <a:t>Investment Team: There is no assurance that the persons referenced herein will continue to be involved with investing for this Fund, or that other persons not identified herein will become involved with investing assets for the Manager or assets of the Fund at any time without notice. </a:t>
            </a:r>
          </a:p>
          <a:p>
            <a:pPr lvl="0"/>
            <a:r>
              <a:rPr lang="en-GB" sz="1000" dirty="0" smtClean="0"/>
              <a:t>Investment Process: Any description or information regarding investment process or strategies is provided for illustrative purposes only, may not be fully indicative of any present or future investments and may be changed at the discretion of the manager without notice. References to specific investments, strategies or investment vehicles are for illustrative purposes only and should not be relied upon as a recommendation to purchase or sell such investments or to engage in any particular strategy. Portfolio data is expected to change and there is no assurance that the actual portfolio will remain as described herein. There is no assurance that the investments presented will be available in the future at the levels presented, with the same characteristics or be available at all. Past performance is no guarantee of future results and has no bearing upon the ability of Manager to construct the illustrative portfolio and implement its investment strategy or investment objective. </a:t>
            </a:r>
          </a:p>
          <a:p>
            <a:r>
              <a:rPr lang="en-GB" sz="1000" dirty="0" smtClean="0"/>
              <a:t>Certain Investec Asset Management funds are offered as long-term insurance policies issued by Investec Assurance Limited, a registered insurer in terms of the Long-term Insurance Act.</a:t>
            </a:r>
          </a:p>
          <a:p>
            <a:r>
              <a:rPr lang="en-US" sz="1000" dirty="0"/>
              <a:t>This presentation is the copyright of Investec and its contents may not be re-used without Investec’s prior permission</a:t>
            </a:r>
            <a:r>
              <a:rPr lang="en-US" sz="1000" dirty="0" smtClean="0"/>
              <a:t>.</a:t>
            </a:r>
            <a:endParaRPr lang="en-GB" sz="1000" dirty="0" smtClean="0"/>
          </a:p>
          <a:p>
            <a:r>
              <a:rPr lang="en-GB" sz="1000" dirty="0" smtClean="0"/>
              <a:t>Investec Asset Management is an authorised financial services provider.</a:t>
            </a:r>
            <a:endParaRPr lang="en-ZA" sz="1000" dirty="0"/>
          </a:p>
        </p:txBody>
      </p:sp>
      <p:sp>
        <p:nvSpPr>
          <p:cNvPr id="2" name="Rectangle 1"/>
          <p:cNvSpPr/>
          <p:nvPr/>
        </p:nvSpPr>
        <p:spPr bwMode="gray">
          <a:xfrm>
            <a:off x="0" y="-288759"/>
            <a:ext cx="10693400" cy="269507"/>
          </a:xfrm>
          <a:prstGeom prst="rect">
            <a:avLst/>
          </a:prstGeom>
          <a:solidFill>
            <a:schemeClr val="accent1"/>
          </a:solidFill>
          <a:ln w="6350">
            <a:noFill/>
            <a:miter lim="800000"/>
            <a:headEnd/>
            <a:tailEnd/>
          </a:ln>
          <a:effectLst/>
        </p:spPr>
        <p:txBody>
          <a:bodyPr lIns="36000" tIns="36000" rIns="36000" bIns="36000" rtlCol="0" anchor="ctr"/>
          <a:lstStyle/>
          <a:p>
            <a:pPr>
              <a:spcBef>
                <a:spcPct val="0"/>
              </a:spcBef>
              <a:buClrTx/>
              <a:buFontTx/>
              <a:buNone/>
            </a:pPr>
            <a:r>
              <a:rPr lang="en-ZA" sz="1200" b="1" dirty="0" smtClean="0">
                <a:solidFill>
                  <a:schemeClr val="bg1"/>
                </a:solidFill>
                <a:cs typeface="Arial" charset="0"/>
              </a:rPr>
              <a:t>GENERIC INSTITUTIONAL DISCLAIMER</a:t>
            </a:r>
            <a:endParaRPr lang="en-US" sz="1200" b="1" dirty="0">
              <a:solidFill>
                <a:schemeClr val="bg1"/>
              </a:solidFill>
              <a:cs typeface="Arial" charset="0"/>
            </a:endParaRPr>
          </a:p>
        </p:txBody>
      </p:sp>
    </p:spTree>
    <p:extLst>
      <p:ext uri="{BB962C8B-B14F-4D97-AF65-F5344CB8AC3E}">
        <p14:creationId xmlns:p14="http://schemas.microsoft.com/office/powerpoint/2010/main" val="1947178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mtClean="0"/>
              <a:t>Agenda</a:t>
            </a:r>
            <a:endParaRPr lang="en-GB" dirty="0"/>
          </a:p>
        </p:txBody>
      </p:sp>
      <p:sp>
        <p:nvSpPr>
          <p:cNvPr id="9" name="Text Placeholder 8"/>
          <p:cNvSpPr>
            <a:spLocks noGrp="1"/>
          </p:cNvSpPr>
          <p:nvPr>
            <p:ph type="body" sz="quarter" idx="11"/>
          </p:nvPr>
        </p:nvSpPr>
        <p:spPr/>
        <p:txBody>
          <a:bodyPr/>
          <a:lstStyle/>
          <a:p>
            <a:endParaRPr lang="en-US"/>
          </a:p>
        </p:txBody>
      </p:sp>
      <p:sp>
        <p:nvSpPr>
          <p:cNvPr id="10" name="Text Placeholder 9"/>
          <p:cNvSpPr>
            <a:spLocks noGrp="1"/>
          </p:cNvSpPr>
          <p:nvPr>
            <p:ph type="body" sz="quarter" idx="13"/>
          </p:nvPr>
        </p:nvSpPr>
        <p:spPr/>
        <p:txBody>
          <a:bodyPr/>
          <a:lstStyle/>
          <a:p>
            <a:endParaRPr lang="en-US"/>
          </a:p>
        </p:txBody>
      </p:sp>
      <p:sp>
        <p:nvSpPr>
          <p:cNvPr id="11" name="Text Placeholder 10"/>
          <p:cNvSpPr>
            <a:spLocks noGrp="1"/>
          </p:cNvSpPr>
          <p:nvPr>
            <p:ph type="body" sz="quarter" idx="14"/>
          </p:nvPr>
        </p:nvSpPr>
        <p:spPr/>
        <p:txBody>
          <a:bodyPr/>
          <a:lstStyle/>
          <a:p>
            <a:endParaRPr lang="en-US"/>
          </a:p>
        </p:txBody>
      </p:sp>
      <p:sp>
        <p:nvSpPr>
          <p:cNvPr id="2" name="Text Placeholder 1"/>
          <p:cNvSpPr>
            <a:spLocks noGrp="1"/>
          </p:cNvSpPr>
          <p:nvPr>
            <p:ph type="body" sz="quarter" idx="10"/>
          </p:nvPr>
        </p:nvSpPr>
        <p:spPr>
          <a:xfrm>
            <a:off x="450850" y="1619250"/>
            <a:ext cx="9791700" cy="3816429"/>
          </a:xfrm>
        </p:spPr>
        <p:txBody>
          <a:bodyPr/>
          <a:lstStyle/>
          <a:p>
            <a:pPr lvl="1"/>
            <a:r>
              <a:rPr lang="en-GB" dirty="0" smtClean="0"/>
              <a:t>Global foreign exchange reserves </a:t>
            </a:r>
          </a:p>
          <a:p>
            <a:pPr lvl="1"/>
            <a:r>
              <a:rPr lang="en-GB" dirty="0" smtClean="0"/>
              <a:t>Implications of unconventional central bank policies</a:t>
            </a:r>
          </a:p>
          <a:p>
            <a:pPr lvl="1"/>
            <a:r>
              <a:rPr lang="en-GB" dirty="0" smtClean="0"/>
              <a:t>Evolution of central bank mandates</a:t>
            </a:r>
          </a:p>
          <a:p>
            <a:pPr lvl="1"/>
            <a:r>
              <a:rPr lang="en-GB" dirty="0" smtClean="0"/>
              <a:t>A brief history of Multi Asset</a:t>
            </a:r>
          </a:p>
          <a:p>
            <a:pPr lvl="1"/>
            <a:r>
              <a:rPr lang="en-GB" dirty="0"/>
              <a:t>Modern Multi Asset Funds</a:t>
            </a:r>
            <a:endParaRPr lang="en-GB" dirty="0" smtClean="0"/>
          </a:p>
          <a:p>
            <a:pPr lvl="1"/>
            <a:r>
              <a:rPr lang="en-GB" dirty="0" smtClean="0"/>
              <a:t>Exposure through private equity </a:t>
            </a:r>
          </a:p>
          <a:p>
            <a:pPr lvl="1"/>
            <a:r>
              <a:rPr lang="en-GB" dirty="0" smtClean="0"/>
              <a:t>ETFs</a:t>
            </a:r>
          </a:p>
          <a:p>
            <a:pPr lvl="1"/>
            <a:r>
              <a:rPr lang="en-GB" dirty="0" smtClean="0"/>
              <a:t>IAM reserve management philosophy </a:t>
            </a:r>
          </a:p>
          <a:p>
            <a:pPr lvl="1"/>
            <a:endParaRPr lang="en-GB" dirty="0" smtClean="0"/>
          </a:p>
          <a:p>
            <a:pPr lvl="1"/>
            <a:endParaRPr lang="en-GB" dirty="0" smtClean="0"/>
          </a:p>
          <a:p>
            <a:pPr lvl="1"/>
            <a:endParaRPr lang="en-US" dirty="0"/>
          </a:p>
        </p:txBody>
      </p:sp>
    </p:spTree>
    <p:extLst>
      <p:ext uri="{BB962C8B-B14F-4D97-AF65-F5344CB8AC3E}">
        <p14:creationId xmlns:p14="http://schemas.microsoft.com/office/powerpoint/2010/main" val="3295536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Global foreign exchange reserves</a:t>
            </a:r>
            <a:endParaRPr lang="en-GB" dirty="0">
              <a:solidFill>
                <a:srgbClr val="FF0000"/>
              </a:solidFill>
            </a:endParaRPr>
          </a:p>
        </p:txBody>
      </p:sp>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3"/>
          </p:nvPr>
        </p:nvSpPr>
        <p:spPr/>
        <p:txBody>
          <a:bodyPr/>
          <a:lstStyle/>
          <a:p>
            <a:r>
              <a:rPr lang="en-US"/>
              <a:t>Source: Bloomberg</a:t>
            </a:r>
            <a:endParaRPr lang="en-US" dirty="0"/>
          </a:p>
        </p:txBody>
      </p:sp>
      <p:sp>
        <p:nvSpPr>
          <p:cNvPr id="4" name="Text Placeholder 3"/>
          <p:cNvSpPr>
            <a:spLocks noGrp="1"/>
          </p:cNvSpPr>
          <p:nvPr>
            <p:ph type="body" sz="quarter" idx="14"/>
          </p:nvPr>
        </p:nvSpPr>
        <p:spPr/>
        <p:txBody>
          <a:bodyPr/>
          <a:lstStyle/>
          <a:p>
            <a:endParaRPr lang="en-US"/>
          </a:p>
        </p:txBody>
      </p:sp>
      <p:graphicFrame>
        <p:nvGraphicFramePr>
          <p:cNvPr id="8" name="Chart 7"/>
          <p:cNvGraphicFramePr>
            <a:graphicFrameLocks/>
          </p:cNvGraphicFramePr>
          <p:nvPr>
            <p:extLst>
              <p:ext uri="{D42A27DB-BD31-4B8C-83A1-F6EECF244321}">
                <p14:modId xmlns:p14="http://schemas.microsoft.com/office/powerpoint/2010/main" val="3682276208"/>
              </p:ext>
            </p:extLst>
          </p:nvPr>
        </p:nvGraphicFramePr>
        <p:xfrm>
          <a:off x="5418138" y="2124447"/>
          <a:ext cx="4823142" cy="38164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513121437"/>
              </p:ext>
            </p:extLst>
          </p:nvPr>
        </p:nvGraphicFramePr>
        <p:xfrm>
          <a:off x="450156" y="2124447"/>
          <a:ext cx="4825107" cy="381642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0850" y="1620900"/>
            <a:ext cx="4823460" cy="36068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p>
            <a:pPr>
              <a:spcBef>
                <a:spcPts val="30"/>
              </a:spcBef>
            </a:pPr>
            <a:r>
              <a:rPr lang="en-US" sz="1600" dirty="0" smtClean="0">
                <a:solidFill>
                  <a:srgbClr val="000000"/>
                </a:solidFill>
                <a:latin typeface="Arial Black" panose="020B0A04020102020204" pitchFamily="34" charset="0"/>
              </a:rPr>
              <a:t>Global </a:t>
            </a:r>
            <a:r>
              <a:rPr lang="en-US" sz="1600" dirty="0">
                <a:solidFill>
                  <a:srgbClr val="000000"/>
                </a:solidFill>
                <a:latin typeface="Arial Black" panose="020B0A04020102020204" pitchFamily="34" charset="0"/>
              </a:rPr>
              <a:t>foreign exchange reserves</a:t>
            </a:r>
          </a:p>
        </p:txBody>
      </p:sp>
      <p:sp>
        <p:nvSpPr>
          <p:cNvPr id="10" name="Rectangle 9"/>
          <p:cNvSpPr/>
          <p:nvPr/>
        </p:nvSpPr>
        <p:spPr>
          <a:xfrm>
            <a:off x="5417820" y="1620900"/>
            <a:ext cx="4823460" cy="36068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p>
            <a:pPr>
              <a:spcBef>
                <a:spcPts val="30"/>
              </a:spcBef>
            </a:pPr>
            <a:r>
              <a:rPr lang="en-US" sz="1600" dirty="0">
                <a:solidFill>
                  <a:srgbClr val="000000"/>
                </a:solidFill>
                <a:latin typeface="Arial Black" panose="020B0A04020102020204" pitchFamily="34" charset="0"/>
              </a:rPr>
              <a:t>Percentage of World foreign exchange reserves</a:t>
            </a:r>
          </a:p>
        </p:txBody>
      </p:sp>
    </p:spTree>
    <p:extLst>
      <p:ext uri="{BB962C8B-B14F-4D97-AF65-F5344CB8AC3E}">
        <p14:creationId xmlns:p14="http://schemas.microsoft.com/office/powerpoint/2010/main" val="3979597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Composition of foreign exchange reserves</a:t>
            </a:r>
            <a:endParaRPr lang="en-GB" dirty="0">
              <a:solidFill>
                <a:srgbClr val="FF0000"/>
              </a:solidFill>
            </a:endParaRPr>
          </a:p>
        </p:txBody>
      </p:sp>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3"/>
          </p:nvPr>
        </p:nvSpPr>
        <p:spPr/>
        <p:txBody>
          <a:bodyPr/>
          <a:lstStyle/>
          <a:p>
            <a:r>
              <a:rPr lang="fr-FR"/>
              <a:t>Source: IMF COFER Q1 2017</a:t>
            </a:r>
          </a:p>
        </p:txBody>
      </p:sp>
      <p:graphicFrame>
        <p:nvGraphicFramePr>
          <p:cNvPr id="5" name="Chart 4"/>
          <p:cNvGraphicFramePr>
            <a:graphicFrameLocks/>
          </p:cNvGraphicFramePr>
          <p:nvPr>
            <p:extLst>
              <p:ext uri="{D42A27DB-BD31-4B8C-83A1-F6EECF244321}">
                <p14:modId xmlns:p14="http://schemas.microsoft.com/office/powerpoint/2010/main" val="781892941"/>
              </p:ext>
            </p:extLst>
          </p:nvPr>
        </p:nvGraphicFramePr>
        <p:xfrm>
          <a:off x="450850" y="1980431"/>
          <a:ext cx="4751834" cy="46092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4012867585"/>
              </p:ext>
            </p:extLst>
          </p:nvPr>
        </p:nvGraphicFramePr>
        <p:xfrm>
          <a:off x="5418137" y="1980431"/>
          <a:ext cx="4823143" cy="460928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450850" y="1620901"/>
            <a:ext cx="4823460" cy="36068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p>
            <a:pPr>
              <a:spcBef>
                <a:spcPts val="30"/>
              </a:spcBef>
            </a:pPr>
            <a:r>
              <a:rPr lang="en-US" sz="1600" dirty="0">
                <a:solidFill>
                  <a:srgbClr val="000000"/>
                </a:solidFill>
                <a:latin typeface="Arial Black" panose="020B0A04020102020204" pitchFamily="34" charset="0"/>
              </a:rPr>
              <a:t>World Currency Composition of Official Foreign Exchange Reserves</a:t>
            </a:r>
          </a:p>
        </p:txBody>
      </p:sp>
      <p:sp>
        <p:nvSpPr>
          <p:cNvPr id="10" name="Rectangle 9"/>
          <p:cNvSpPr/>
          <p:nvPr/>
        </p:nvSpPr>
        <p:spPr>
          <a:xfrm>
            <a:off x="5417820" y="1620900"/>
            <a:ext cx="4823460" cy="36068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p>
            <a:pPr>
              <a:spcBef>
                <a:spcPts val="30"/>
              </a:spcBef>
            </a:pPr>
            <a:r>
              <a:rPr lang="en-US" sz="1600" dirty="0">
                <a:solidFill>
                  <a:srgbClr val="000000"/>
                </a:solidFill>
                <a:latin typeface="Arial Black" panose="020B0A04020102020204" pitchFamily="34" charset="0"/>
              </a:rPr>
              <a:t>Share of allocated foreign exchange reserves</a:t>
            </a:r>
          </a:p>
        </p:txBody>
      </p:sp>
    </p:spTree>
    <p:extLst>
      <p:ext uri="{BB962C8B-B14F-4D97-AF65-F5344CB8AC3E}">
        <p14:creationId xmlns:p14="http://schemas.microsoft.com/office/powerpoint/2010/main" val="1131078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Implication of unconventional Central bank policies</a:t>
            </a:r>
            <a:endParaRPr lang="en-GB" dirty="0">
              <a:solidFill>
                <a:srgbClr val="FF0000"/>
              </a:solidFill>
            </a:endParaRPr>
          </a:p>
        </p:txBody>
      </p:sp>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3"/>
          </p:nvPr>
        </p:nvSpPr>
        <p:spPr/>
        <p:txBody>
          <a:bodyPr/>
          <a:lstStyle/>
          <a:p>
            <a:r>
              <a:rPr lang="fr-FR"/>
              <a:t>Source: Investec Asset Management, Bloomberg</a:t>
            </a:r>
            <a:endParaRPr lang="fr-FR" dirty="0"/>
          </a:p>
        </p:txBody>
      </p:sp>
      <p:sp>
        <p:nvSpPr>
          <p:cNvPr id="4" name="Text Placeholder 3"/>
          <p:cNvSpPr>
            <a:spLocks noGrp="1"/>
          </p:cNvSpPr>
          <p:nvPr>
            <p:ph type="body" sz="quarter" idx="14"/>
          </p:nvPr>
        </p:nvSpPr>
        <p:spPr/>
        <p:txBody>
          <a:bodyPr/>
          <a:lstStyle/>
          <a:p>
            <a:endParaRPr lang="en-US"/>
          </a:p>
        </p:txBody>
      </p:sp>
      <p:graphicFrame>
        <p:nvGraphicFramePr>
          <p:cNvPr id="5" name="Chart 4"/>
          <p:cNvGraphicFramePr>
            <a:graphicFrameLocks/>
          </p:cNvGraphicFramePr>
          <p:nvPr>
            <p:extLst>
              <p:ext uri="{D42A27DB-BD31-4B8C-83A1-F6EECF244321}">
                <p14:modId xmlns:p14="http://schemas.microsoft.com/office/powerpoint/2010/main" val="2313132700"/>
              </p:ext>
            </p:extLst>
          </p:nvPr>
        </p:nvGraphicFramePr>
        <p:xfrm>
          <a:off x="450849" y="1983645"/>
          <a:ext cx="4823460" cy="39572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1387835701"/>
              </p:ext>
            </p:extLst>
          </p:nvPr>
        </p:nvGraphicFramePr>
        <p:xfrm>
          <a:off x="5418139" y="1983645"/>
          <a:ext cx="4823142" cy="395722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3"/>
          <p:cNvSpPr txBox="1">
            <a:spLocks/>
          </p:cNvSpPr>
          <p:nvPr/>
        </p:nvSpPr>
        <p:spPr>
          <a:xfrm>
            <a:off x="450851" y="6629243"/>
            <a:ext cx="9791700" cy="246221"/>
          </a:xfrm>
          <a:prstGeom prst="rect">
            <a:avLst/>
          </a:prstGeom>
        </p:spPr>
        <p:txBody>
          <a:bodyPr/>
          <a:lstStyle>
            <a:lvl1pPr marL="0" indent="0" algn="l" defTabSz="995690" rtl="0" eaLnBrk="1" latinLnBrk="0" hangingPunct="1">
              <a:lnSpc>
                <a:spcPct val="100000"/>
              </a:lnSpc>
              <a:spcBef>
                <a:spcPts val="600"/>
              </a:spcBef>
              <a:spcAft>
                <a:spcPts val="0"/>
              </a:spcAft>
              <a:buFont typeface="Arial" pitchFamily="34" charset="0"/>
              <a:buNone/>
              <a:defRPr lang="en-US" sz="1800" b="0" kern="1200" dirty="0" smtClean="0">
                <a:solidFill>
                  <a:schemeClr val="tx1"/>
                </a:solidFill>
                <a:latin typeface="+mn-lt"/>
                <a:ea typeface="+mn-ea"/>
                <a:cs typeface="+mn-cs"/>
              </a:defRPr>
            </a:lvl1pPr>
            <a:lvl2pPr marL="266700" indent="-266700" algn="l" defTabSz="995690" rtl="0" eaLnBrk="1" latinLnBrk="0" hangingPunct="1">
              <a:lnSpc>
                <a:spcPct val="100000"/>
              </a:lnSpc>
              <a:spcBef>
                <a:spcPts val="600"/>
              </a:spcBef>
              <a:spcAft>
                <a:spcPts val="0"/>
              </a:spcAft>
              <a:buClr>
                <a:schemeClr val="tx1"/>
              </a:buClr>
              <a:buSzPct val="100000"/>
              <a:buFont typeface="Arial" pitchFamily="34" charset="0"/>
              <a:buChar char="●"/>
              <a:defRPr lang="en-US" sz="1800" b="0" kern="1200" baseline="0" dirty="0" smtClean="0">
                <a:solidFill>
                  <a:schemeClr val="tx1"/>
                </a:solidFill>
                <a:latin typeface="+mn-lt"/>
                <a:ea typeface="+mn-ea"/>
                <a:cs typeface="+mn-cs"/>
              </a:defRPr>
            </a:lvl2pPr>
            <a:lvl3pPr marL="542925" indent="-276225"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3pPr>
            <a:lvl4pPr marL="809625" indent="-266700"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4pPr>
            <a:lvl5pPr marL="0" indent="0" algn="l" defTabSz="995690" rtl="0" eaLnBrk="1" latinLnBrk="0" hangingPunct="1">
              <a:lnSpc>
                <a:spcPct val="100000"/>
              </a:lnSpc>
              <a:spcBef>
                <a:spcPts val="1800"/>
              </a:spcBef>
              <a:spcAft>
                <a:spcPts val="0"/>
              </a:spcAft>
              <a:buClrTx/>
              <a:buFont typeface="Arial" pitchFamily="34" charset="0"/>
              <a:buNone/>
              <a:defRPr lang="en-GB" sz="1600" b="1" kern="1200" dirty="0" smtClean="0">
                <a:solidFill>
                  <a:schemeClr val="tx1"/>
                </a:solidFill>
                <a:latin typeface="Arial Black" panose="020B0A04020102020204" pitchFamily="34" charset="0"/>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a:lstStyle>
          <a:p>
            <a:endParaRPr lang="en-GB" sz="800" dirty="0">
              <a:solidFill>
                <a:schemeClr val="tx2"/>
              </a:solidFill>
            </a:endParaRPr>
          </a:p>
        </p:txBody>
      </p:sp>
      <p:sp>
        <p:nvSpPr>
          <p:cNvPr id="6" name="Rectangle 5"/>
          <p:cNvSpPr/>
          <p:nvPr/>
        </p:nvSpPr>
        <p:spPr>
          <a:xfrm>
            <a:off x="450849" y="1620900"/>
            <a:ext cx="4823460" cy="36068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p>
            <a:pPr>
              <a:spcBef>
                <a:spcPts val="30"/>
              </a:spcBef>
            </a:pPr>
            <a:r>
              <a:rPr lang="en-US" sz="1600" dirty="0">
                <a:solidFill>
                  <a:srgbClr val="000000"/>
                </a:solidFill>
                <a:latin typeface="Arial Black" panose="020B0A04020102020204" pitchFamily="34" charset="0"/>
              </a:rPr>
              <a:t>Central Bank balance sheet evolution </a:t>
            </a:r>
          </a:p>
        </p:txBody>
      </p:sp>
      <p:sp>
        <p:nvSpPr>
          <p:cNvPr id="10" name="Rectangle 9"/>
          <p:cNvSpPr/>
          <p:nvPr/>
        </p:nvSpPr>
        <p:spPr>
          <a:xfrm>
            <a:off x="5417820" y="1620900"/>
            <a:ext cx="4823460" cy="36068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p>
            <a:pPr>
              <a:spcBef>
                <a:spcPts val="30"/>
              </a:spcBef>
            </a:pPr>
            <a:r>
              <a:rPr lang="en-US" sz="1600" dirty="0">
                <a:solidFill>
                  <a:srgbClr val="000000"/>
                </a:solidFill>
                <a:latin typeface="Arial Black" panose="020B0A04020102020204" pitchFamily="34" charset="0"/>
              </a:rPr>
              <a:t>G4 2 year yields</a:t>
            </a:r>
          </a:p>
        </p:txBody>
      </p:sp>
    </p:spTree>
    <p:extLst>
      <p:ext uri="{BB962C8B-B14F-4D97-AF65-F5344CB8AC3E}">
        <p14:creationId xmlns:p14="http://schemas.microsoft.com/office/powerpoint/2010/main" val="3228143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mtClean="0"/>
              <a:t>Implication of Central bank policies</a:t>
            </a:r>
            <a:endParaRPr lang="en-GB" dirty="0"/>
          </a:p>
        </p:txBody>
      </p:sp>
      <p:sp>
        <p:nvSpPr>
          <p:cNvPr id="15" name="Text Placeholder 14"/>
          <p:cNvSpPr>
            <a:spLocks noGrp="1"/>
          </p:cNvSpPr>
          <p:nvPr>
            <p:ph type="body" sz="quarter" idx="11"/>
          </p:nvPr>
        </p:nvSpPr>
        <p:spPr/>
        <p:txBody>
          <a:bodyPr/>
          <a:lstStyle/>
          <a:p>
            <a:endParaRPr lang="en-US" dirty="0"/>
          </a:p>
        </p:txBody>
      </p:sp>
      <p:sp>
        <p:nvSpPr>
          <p:cNvPr id="4" name="Text Placeholder 3"/>
          <p:cNvSpPr>
            <a:spLocks noGrp="1"/>
          </p:cNvSpPr>
          <p:nvPr>
            <p:ph type="body" sz="quarter" idx="13"/>
          </p:nvPr>
        </p:nvSpPr>
        <p:spPr/>
        <p:txBody>
          <a:bodyPr/>
          <a:lstStyle/>
          <a:p>
            <a:r>
              <a:rPr lang="en-US" smtClean="0"/>
              <a:t>Source: Investec Asset Management, using Bank of  America ML index data from Bloomberg</a:t>
            </a:r>
            <a:endParaRPr lang="en-US"/>
          </a:p>
        </p:txBody>
      </p:sp>
      <p:sp>
        <p:nvSpPr>
          <p:cNvPr id="2" name="Text Placeholder 1"/>
          <p:cNvSpPr>
            <a:spLocks noGrp="1"/>
          </p:cNvSpPr>
          <p:nvPr>
            <p:ph type="body" sz="quarter" idx="10"/>
          </p:nvPr>
        </p:nvSpPr>
        <p:spPr>
          <a:xfrm>
            <a:off x="450850" y="1619250"/>
            <a:ext cx="4175770" cy="3785652"/>
          </a:xfrm>
        </p:spPr>
        <p:txBody>
          <a:bodyPr/>
          <a:lstStyle/>
          <a:p>
            <a:pPr lvl="1"/>
            <a:r>
              <a:rPr lang="en-GB" dirty="0" smtClean="0"/>
              <a:t>Traditional central bank assets offer low yields</a:t>
            </a:r>
          </a:p>
          <a:p>
            <a:pPr lvl="2"/>
            <a:r>
              <a:rPr lang="en-GB" dirty="0" smtClean="0"/>
              <a:t>Cost of insurance has gone up</a:t>
            </a:r>
          </a:p>
          <a:p>
            <a:pPr lvl="1"/>
            <a:r>
              <a:rPr lang="en-GB" dirty="0" smtClean="0"/>
              <a:t>Especially in short end of yield curves</a:t>
            </a:r>
          </a:p>
          <a:p>
            <a:pPr lvl="1"/>
            <a:r>
              <a:rPr lang="en-GB" dirty="0" smtClean="0"/>
              <a:t>Low coupons and probability of higher yields could lead to negative government bond returns</a:t>
            </a:r>
          </a:p>
          <a:p>
            <a:pPr lvl="1"/>
            <a:r>
              <a:rPr lang="en-GB" dirty="0" smtClean="0"/>
              <a:t>In line with other investors;  CBs have been forced out on the yield curve and into higher yielding asset classes. </a:t>
            </a:r>
          </a:p>
          <a:p>
            <a:pPr lvl="1"/>
            <a:r>
              <a:rPr lang="en-GB" dirty="0" smtClean="0"/>
              <a:t>Adjustment in risk/return appetite</a:t>
            </a:r>
          </a:p>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093432510"/>
              </p:ext>
            </p:extLst>
          </p:nvPr>
        </p:nvGraphicFramePr>
        <p:xfrm>
          <a:off x="5130676" y="4212679"/>
          <a:ext cx="5110603" cy="25396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202560015"/>
              </p:ext>
            </p:extLst>
          </p:nvPr>
        </p:nvGraphicFramePr>
        <p:xfrm>
          <a:off x="5058668" y="2124447"/>
          <a:ext cx="5182611" cy="216024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5130676" y="1620901"/>
            <a:ext cx="4823460" cy="36068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p>
            <a:pPr>
              <a:spcBef>
                <a:spcPts val="30"/>
              </a:spcBef>
              <a:defRPr sz="1400" b="0" i="0" u="none" strike="noStrike" kern="1200" spc="0" baseline="0">
                <a:solidFill>
                  <a:srgbClr val="000000">
                    <a:lumMod val="65000"/>
                    <a:lumOff val="35000"/>
                  </a:srgbClr>
                </a:solidFill>
                <a:latin typeface="+mn-lt"/>
                <a:ea typeface="+mn-ea"/>
                <a:cs typeface="+mn-cs"/>
              </a:defRPr>
            </a:pPr>
            <a:r>
              <a:rPr lang="en-GB" sz="1600" dirty="0">
                <a:solidFill>
                  <a:srgbClr val="000000"/>
                </a:solidFill>
                <a:latin typeface="Arial Black" panose="020B0A04020102020204" pitchFamily="34" charset="0"/>
              </a:rPr>
              <a:t>Bloomberg Barclays Global </a:t>
            </a:r>
            <a:r>
              <a:rPr lang="en-GB" sz="1600" dirty="0" err="1">
                <a:solidFill>
                  <a:srgbClr val="000000"/>
                </a:solidFill>
                <a:latin typeface="Arial Black" panose="020B0A04020102020204" pitchFamily="34" charset="0"/>
              </a:rPr>
              <a:t>Agg</a:t>
            </a:r>
            <a:r>
              <a:rPr lang="en-GB" sz="1600" dirty="0">
                <a:solidFill>
                  <a:srgbClr val="000000"/>
                </a:solidFill>
                <a:latin typeface="Arial Black" panose="020B0A04020102020204" pitchFamily="34" charset="0"/>
              </a:rPr>
              <a:t> </a:t>
            </a:r>
            <a:r>
              <a:rPr lang="en-GB" sz="1600" dirty="0" err="1">
                <a:solidFill>
                  <a:srgbClr val="000000"/>
                </a:solidFill>
                <a:latin typeface="Arial Black" panose="020B0A04020102020204" pitchFamily="34" charset="0"/>
              </a:rPr>
              <a:t>Neg</a:t>
            </a:r>
            <a:r>
              <a:rPr lang="en-GB" sz="1600" dirty="0">
                <a:solidFill>
                  <a:srgbClr val="000000"/>
                </a:solidFill>
                <a:latin typeface="Arial Black" panose="020B0A04020102020204" pitchFamily="34" charset="0"/>
              </a:rPr>
              <a:t> Yielding Debt Market Value USD</a:t>
            </a:r>
          </a:p>
        </p:txBody>
      </p:sp>
    </p:spTree>
    <p:extLst>
      <p:ext uri="{BB962C8B-B14F-4D97-AF65-F5344CB8AC3E}">
        <p14:creationId xmlns:p14="http://schemas.microsoft.com/office/powerpoint/2010/main" val="389286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Historic returns – selected USD assets</a:t>
            </a:r>
            <a:endParaRPr lang="en-US" dirty="0"/>
          </a:p>
        </p:txBody>
      </p:sp>
      <p:sp>
        <p:nvSpPr>
          <p:cNvPr id="16" name="Text Placeholder 15"/>
          <p:cNvSpPr>
            <a:spLocks noGrp="1"/>
          </p:cNvSpPr>
          <p:nvPr>
            <p:ph type="body" sz="quarter" idx="11"/>
          </p:nvPr>
        </p:nvSpPr>
        <p:spPr/>
        <p:txBody>
          <a:bodyPr/>
          <a:lstStyle/>
          <a:p>
            <a:endParaRPr lang="en-US"/>
          </a:p>
        </p:txBody>
      </p:sp>
      <p:sp>
        <p:nvSpPr>
          <p:cNvPr id="6" name="Text Placeholder 5"/>
          <p:cNvSpPr>
            <a:spLocks noGrp="1"/>
          </p:cNvSpPr>
          <p:nvPr>
            <p:ph type="body" sz="quarter" idx="13"/>
          </p:nvPr>
        </p:nvSpPr>
        <p:spPr/>
        <p:txBody>
          <a:bodyPr/>
          <a:lstStyle/>
          <a:p>
            <a:r>
              <a:rPr lang="en-US" dirty="0" smtClean="0"/>
              <a:t>Source: Investec Asset Management, using Bank of  America ML index data from Bloomberg to 31 July 2017</a:t>
            </a:r>
            <a:endParaRPr lang="en-US" dirty="0"/>
          </a:p>
        </p:txBody>
      </p:sp>
      <p:sp>
        <p:nvSpPr>
          <p:cNvPr id="4" name="Text Placeholder 3"/>
          <p:cNvSpPr>
            <a:spLocks noGrp="1"/>
          </p:cNvSpPr>
          <p:nvPr>
            <p:ph type="body" sz="quarter" idx="10"/>
          </p:nvPr>
        </p:nvSpPr>
        <p:spPr>
          <a:xfrm>
            <a:off x="5418551" y="1619250"/>
            <a:ext cx="4824000" cy="3816429"/>
          </a:xfrm>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p:txBody>
      </p:sp>
      <p:sp>
        <p:nvSpPr>
          <p:cNvPr id="10" name="Text Placeholder 5"/>
          <p:cNvSpPr txBox="1">
            <a:spLocks/>
          </p:cNvSpPr>
          <p:nvPr/>
        </p:nvSpPr>
        <p:spPr>
          <a:xfrm>
            <a:off x="5346699" y="5313405"/>
            <a:ext cx="5092340" cy="1438948"/>
          </a:xfrm>
          <a:prstGeom prst="rect">
            <a:avLst/>
          </a:prstGeom>
        </p:spPr>
        <p:txBody>
          <a:bodyPr/>
          <a:lstStyle>
            <a:lvl1pPr marL="0" indent="0" algn="l" defTabSz="995690" rtl="0" eaLnBrk="1" latinLnBrk="0" hangingPunct="1">
              <a:lnSpc>
                <a:spcPct val="100000"/>
              </a:lnSpc>
              <a:spcBef>
                <a:spcPts val="600"/>
              </a:spcBef>
              <a:spcAft>
                <a:spcPts val="0"/>
              </a:spcAft>
              <a:buFont typeface="Arial" pitchFamily="34" charset="0"/>
              <a:buNone/>
              <a:defRPr lang="en-US" sz="1800" b="0" kern="1200" dirty="0" smtClean="0">
                <a:solidFill>
                  <a:schemeClr val="tx1"/>
                </a:solidFill>
                <a:latin typeface="+mn-lt"/>
                <a:ea typeface="+mn-ea"/>
                <a:cs typeface="+mn-cs"/>
              </a:defRPr>
            </a:lvl1pPr>
            <a:lvl2pPr marL="266700" indent="-266700" algn="l" defTabSz="995690" rtl="0" eaLnBrk="1" latinLnBrk="0" hangingPunct="1">
              <a:lnSpc>
                <a:spcPct val="100000"/>
              </a:lnSpc>
              <a:spcBef>
                <a:spcPts val="600"/>
              </a:spcBef>
              <a:spcAft>
                <a:spcPts val="0"/>
              </a:spcAft>
              <a:buClr>
                <a:schemeClr val="tx1"/>
              </a:buClr>
              <a:buSzPct val="100000"/>
              <a:buFont typeface="Arial" pitchFamily="34" charset="0"/>
              <a:buChar char="●"/>
              <a:defRPr lang="en-US" sz="1800" b="0" kern="1200" baseline="0" dirty="0" smtClean="0">
                <a:solidFill>
                  <a:schemeClr val="tx1"/>
                </a:solidFill>
                <a:latin typeface="+mn-lt"/>
                <a:ea typeface="+mn-ea"/>
                <a:cs typeface="+mn-cs"/>
              </a:defRPr>
            </a:lvl2pPr>
            <a:lvl3pPr marL="542925" indent="-276225"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3pPr>
            <a:lvl4pPr marL="809625" indent="-266700"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4pPr>
            <a:lvl5pPr marL="0" indent="0" algn="l" defTabSz="995690" rtl="0" eaLnBrk="1" latinLnBrk="0" hangingPunct="1">
              <a:lnSpc>
                <a:spcPct val="100000"/>
              </a:lnSpc>
              <a:spcBef>
                <a:spcPts val="1800"/>
              </a:spcBef>
              <a:spcAft>
                <a:spcPts val="0"/>
              </a:spcAft>
              <a:buClrTx/>
              <a:buFont typeface="Arial" pitchFamily="34" charset="0"/>
              <a:buNone/>
              <a:defRPr lang="en-GB" sz="1600" b="1" kern="1200" dirty="0" smtClean="0">
                <a:solidFill>
                  <a:schemeClr val="tx1"/>
                </a:solidFill>
                <a:latin typeface="Arial Black" panose="020B0A04020102020204" pitchFamily="34" charset="0"/>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a:lstStyle>
          <a:p>
            <a:pPr marL="285750" indent="-285750">
              <a:buFont typeface="Arial" pitchFamily="34" charset="0"/>
              <a:buChar char="•"/>
            </a:pPr>
            <a:endParaRPr lang="en-GB" sz="1200" i="1" dirty="0" smtClean="0"/>
          </a:p>
        </p:txBody>
      </p:sp>
      <p:graphicFrame>
        <p:nvGraphicFramePr>
          <p:cNvPr id="8" name="Chart 7"/>
          <p:cNvGraphicFramePr>
            <a:graphicFrameLocks/>
          </p:cNvGraphicFramePr>
          <p:nvPr>
            <p:extLst>
              <p:ext uri="{D42A27DB-BD31-4B8C-83A1-F6EECF244321}">
                <p14:modId xmlns:p14="http://schemas.microsoft.com/office/powerpoint/2010/main" val="2509338526"/>
              </p:ext>
            </p:extLst>
          </p:nvPr>
        </p:nvGraphicFramePr>
        <p:xfrm>
          <a:off x="450850" y="1981200"/>
          <a:ext cx="8746234" cy="4372743"/>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450850" y="1620901"/>
            <a:ext cx="4823460" cy="36068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p>
            <a:pPr>
              <a:spcBef>
                <a:spcPts val="30"/>
              </a:spcBef>
            </a:pPr>
            <a:r>
              <a:rPr lang="en-US" sz="1600" dirty="0">
                <a:solidFill>
                  <a:srgbClr val="000000"/>
                </a:solidFill>
                <a:latin typeface="Arial Black" panose="020B0A04020102020204" pitchFamily="34" charset="0"/>
              </a:rPr>
              <a:t>Cumulative % return</a:t>
            </a:r>
          </a:p>
        </p:txBody>
      </p:sp>
    </p:spTree>
    <p:extLst>
      <p:ext uri="{BB962C8B-B14F-4D97-AF65-F5344CB8AC3E}">
        <p14:creationId xmlns:p14="http://schemas.microsoft.com/office/powerpoint/2010/main" val="2872537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0850" y="1619250"/>
            <a:ext cx="9791700" cy="5016758"/>
          </a:xfrm>
        </p:spPr>
        <p:txBody>
          <a:bodyPr/>
          <a:lstStyle/>
          <a:p>
            <a:pPr>
              <a:spcBef>
                <a:spcPts val="400"/>
              </a:spcBef>
            </a:pPr>
            <a:endParaRPr lang="en-GB" sz="1400" dirty="0" smtClean="0"/>
          </a:p>
          <a:p>
            <a:pPr>
              <a:spcBef>
                <a:spcPts val="400"/>
              </a:spcBef>
            </a:pPr>
            <a:endParaRPr lang="en-GB" sz="1400" dirty="0"/>
          </a:p>
          <a:p>
            <a:pPr>
              <a:spcBef>
                <a:spcPts val="400"/>
              </a:spcBef>
            </a:pPr>
            <a:endParaRPr lang="en-GB" sz="1400" dirty="0" smtClean="0"/>
          </a:p>
          <a:p>
            <a:pPr>
              <a:spcBef>
                <a:spcPts val="400"/>
              </a:spcBef>
            </a:pPr>
            <a:endParaRPr lang="en-GB" sz="1400" dirty="0"/>
          </a:p>
          <a:p>
            <a:pPr>
              <a:spcBef>
                <a:spcPts val="400"/>
              </a:spcBef>
            </a:pPr>
            <a:endParaRPr lang="en-GB" sz="1400" dirty="0" smtClean="0"/>
          </a:p>
          <a:p>
            <a:pPr>
              <a:spcBef>
                <a:spcPts val="400"/>
              </a:spcBef>
            </a:pPr>
            <a:endParaRPr lang="en-GB" sz="1400" dirty="0"/>
          </a:p>
          <a:p>
            <a:pPr>
              <a:spcBef>
                <a:spcPts val="400"/>
              </a:spcBef>
            </a:pPr>
            <a:endParaRPr lang="en-GB" sz="1400" dirty="0" smtClean="0"/>
          </a:p>
          <a:p>
            <a:pPr>
              <a:spcBef>
                <a:spcPts val="400"/>
              </a:spcBef>
            </a:pPr>
            <a:endParaRPr lang="en-GB" sz="1400" dirty="0"/>
          </a:p>
          <a:p>
            <a:pPr>
              <a:spcBef>
                <a:spcPts val="400"/>
              </a:spcBef>
            </a:pPr>
            <a:endParaRPr lang="en-GB" sz="1400" dirty="0" smtClean="0"/>
          </a:p>
          <a:p>
            <a:pPr>
              <a:spcBef>
                <a:spcPts val="400"/>
              </a:spcBef>
            </a:pPr>
            <a:endParaRPr lang="en-GB" sz="1400" dirty="0"/>
          </a:p>
          <a:p>
            <a:pPr>
              <a:spcBef>
                <a:spcPts val="400"/>
              </a:spcBef>
            </a:pPr>
            <a:endParaRPr lang="en-GB" sz="1400" dirty="0" smtClean="0"/>
          </a:p>
          <a:p>
            <a:pPr>
              <a:spcBef>
                <a:spcPts val="400"/>
              </a:spcBef>
            </a:pPr>
            <a:endParaRPr lang="en-GB" sz="1400" dirty="0"/>
          </a:p>
          <a:p>
            <a:pPr>
              <a:spcBef>
                <a:spcPts val="400"/>
              </a:spcBef>
            </a:pPr>
            <a:endParaRPr lang="en-GB" sz="1400" dirty="0" smtClean="0"/>
          </a:p>
          <a:p>
            <a:pPr>
              <a:spcBef>
                <a:spcPts val="400"/>
              </a:spcBef>
            </a:pPr>
            <a:endParaRPr lang="en-GB" sz="1400" dirty="0"/>
          </a:p>
          <a:p>
            <a:pPr>
              <a:spcBef>
                <a:spcPts val="400"/>
              </a:spcBef>
            </a:pPr>
            <a:r>
              <a:rPr lang="en-GB" sz="1400" dirty="0" smtClean="0"/>
              <a:t>Remember….</a:t>
            </a:r>
          </a:p>
          <a:p>
            <a:pPr lvl="1">
              <a:spcBef>
                <a:spcPts val="400"/>
              </a:spcBef>
            </a:pPr>
            <a:r>
              <a:rPr lang="en-GB" sz="1400" dirty="0" smtClean="0"/>
              <a:t>The expected return increases but…</a:t>
            </a:r>
          </a:p>
          <a:p>
            <a:pPr lvl="1">
              <a:spcBef>
                <a:spcPts val="400"/>
              </a:spcBef>
            </a:pPr>
            <a:r>
              <a:rPr lang="en-GB" sz="1400" dirty="0" smtClean="0"/>
              <a:t>…the range of possible outcomes becomes wider </a:t>
            </a:r>
          </a:p>
          <a:p>
            <a:pPr lvl="1">
              <a:spcBef>
                <a:spcPts val="400"/>
              </a:spcBef>
            </a:pPr>
            <a:r>
              <a:rPr lang="en-GB" sz="1400" dirty="0" smtClean="0"/>
              <a:t>Both downside and upside possibilities increase </a:t>
            </a:r>
          </a:p>
          <a:p>
            <a:pPr lvl="1">
              <a:spcBef>
                <a:spcPts val="400"/>
              </a:spcBef>
            </a:pPr>
            <a:r>
              <a:rPr lang="en-GB" sz="1400" b="1" dirty="0" smtClean="0">
                <a:solidFill>
                  <a:schemeClr val="accent6"/>
                </a:solidFill>
              </a:rPr>
              <a:t>There is a greater chance of investment returns deviating from expectations</a:t>
            </a:r>
            <a:endParaRPr lang="en-US" sz="1400" dirty="0"/>
          </a:p>
        </p:txBody>
      </p:sp>
      <p:graphicFrame>
        <p:nvGraphicFramePr>
          <p:cNvPr id="12" name="Chart 11"/>
          <p:cNvGraphicFramePr>
            <a:graphicFrameLocks/>
          </p:cNvGraphicFramePr>
          <p:nvPr>
            <p:extLst>
              <p:ext uri="{D42A27DB-BD31-4B8C-83A1-F6EECF244321}">
                <p14:modId xmlns:p14="http://schemas.microsoft.com/office/powerpoint/2010/main" val="2346852099"/>
              </p:ext>
            </p:extLst>
          </p:nvPr>
        </p:nvGraphicFramePr>
        <p:xfrm>
          <a:off x="450848" y="1638362"/>
          <a:ext cx="9791701" cy="392231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US" smtClean="0"/>
              <a:t>Historic returns – selected USD assets</a:t>
            </a:r>
            <a:endParaRPr lang="en-US" dirty="0"/>
          </a:p>
        </p:txBody>
      </p:sp>
      <p:sp>
        <p:nvSpPr>
          <p:cNvPr id="6" name="Text Placeholder 5"/>
          <p:cNvSpPr>
            <a:spLocks noGrp="1"/>
          </p:cNvSpPr>
          <p:nvPr>
            <p:ph type="body" sz="quarter" idx="11"/>
          </p:nvPr>
        </p:nvSpPr>
        <p:spPr/>
        <p:txBody>
          <a:bodyPr/>
          <a:lstStyle/>
          <a:p>
            <a:endParaRPr lang="en-US" dirty="0"/>
          </a:p>
        </p:txBody>
      </p:sp>
      <p:sp>
        <p:nvSpPr>
          <p:cNvPr id="2" name="Text Placeholder 1"/>
          <p:cNvSpPr>
            <a:spLocks noGrp="1"/>
          </p:cNvSpPr>
          <p:nvPr>
            <p:ph type="body" sz="quarter" idx="13"/>
          </p:nvPr>
        </p:nvSpPr>
        <p:spPr/>
        <p:txBody>
          <a:bodyPr/>
          <a:lstStyle/>
          <a:p>
            <a:r>
              <a:rPr lang="en-US"/>
              <a:t>Source: Investec Asset Management, using Bank of  America ML index data from Bloomberg</a:t>
            </a:r>
          </a:p>
        </p:txBody>
      </p:sp>
      <p:sp>
        <p:nvSpPr>
          <p:cNvPr id="10" name="Text Placeholder 5"/>
          <p:cNvSpPr txBox="1">
            <a:spLocks/>
          </p:cNvSpPr>
          <p:nvPr/>
        </p:nvSpPr>
        <p:spPr>
          <a:xfrm>
            <a:off x="5346699" y="5313405"/>
            <a:ext cx="5092340" cy="1438948"/>
          </a:xfrm>
          <a:prstGeom prst="rect">
            <a:avLst/>
          </a:prstGeom>
        </p:spPr>
        <p:txBody>
          <a:bodyPr/>
          <a:lstStyle>
            <a:lvl1pPr marL="0" indent="0" algn="l" defTabSz="995690" rtl="0" eaLnBrk="1" latinLnBrk="0" hangingPunct="1">
              <a:lnSpc>
                <a:spcPct val="100000"/>
              </a:lnSpc>
              <a:spcBef>
                <a:spcPts val="600"/>
              </a:spcBef>
              <a:spcAft>
                <a:spcPts val="0"/>
              </a:spcAft>
              <a:buFont typeface="Arial" pitchFamily="34" charset="0"/>
              <a:buNone/>
              <a:defRPr lang="en-US" sz="1800" b="0" kern="1200" dirty="0" smtClean="0">
                <a:solidFill>
                  <a:schemeClr val="tx1"/>
                </a:solidFill>
                <a:latin typeface="+mn-lt"/>
                <a:ea typeface="+mn-ea"/>
                <a:cs typeface="+mn-cs"/>
              </a:defRPr>
            </a:lvl1pPr>
            <a:lvl2pPr marL="266700" indent="-266700" algn="l" defTabSz="995690" rtl="0" eaLnBrk="1" latinLnBrk="0" hangingPunct="1">
              <a:lnSpc>
                <a:spcPct val="100000"/>
              </a:lnSpc>
              <a:spcBef>
                <a:spcPts val="600"/>
              </a:spcBef>
              <a:spcAft>
                <a:spcPts val="0"/>
              </a:spcAft>
              <a:buClr>
                <a:schemeClr val="tx1"/>
              </a:buClr>
              <a:buSzPct val="100000"/>
              <a:buFont typeface="Arial" pitchFamily="34" charset="0"/>
              <a:buChar char="●"/>
              <a:defRPr lang="en-US" sz="1800" b="0" kern="1200" baseline="0" dirty="0" smtClean="0">
                <a:solidFill>
                  <a:schemeClr val="tx1"/>
                </a:solidFill>
                <a:latin typeface="+mn-lt"/>
                <a:ea typeface="+mn-ea"/>
                <a:cs typeface="+mn-cs"/>
              </a:defRPr>
            </a:lvl2pPr>
            <a:lvl3pPr marL="542925" indent="-276225"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3pPr>
            <a:lvl4pPr marL="809625" indent="-266700"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4pPr>
            <a:lvl5pPr marL="0" indent="0" algn="l" defTabSz="995690" rtl="0" eaLnBrk="1" latinLnBrk="0" hangingPunct="1">
              <a:lnSpc>
                <a:spcPct val="100000"/>
              </a:lnSpc>
              <a:spcBef>
                <a:spcPts val="1800"/>
              </a:spcBef>
              <a:spcAft>
                <a:spcPts val="0"/>
              </a:spcAft>
              <a:buClrTx/>
              <a:buFont typeface="Arial" pitchFamily="34" charset="0"/>
              <a:buNone/>
              <a:defRPr lang="en-GB" sz="1600" b="1" kern="1200" dirty="0" smtClean="0">
                <a:solidFill>
                  <a:schemeClr val="tx1"/>
                </a:solidFill>
                <a:latin typeface="Arial Black" panose="020B0A04020102020204" pitchFamily="34" charset="0"/>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a:lstStyle>
          <a:p>
            <a:pPr marL="285750" indent="-285750">
              <a:buFont typeface="Arial" pitchFamily="34" charset="0"/>
              <a:buChar char="•"/>
            </a:pPr>
            <a:endParaRPr lang="en-GB" sz="1200" i="1" dirty="0" smtClean="0"/>
          </a:p>
        </p:txBody>
      </p:sp>
    </p:spTree>
    <p:extLst>
      <p:ext uri="{BB962C8B-B14F-4D97-AF65-F5344CB8AC3E}">
        <p14:creationId xmlns:p14="http://schemas.microsoft.com/office/powerpoint/2010/main" val="1858540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mtClean="0"/>
              <a:t>Evolution of central bank mandates</a:t>
            </a:r>
            <a:endParaRPr lang="en-GB" dirty="0"/>
          </a:p>
        </p:txBody>
      </p:sp>
      <p:sp>
        <p:nvSpPr>
          <p:cNvPr id="9" name="Text Placeholder 8"/>
          <p:cNvSpPr>
            <a:spLocks noGrp="1"/>
          </p:cNvSpPr>
          <p:nvPr>
            <p:ph type="body" sz="quarter" idx="11"/>
          </p:nvPr>
        </p:nvSpPr>
        <p:spPr/>
        <p:txBody>
          <a:bodyPr/>
          <a:lstStyle/>
          <a:p>
            <a:endParaRPr lang="en-US"/>
          </a:p>
        </p:txBody>
      </p:sp>
      <p:sp>
        <p:nvSpPr>
          <p:cNvPr id="10" name="Text Placeholder 9"/>
          <p:cNvSpPr>
            <a:spLocks noGrp="1"/>
          </p:cNvSpPr>
          <p:nvPr>
            <p:ph type="body" sz="quarter" idx="13"/>
          </p:nvPr>
        </p:nvSpPr>
        <p:spPr/>
        <p:txBody>
          <a:bodyPr/>
          <a:lstStyle/>
          <a:p>
            <a:endParaRPr lang="en-US"/>
          </a:p>
        </p:txBody>
      </p:sp>
      <p:sp>
        <p:nvSpPr>
          <p:cNvPr id="11" name="Text Placeholder 10"/>
          <p:cNvSpPr>
            <a:spLocks noGrp="1"/>
          </p:cNvSpPr>
          <p:nvPr>
            <p:ph type="body" sz="quarter" idx="14"/>
          </p:nvPr>
        </p:nvSpPr>
        <p:spPr/>
        <p:txBody>
          <a:bodyPr/>
          <a:lstStyle/>
          <a:p>
            <a:endParaRPr lang="en-US"/>
          </a:p>
        </p:txBody>
      </p:sp>
      <p:sp>
        <p:nvSpPr>
          <p:cNvPr id="13" name="Text Placeholder 5"/>
          <p:cNvSpPr>
            <a:spLocks noGrp="1"/>
          </p:cNvSpPr>
          <p:nvPr>
            <p:ph type="body" sz="quarter" idx="10"/>
          </p:nvPr>
        </p:nvSpPr>
        <p:spPr>
          <a:xfrm>
            <a:off x="450850" y="1619250"/>
            <a:ext cx="4824000" cy="3385542"/>
          </a:xfrm>
        </p:spPr>
        <p:txBody>
          <a:bodyPr/>
          <a:lstStyle/>
          <a:p>
            <a:pPr lvl="1"/>
            <a:r>
              <a:rPr lang="en-GB" dirty="0" smtClean="0"/>
              <a:t>Enhance yields</a:t>
            </a:r>
          </a:p>
          <a:p>
            <a:pPr lvl="2"/>
            <a:r>
              <a:rPr lang="en-GB" sz="1800" dirty="0" smtClean="0"/>
              <a:t>Increase credit risk, duration, new asset classes</a:t>
            </a:r>
          </a:p>
          <a:p>
            <a:pPr lvl="1"/>
            <a:endParaRPr lang="en-GB" dirty="0" smtClean="0"/>
          </a:p>
          <a:p>
            <a:pPr lvl="1"/>
            <a:r>
              <a:rPr lang="en-GB" dirty="0" smtClean="0"/>
              <a:t>Longer dated benchmarks</a:t>
            </a:r>
          </a:p>
          <a:p>
            <a:pPr lvl="1"/>
            <a:r>
              <a:rPr lang="en-GB" dirty="0" smtClean="0"/>
              <a:t>Increased focus on credit risk</a:t>
            </a:r>
          </a:p>
          <a:p>
            <a:pPr lvl="1"/>
            <a:r>
              <a:rPr lang="en-GB" dirty="0" smtClean="0"/>
              <a:t>Emerging market debt - China</a:t>
            </a:r>
          </a:p>
          <a:p>
            <a:pPr lvl="1"/>
            <a:r>
              <a:rPr lang="en-GB" dirty="0" smtClean="0"/>
              <a:t>Absolute return/ TE limit </a:t>
            </a:r>
          </a:p>
          <a:p>
            <a:pPr lvl="1"/>
            <a:r>
              <a:rPr lang="en-GB" dirty="0" smtClean="0"/>
              <a:t>Multi currency benchmarks</a:t>
            </a:r>
          </a:p>
          <a:p>
            <a:endParaRPr lang="en-GB" dirty="0" smtClean="0"/>
          </a:p>
        </p:txBody>
      </p:sp>
      <p:pic>
        <p:nvPicPr>
          <p:cNvPr id="3" name="Picture 2"/>
          <p:cNvPicPr>
            <a:picLocks noChangeAspect="1"/>
          </p:cNvPicPr>
          <p:nvPr/>
        </p:nvPicPr>
        <p:blipFill>
          <a:blip r:embed="rId2"/>
          <a:stretch>
            <a:fillRect/>
          </a:stretch>
        </p:blipFill>
        <p:spPr>
          <a:xfrm>
            <a:off x="5491435" y="1836415"/>
            <a:ext cx="4751809" cy="3567512"/>
          </a:xfrm>
          <a:prstGeom prst="rect">
            <a:avLst/>
          </a:prstGeom>
        </p:spPr>
      </p:pic>
    </p:spTree>
    <p:extLst>
      <p:ext uri="{BB962C8B-B14F-4D97-AF65-F5344CB8AC3E}">
        <p14:creationId xmlns:p14="http://schemas.microsoft.com/office/powerpoint/2010/main" val="3310795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IAM Colours - 2014 1">
      <a:dk1>
        <a:srgbClr val="000000"/>
      </a:dk1>
      <a:lt1>
        <a:srgbClr val="FFFFFF"/>
      </a:lt1>
      <a:dk2>
        <a:srgbClr val="7F7F7B"/>
      </a:dk2>
      <a:lt2>
        <a:srgbClr val="D0D0CE"/>
      </a:lt2>
      <a:accent1>
        <a:srgbClr val="326295"/>
      </a:accent1>
      <a:accent2>
        <a:srgbClr val="74AA50"/>
      </a:accent2>
      <a:accent3>
        <a:srgbClr val="CE0F69"/>
      </a:accent3>
      <a:accent4>
        <a:srgbClr val="DE7C00"/>
      </a:accent4>
      <a:accent5>
        <a:srgbClr val="93328E"/>
      </a:accent5>
      <a:accent6>
        <a:srgbClr val="4298B5"/>
      </a:accent6>
      <a:hlink>
        <a:srgbClr val="000000"/>
      </a:hlink>
      <a:folHlink>
        <a:srgbClr val="000000"/>
      </a:folHlink>
    </a:clrScheme>
    <a:fontScheme name="Investec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noFill/>
          <a:miter lim="800000"/>
          <a:headEnd/>
          <a:tailEnd/>
        </a:ln>
        <a:effectLst/>
      </a:spPr>
      <a:bodyPr lIns="36000" tIns="36000" rIns="36000" bIns="36000" rtlCol="0" anchor="ctr"/>
      <a:lstStyle>
        <a:defPPr algn="ctr">
          <a:spcBef>
            <a:spcPct val="0"/>
          </a:spcBef>
          <a:buClrTx/>
          <a:buFontTx/>
          <a:buNone/>
          <a:defRPr sz="1200">
            <a:solidFill>
              <a:schemeClr val="bg1"/>
            </a:solidFill>
            <a:cs typeface="Arial" charset="0"/>
          </a:defRPr>
        </a:defPPr>
      </a:lstStyle>
    </a:spDef>
    <a:lnDef>
      <a:spPr>
        <a:ln w="3175">
          <a:solidFill>
            <a:schemeClr val="tx2"/>
          </a:solidFill>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custClrLst>
    <a:custClr name="Sea 100%">
      <a:srgbClr val="326295"/>
    </a:custClr>
    <a:custClr name="Sea 80%">
      <a:srgbClr val="5B81AA"/>
    </a:custClr>
    <a:custClr name="Sea 60%">
      <a:srgbClr val="84A1BF"/>
    </a:custClr>
    <a:custClr name="Sea 40%">
      <a:srgbClr val="ADC0D5"/>
    </a:custClr>
    <a:custClr name="Sea 20%">
      <a:srgbClr val="D6E0EA"/>
    </a:custClr>
    <a:custClr name="Forrest 100%">
      <a:srgbClr val="74AA50"/>
    </a:custClr>
    <a:custClr name="Forrest 80%">
      <a:srgbClr val="90BB73"/>
    </a:custClr>
    <a:custClr name="Forrest 60%">
      <a:srgbClr val="ACCC96"/>
    </a:custClr>
    <a:custClr name="Forrest 40%">
      <a:srgbClr val="C7DDB9"/>
    </a:custClr>
    <a:custClr name="Forrest 20%">
      <a:srgbClr val="E3EEDC"/>
    </a:custClr>
    <a:custClr name="Cerise 100%">
      <a:srgbClr val="CE0F69"/>
    </a:custClr>
    <a:custClr name="Cerise 80%">
      <a:srgbClr val="D83F87"/>
    </a:custClr>
    <a:custClr name="Cerise 60%">
      <a:srgbClr val="E26FA5"/>
    </a:custClr>
    <a:custClr name="Cerise 40%">
      <a:srgbClr val="EB9FC3"/>
    </a:custClr>
    <a:custClr name="Cerise 20%">
      <a:srgbClr val="F5CFE1"/>
    </a:custClr>
    <a:custClr name="Sunrise 100%">
      <a:srgbClr val="DE7C00"/>
    </a:custClr>
    <a:custClr name="Sunrise 80%">
      <a:srgbClr val="E59633"/>
    </a:custClr>
    <a:custClr name="Sunrise 60%">
      <a:srgbClr val="EBB066"/>
    </a:custClr>
    <a:custClr name="Sunrise 40%">
      <a:srgbClr val="F2CB99"/>
    </a:custClr>
    <a:custClr name="Sunrise 20%">
      <a:srgbClr val="F8E5CC"/>
    </a:custClr>
    <a:custClr name="Violet 100%">
      <a:srgbClr val="93328E"/>
    </a:custClr>
    <a:custClr name="Violet 80%">
      <a:srgbClr val="A95BA5"/>
    </a:custClr>
    <a:custClr name="Violet 60%">
      <a:srgbClr val="BE84BB"/>
    </a:custClr>
    <a:custClr name="Violet 40%">
      <a:srgbClr val="D4ADD2"/>
    </a:custClr>
    <a:custClr name="Violet 20%">
      <a:srgbClr val="E9D6E8"/>
    </a:custClr>
    <a:custClr name="Sky 100%">
      <a:srgbClr val="4298B5"/>
    </a:custClr>
    <a:custClr name="Sky 80%">
      <a:srgbClr val="68ADC4"/>
    </a:custClr>
    <a:custClr name="Sky 60%">
      <a:srgbClr val="8EC1D3"/>
    </a:custClr>
    <a:custClr name="Sky 40%">
      <a:srgbClr val="B3D6E1"/>
    </a:custClr>
    <a:custClr name="Sky 20%">
      <a:srgbClr val="D9EAF0"/>
    </a:custClr>
    <a:custClr name="Teal 100%">
      <a:srgbClr val="009681"/>
    </a:custClr>
    <a:custClr name="Teal 80%">
      <a:srgbClr val="33AB9A"/>
    </a:custClr>
    <a:custClr name="Teal 60%">
      <a:srgbClr val="66C0B3"/>
    </a:custClr>
    <a:custClr name="Teal 40%">
      <a:srgbClr val="99D5CD"/>
    </a:custClr>
    <a:custClr name="Teal 20%">
      <a:srgbClr val="CCEAE6"/>
    </a:custClr>
    <a:custClr name="Terracotta 100%">
      <a:srgbClr val="A50034"/>
    </a:custClr>
    <a:custClr name="Terracotta 80%">
      <a:srgbClr val="B7335D"/>
    </a:custClr>
    <a:custClr name="Terracotta 60%">
      <a:srgbClr val="C96685"/>
    </a:custClr>
    <a:custClr name="Terracotta 40%">
      <a:srgbClr val="DB99AE"/>
    </a:custClr>
    <a:custClr name="Terracotta 20%">
      <a:srgbClr val="EDCCD6"/>
    </a:custClr>
    <a:custClr name="Black 100%">
      <a:srgbClr val="000000"/>
    </a:custClr>
    <a:custClr name="Black 80%">
      <a:srgbClr val="333333"/>
    </a:custClr>
    <a:custClr name="Black 60%">
      <a:srgbClr val="666666"/>
    </a:custClr>
    <a:custClr name="Black 40%">
      <a:srgbClr val="999999"/>
    </a:custClr>
    <a:custClr name="Black 20%">
      <a:srgbClr val="CCCCCC"/>
    </a:custClr>
    <a:custClr name="Putty 100%">
      <a:srgbClr val="D0D0CE"/>
    </a:custClr>
    <a:custClr name="Putty 50%">
      <a:srgbClr val="EDEDEC"/>
    </a:custClr>
  </a:custClrLst>
  <a:extLst>
    <a:ext uri="{05A4C25C-085E-4340-85A3-A5531E510DB2}">
      <thm15:themeFamily xmlns:thm15="http://schemas.microsoft.com/office/thememl/2012/main" name="Blank.potx" id="{B410087C-3110-453C-B2FF-489A1EEE299A}" vid="{C4154D22-6E13-4D71-AA81-43DE4DC530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1021</Words>
  <Application>Microsoft Office PowerPoint</Application>
  <PresentationFormat>Custom</PresentationFormat>
  <Paragraphs>235</Paragraphs>
  <Slides>19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新細明體</vt:lpstr>
      <vt:lpstr>Arial</vt:lpstr>
      <vt:lpstr>Arial Black</vt:lpstr>
      <vt:lpstr>Calibri</vt:lpstr>
      <vt:lpstr>Times New Roman</vt:lpstr>
      <vt:lpstr>Blank</vt:lpstr>
      <vt:lpstr> Financial risk management: where to next?</vt:lpstr>
      <vt:lpstr>Agenda</vt:lpstr>
      <vt:lpstr>Global foreign exchange reserves</vt:lpstr>
      <vt:lpstr>Composition of foreign exchange reserves</vt:lpstr>
      <vt:lpstr>Implication of unconventional Central bank policies</vt:lpstr>
      <vt:lpstr>Implication of Central bank policies</vt:lpstr>
      <vt:lpstr>Historic returns – selected USD assets</vt:lpstr>
      <vt:lpstr>Historic returns – selected USD assets</vt:lpstr>
      <vt:lpstr>Evolution of central bank mandates</vt:lpstr>
      <vt:lpstr>Points to ponder</vt:lpstr>
      <vt:lpstr>Points of interest on emerging market debt</vt:lpstr>
      <vt:lpstr>A brief history of Multi Asset</vt:lpstr>
      <vt:lpstr>Modern Multi Asset Funds</vt:lpstr>
      <vt:lpstr>Modern Multi Asset Funds</vt:lpstr>
      <vt:lpstr>Exposure through private equity </vt:lpstr>
      <vt:lpstr>ETFs</vt:lpstr>
      <vt:lpstr>PowerPoint Presentation</vt:lpstr>
      <vt:lpstr>Thank you </vt:lpstr>
      <vt:lpstr>Important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2015-01-19T16:11:05Z</dcterms:created>
  <dcterms:modified xsi:type="dcterms:W3CDTF">2017-09-15T12:08:21Z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1443464428</vt:i4>
  </property>
  <property fmtid="{D5CDD505-2E9C-101B-9397-08002B2CF9AE}" pid="3" name="_NewReviewCycle">
    <vt:lpwstr/>
  </property>
  <property fmtid="{D5CDD505-2E9C-101B-9397-08002B2CF9AE}" pid="4" name="_PreviousAdHocReviewCycleID">
    <vt:i4>-701195977</vt:i4>
  </property>
</Properties>
</file>