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6" r:id="rId3"/>
    <p:sldId id="259" r:id="rId4"/>
    <p:sldId id="321" r:id="rId5"/>
    <p:sldId id="265" r:id="rId6"/>
    <p:sldId id="276" r:id="rId7"/>
    <p:sldId id="287" r:id="rId8"/>
    <p:sldId id="277" r:id="rId9"/>
    <p:sldId id="289" r:id="rId10"/>
    <p:sldId id="290" r:id="rId11"/>
    <p:sldId id="291" r:id="rId12"/>
    <p:sldId id="292" r:id="rId13"/>
    <p:sldId id="327" r:id="rId14"/>
    <p:sldId id="328" r:id="rId15"/>
    <p:sldId id="293" r:id="rId16"/>
    <p:sldId id="294" r:id="rId17"/>
    <p:sldId id="295" r:id="rId18"/>
    <p:sldId id="296" r:id="rId19"/>
    <p:sldId id="322" r:id="rId20"/>
    <p:sldId id="275" r:id="rId21"/>
    <p:sldId id="278" r:id="rId22"/>
    <p:sldId id="283" r:id="rId23"/>
    <p:sldId id="279" r:id="rId24"/>
    <p:sldId id="300" r:id="rId25"/>
    <p:sldId id="284" r:id="rId26"/>
    <p:sldId id="285" r:id="rId27"/>
    <p:sldId id="298" r:id="rId28"/>
    <p:sldId id="286" r:id="rId29"/>
    <p:sldId id="326" r:id="rId30"/>
    <p:sldId id="325" r:id="rId31"/>
    <p:sldId id="280" r:id="rId32"/>
    <p:sldId id="281" r:id="rId33"/>
    <p:sldId id="282" r:id="rId34"/>
    <p:sldId id="267" r:id="rId35"/>
    <p:sldId id="305" r:id="rId36"/>
    <p:sldId id="301" r:id="rId37"/>
    <p:sldId id="302" r:id="rId38"/>
    <p:sldId id="303" r:id="rId39"/>
    <p:sldId id="304" r:id="rId40"/>
    <p:sldId id="324" r:id="rId41"/>
    <p:sldId id="314" r:id="rId42"/>
    <p:sldId id="315" r:id="rId43"/>
    <p:sldId id="316" r:id="rId44"/>
    <p:sldId id="31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8A6D3F-A2D2-4C6A-8C0B-FD8E058BCD9B}">
          <p14:sldIdLst>
            <p14:sldId id="256"/>
            <p14:sldId id="266"/>
            <p14:sldId id="259"/>
            <p14:sldId id="321"/>
            <p14:sldId id="265"/>
            <p14:sldId id="276"/>
          </p14:sldIdLst>
        </p14:section>
        <p14:section name="stakeholder management" id="{A953E040-D424-410C-8E08-C71F092717CA}">
          <p14:sldIdLst>
            <p14:sldId id="287"/>
            <p14:sldId id="277"/>
            <p14:sldId id="289"/>
            <p14:sldId id="290"/>
            <p14:sldId id="291"/>
            <p14:sldId id="292"/>
            <p14:sldId id="327"/>
            <p14:sldId id="328"/>
            <p14:sldId id="293"/>
            <p14:sldId id="294"/>
            <p14:sldId id="295"/>
            <p14:sldId id="296"/>
          </p14:sldIdLst>
        </p14:section>
        <p14:section name="Integration" id="{5C8ABA6A-2C27-4ADD-B528-E8D52F6CF1D9}">
          <p14:sldIdLst>
            <p14:sldId id="322"/>
            <p14:sldId id="275"/>
            <p14:sldId id="278"/>
          </p14:sldIdLst>
        </p14:section>
        <p14:section name="Program" id="{D500379F-71FC-4C09-A5DA-7E81E52C34AE}">
          <p14:sldIdLst>
            <p14:sldId id="283"/>
            <p14:sldId id="279"/>
            <p14:sldId id="300"/>
            <p14:sldId id="284"/>
            <p14:sldId id="285"/>
            <p14:sldId id="298"/>
            <p14:sldId id="286"/>
            <p14:sldId id="326"/>
          </p14:sldIdLst>
        </p14:section>
        <p14:section name="ToT" id="{73F680CE-D59E-43D6-8889-0C50FA44E8E4}">
          <p14:sldIdLst>
            <p14:sldId id="325"/>
            <p14:sldId id="280"/>
            <p14:sldId id="281"/>
            <p14:sldId id="282"/>
          </p14:sldIdLst>
        </p14:section>
        <p14:section name="other" id="{DA5859FE-99C4-4C93-966E-DBEB4B7C465A}">
          <p14:sldIdLst>
            <p14:sldId id="267"/>
          </p14:sldIdLst>
        </p14:section>
        <p14:section name="Appendixes" id="{22ED5D76-35C9-4B2C-9AFD-1F818C076766}">
          <p14:sldIdLst>
            <p14:sldId id="305"/>
            <p14:sldId id="301"/>
            <p14:sldId id="302"/>
            <p14:sldId id="303"/>
            <p14:sldId id="304"/>
            <p14:sldId id="324"/>
            <p14:sldId id="314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84358" autoAdjust="0"/>
  </p:normalViewPr>
  <p:slideViewPr>
    <p:cSldViewPr snapToGrid="0">
      <p:cViewPr varScale="1">
        <p:scale>
          <a:sx n="58" d="100"/>
          <a:sy n="58" d="100"/>
        </p:scale>
        <p:origin x="90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DFED2-581B-48F8-BE6D-2E8A46B84F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4BBFCBB-8199-4BBC-BD0F-F6DA9073834A}">
      <dgm:prSet phldrT="[Text]" custT="1"/>
      <dgm:spPr/>
      <dgm:t>
        <a:bodyPr/>
        <a:lstStyle/>
        <a:p>
          <a:r>
            <a:rPr lang="en-US" sz="2400" dirty="0" smtClean="0"/>
            <a:t>Preconditions for effective introduction </a:t>
          </a:r>
          <a:endParaRPr lang="en-US" sz="2400" dirty="0"/>
        </a:p>
      </dgm:t>
    </dgm:pt>
    <dgm:pt modelId="{7108AC97-8217-4A58-8B61-38005210D96B}" type="parTrans" cxnId="{99FCE4EA-D07F-4895-9974-88A3B1DDACAB}">
      <dgm:prSet/>
      <dgm:spPr/>
      <dgm:t>
        <a:bodyPr/>
        <a:lstStyle/>
        <a:p>
          <a:endParaRPr lang="en-US" sz="2400"/>
        </a:p>
      </dgm:t>
    </dgm:pt>
    <dgm:pt modelId="{2ACE37C7-17BC-4445-AA22-F715960EEDB1}" type="sibTrans" cxnId="{99FCE4EA-D07F-4895-9974-88A3B1DDACAB}">
      <dgm:prSet/>
      <dgm:spPr/>
      <dgm:t>
        <a:bodyPr/>
        <a:lstStyle/>
        <a:p>
          <a:endParaRPr lang="en-US" sz="2400"/>
        </a:p>
      </dgm:t>
    </dgm:pt>
    <dgm:pt modelId="{BAF73046-0C1C-473C-86AD-A7E178970A99}">
      <dgm:prSet phldrT="[Text]" custT="1"/>
      <dgm:spPr/>
      <dgm:t>
        <a:bodyPr/>
        <a:lstStyle/>
        <a:p>
          <a:r>
            <a:rPr lang="en-US" sz="2400" dirty="0" smtClean="0"/>
            <a:t>Stakeholder Management &amp; Cooperation Mechanisms</a:t>
          </a:r>
          <a:endParaRPr lang="en-US" sz="2400" dirty="0"/>
        </a:p>
      </dgm:t>
    </dgm:pt>
    <dgm:pt modelId="{48711CF6-C820-4203-8EF1-B57BA44372FF}" type="parTrans" cxnId="{D89F0B45-F1B7-4C4F-8A19-3BB024CA6C27}">
      <dgm:prSet/>
      <dgm:spPr/>
      <dgm:t>
        <a:bodyPr/>
        <a:lstStyle/>
        <a:p>
          <a:endParaRPr lang="en-US" sz="2400"/>
        </a:p>
      </dgm:t>
    </dgm:pt>
    <dgm:pt modelId="{7A15F20D-CC1B-4BBC-8155-5155793072FA}" type="sibTrans" cxnId="{D89F0B45-F1B7-4C4F-8A19-3BB024CA6C27}">
      <dgm:prSet/>
      <dgm:spPr/>
      <dgm:t>
        <a:bodyPr/>
        <a:lstStyle/>
        <a:p>
          <a:endParaRPr lang="en-US" sz="2400"/>
        </a:p>
      </dgm:t>
    </dgm:pt>
    <dgm:pt modelId="{5DC590FF-F203-4FFF-9B13-6D6682C1DEA2}">
      <dgm:prSet phldrT="[Text]" custT="1"/>
      <dgm:spPr/>
      <dgm:t>
        <a:bodyPr/>
        <a:lstStyle/>
        <a:p>
          <a:r>
            <a:rPr lang="en-US" sz="2400" dirty="0" smtClean="0"/>
            <a:t>Subject Integration</a:t>
          </a:r>
          <a:endParaRPr lang="en-US" sz="2400" dirty="0"/>
        </a:p>
      </dgm:t>
    </dgm:pt>
    <dgm:pt modelId="{45ED7714-F68F-4640-9E78-1F4DA1D755CD}" type="parTrans" cxnId="{542EB291-60D4-4392-975D-15DAE970CEB0}">
      <dgm:prSet/>
      <dgm:spPr/>
      <dgm:t>
        <a:bodyPr/>
        <a:lstStyle/>
        <a:p>
          <a:endParaRPr lang="en-US" sz="2400"/>
        </a:p>
      </dgm:t>
    </dgm:pt>
    <dgm:pt modelId="{4D28C9E9-E962-4648-B943-8C58480B809F}" type="sibTrans" cxnId="{542EB291-60D4-4392-975D-15DAE970CEB0}">
      <dgm:prSet/>
      <dgm:spPr/>
      <dgm:t>
        <a:bodyPr/>
        <a:lstStyle/>
        <a:p>
          <a:endParaRPr lang="en-US" sz="2400"/>
        </a:p>
      </dgm:t>
    </dgm:pt>
    <dgm:pt modelId="{19630730-04E0-4B22-9038-AB4EF98F2A9E}">
      <dgm:prSet phldrT="[Text]" custT="1"/>
      <dgm:spPr/>
      <dgm:t>
        <a:bodyPr/>
        <a:lstStyle/>
        <a:p>
          <a:r>
            <a:rPr lang="en-US" sz="2400" dirty="0" smtClean="0"/>
            <a:t>Core Competencies</a:t>
          </a:r>
          <a:endParaRPr lang="en-US" sz="2400" dirty="0"/>
        </a:p>
      </dgm:t>
    </dgm:pt>
    <dgm:pt modelId="{5A1C7BEC-AA76-41F1-9C93-3775DEAE00E3}" type="parTrans" cxnId="{210B0740-F2F3-4523-A067-FDD8B7E4E198}">
      <dgm:prSet/>
      <dgm:spPr/>
      <dgm:t>
        <a:bodyPr/>
        <a:lstStyle/>
        <a:p>
          <a:endParaRPr lang="en-US" sz="2400"/>
        </a:p>
      </dgm:t>
    </dgm:pt>
    <dgm:pt modelId="{9E4B7292-F01A-4BC4-9FC4-E5AFF377F3C5}" type="sibTrans" cxnId="{210B0740-F2F3-4523-A067-FDD8B7E4E198}">
      <dgm:prSet/>
      <dgm:spPr/>
      <dgm:t>
        <a:bodyPr/>
        <a:lstStyle/>
        <a:p>
          <a:endParaRPr lang="en-US" sz="2400"/>
        </a:p>
      </dgm:t>
    </dgm:pt>
    <dgm:pt modelId="{764CF720-057D-4CB4-9963-2CE9CF5FC611}">
      <dgm:prSet phldrT="[Text]" custT="1"/>
      <dgm:spPr/>
      <dgm:t>
        <a:bodyPr/>
        <a:lstStyle/>
        <a:p>
          <a:r>
            <a:rPr lang="en-US" sz="2400" dirty="0" smtClean="0"/>
            <a:t>Process of Integration</a:t>
          </a:r>
          <a:endParaRPr lang="en-US" sz="2400" dirty="0"/>
        </a:p>
      </dgm:t>
    </dgm:pt>
    <dgm:pt modelId="{53DB07AA-BC1D-4035-86E2-0BF3851C38EE}" type="parTrans" cxnId="{B98744F5-C590-4526-8535-E6A6DBF7BC54}">
      <dgm:prSet/>
      <dgm:spPr/>
      <dgm:t>
        <a:bodyPr/>
        <a:lstStyle/>
        <a:p>
          <a:endParaRPr lang="en-US" sz="2400"/>
        </a:p>
      </dgm:t>
    </dgm:pt>
    <dgm:pt modelId="{B4E7A54D-E341-4003-9025-ADD00A0EC701}" type="sibTrans" cxnId="{B98744F5-C590-4526-8535-E6A6DBF7BC54}">
      <dgm:prSet/>
      <dgm:spPr/>
      <dgm:t>
        <a:bodyPr/>
        <a:lstStyle/>
        <a:p>
          <a:endParaRPr lang="en-US" sz="2400"/>
        </a:p>
      </dgm:t>
    </dgm:pt>
    <dgm:pt modelId="{BEC578AC-588B-4B19-8D40-80718AB1B692}" type="pres">
      <dgm:prSet presAssocID="{C17DFED2-581B-48F8-BE6D-2E8A46B84F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536CB72-83DB-49A0-8DCB-431638E4FD79}" type="pres">
      <dgm:prSet presAssocID="{C17DFED2-581B-48F8-BE6D-2E8A46B84FAB}" presName="Name1" presStyleCnt="0"/>
      <dgm:spPr/>
    </dgm:pt>
    <dgm:pt modelId="{9AFAAF60-1AC0-4BAD-9BEC-32359B7DA0F1}" type="pres">
      <dgm:prSet presAssocID="{C17DFED2-581B-48F8-BE6D-2E8A46B84FAB}" presName="cycle" presStyleCnt="0"/>
      <dgm:spPr/>
    </dgm:pt>
    <dgm:pt modelId="{BA5D1C2A-0FA2-4AD8-8A73-ABF0E506D4EE}" type="pres">
      <dgm:prSet presAssocID="{C17DFED2-581B-48F8-BE6D-2E8A46B84FAB}" presName="srcNode" presStyleLbl="node1" presStyleIdx="0" presStyleCnt="5"/>
      <dgm:spPr/>
    </dgm:pt>
    <dgm:pt modelId="{32AAC9B0-3C32-4435-8A60-BFDA3FA8B158}" type="pres">
      <dgm:prSet presAssocID="{C17DFED2-581B-48F8-BE6D-2E8A46B84F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C95F66F-EA97-4E3F-BF54-D0ECFED571D7}" type="pres">
      <dgm:prSet presAssocID="{C17DFED2-581B-48F8-BE6D-2E8A46B84FAB}" presName="extraNode" presStyleLbl="node1" presStyleIdx="0" presStyleCnt="5"/>
      <dgm:spPr/>
    </dgm:pt>
    <dgm:pt modelId="{FC957732-2FE7-4198-A22D-898CBA84AF8B}" type="pres">
      <dgm:prSet presAssocID="{C17DFED2-581B-48F8-BE6D-2E8A46B84FAB}" presName="dstNode" presStyleLbl="node1" presStyleIdx="0" presStyleCnt="5"/>
      <dgm:spPr/>
    </dgm:pt>
    <dgm:pt modelId="{C321202F-CA93-4B4A-A531-F7BF3642B05F}" type="pres">
      <dgm:prSet presAssocID="{34BBFCBB-8199-4BBC-BD0F-F6DA9073834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EB4E4-B6ED-4CEF-9757-EF77E88E3446}" type="pres">
      <dgm:prSet presAssocID="{34BBFCBB-8199-4BBC-BD0F-F6DA9073834A}" presName="accent_1" presStyleCnt="0"/>
      <dgm:spPr/>
    </dgm:pt>
    <dgm:pt modelId="{24799357-AB85-4CD0-A3C9-971089EFD168}" type="pres">
      <dgm:prSet presAssocID="{34BBFCBB-8199-4BBC-BD0F-F6DA9073834A}" presName="accentRepeatNode" presStyleLbl="solidFgAcc1" presStyleIdx="0" presStyleCnt="5"/>
      <dgm:spPr/>
    </dgm:pt>
    <dgm:pt modelId="{B5AF4D49-15EC-4B1D-94CE-3C59622721F4}" type="pres">
      <dgm:prSet presAssocID="{764CF720-057D-4CB4-9963-2CE9CF5FC61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7B1DC-6A9C-46BA-B5FA-A76190688A9A}" type="pres">
      <dgm:prSet presAssocID="{764CF720-057D-4CB4-9963-2CE9CF5FC611}" presName="accent_2" presStyleCnt="0"/>
      <dgm:spPr/>
    </dgm:pt>
    <dgm:pt modelId="{1AFA50E9-9DE4-44F8-9B81-426ED6CBC213}" type="pres">
      <dgm:prSet presAssocID="{764CF720-057D-4CB4-9963-2CE9CF5FC611}" presName="accentRepeatNode" presStyleLbl="solidFgAcc1" presStyleIdx="1" presStyleCnt="5"/>
      <dgm:spPr/>
    </dgm:pt>
    <dgm:pt modelId="{CE34B280-C91B-4BE9-953C-788302E834F8}" type="pres">
      <dgm:prSet presAssocID="{BAF73046-0C1C-473C-86AD-A7E178970A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8741-0943-4C92-B7B2-C7867E6AAD31}" type="pres">
      <dgm:prSet presAssocID="{BAF73046-0C1C-473C-86AD-A7E178970A99}" presName="accent_3" presStyleCnt="0"/>
      <dgm:spPr/>
    </dgm:pt>
    <dgm:pt modelId="{BB501055-FAFA-4A24-90B6-CA002AD1EF06}" type="pres">
      <dgm:prSet presAssocID="{BAF73046-0C1C-473C-86AD-A7E178970A99}" presName="accentRepeatNode" presStyleLbl="solidFgAcc1" presStyleIdx="2" presStyleCnt="5"/>
      <dgm:spPr/>
    </dgm:pt>
    <dgm:pt modelId="{8DA4F6FD-A9B3-44CD-AF14-EB06E9B35FFB}" type="pres">
      <dgm:prSet presAssocID="{19630730-04E0-4B22-9038-AB4EF98F2A9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02227-D584-4780-AB16-CBD413E2D296}" type="pres">
      <dgm:prSet presAssocID="{19630730-04E0-4B22-9038-AB4EF98F2A9E}" presName="accent_4" presStyleCnt="0"/>
      <dgm:spPr/>
    </dgm:pt>
    <dgm:pt modelId="{BC67D264-7101-4D1F-8A81-6A9D9683C9A1}" type="pres">
      <dgm:prSet presAssocID="{19630730-04E0-4B22-9038-AB4EF98F2A9E}" presName="accentRepeatNode" presStyleLbl="solidFgAcc1" presStyleIdx="3" presStyleCnt="5"/>
      <dgm:spPr/>
    </dgm:pt>
    <dgm:pt modelId="{E4805D1E-6F03-4744-87C8-5CCD893FBF77}" type="pres">
      <dgm:prSet presAssocID="{5DC590FF-F203-4FFF-9B13-6D6682C1DEA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FAAC-9843-4994-98B3-0B0967190B28}" type="pres">
      <dgm:prSet presAssocID="{5DC590FF-F203-4FFF-9B13-6D6682C1DEA2}" presName="accent_5" presStyleCnt="0"/>
      <dgm:spPr/>
    </dgm:pt>
    <dgm:pt modelId="{697B27FC-1F13-46CB-9C45-32A3C1C17609}" type="pres">
      <dgm:prSet presAssocID="{5DC590FF-F203-4FFF-9B13-6D6682C1DEA2}" presName="accentRepeatNode" presStyleLbl="solidFgAcc1" presStyleIdx="4" presStyleCnt="5"/>
      <dgm:spPr/>
    </dgm:pt>
  </dgm:ptLst>
  <dgm:cxnLst>
    <dgm:cxn modelId="{210B0740-F2F3-4523-A067-FDD8B7E4E198}" srcId="{C17DFED2-581B-48F8-BE6D-2E8A46B84FAB}" destId="{19630730-04E0-4B22-9038-AB4EF98F2A9E}" srcOrd="3" destOrd="0" parTransId="{5A1C7BEC-AA76-41F1-9C93-3775DEAE00E3}" sibTransId="{9E4B7292-F01A-4BC4-9FC4-E5AFF377F3C5}"/>
    <dgm:cxn modelId="{C1856CF1-22B9-4372-AE64-1AD01670A269}" type="presOf" srcId="{C17DFED2-581B-48F8-BE6D-2E8A46B84FAB}" destId="{BEC578AC-588B-4B19-8D40-80718AB1B692}" srcOrd="0" destOrd="0" presId="urn:microsoft.com/office/officeart/2008/layout/VerticalCurvedList"/>
    <dgm:cxn modelId="{FDAF68A8-4284-4157-BFE0-B99019ECAF8E}" type="presOf" srcId="{5DC590FF-F203-4FFF-9B13-6D6682C1DEA2}" destId="{E4805D1E-6F03-4744-87C8-5CCD893FBF77}" srcOrd="0" destOrd="0" presId="urn:microsoft.com/office/officeart/2008/layout/VerticalCurvedList"/>
    <dgm:cxn modelId="{F504141A-DA4B-48C3-AB5D-D0BB6E7BE569}" type="presOf" srcId="{2ACE37C7-17BC-4445-AA22-F715960EEDB1}" destId="{32AAC9B0-3C32-4435-8A60-BFDA3FA8B158}" srcOrd="0" destOrd="0" presId="urn:microsoft.com/office/officeart/2008/layout/VerticalCurvedList"/>
    <dgm:cxn modelId="{C1BF2462-80C3-4411-B969-9FC556A47F4D}" type="presOf" srcId="{19630730-04E0-4B22-9038-AB4EF98F2A9E}" destId="{8DA4F6FD-A9B3-44CD-AF14-EB06E9B35FFB}" srcOrd="0" destOrd="0" presId="urn:microsoft.com/office/officeart/2008/layout/VerticalCurvedList"/>
    <dgm:cxn modelId="{9234AAA4-D07F-4664-8667-E4EDD2646D81}" type="presOf" srcId="{BAF73046-0C1C-473C-86AD-A7E178970A99}" destId="{CE34B280-C91B-4BE9-953C-788302E834F8}" srcOrd="0" destOrd="0" presId="urn:microsoft.com/office/officeart/2008/layout/VerticalCurvedList"/>
    <dgm:cxn modelId="{B98744F5-C590-4526-8535-E6A6DBF7BC54}" srcId="{C17DFED2-581B-48F8-BE6D-2E8A46B84FAB}" destId="{764CF720-057D-4CB4-9963-2CE9CF5FC611}" srcOrd="1" destOrd="0" parTransId="{53DB07AA-BC1D-4035-86E2-0BF3851C38EE}" sibTransId="{B4E7A54D-E341-4003-9025-ADD00A0EC701}"/>
    <dgm:cxn modelId="{D89F0B45-F1B7-4C4F-8A19-3BB024CA6C27}" srcId="{C17DFED2-581B-48F8-BE6D-2E8A46B84FAB}" destId="{BAF73046-0C1C-473C-86AD-A7E178970A99}" srcOrd="2" destOrd="0" parTransId="{48711CF6-C820-4203-8EF1-B57BA44372FF}" sibTransId="{7A15F20D-CC1B-4BBC-8155-5155793072FA}"/>
    <dgm:cxn modelId="{2E4B1CC6-D37B-46E9-8FE5-6396352D6D0E}" type="presOf" srcId="{34BBFCBB-8199-4BBC-BD0F-F6DA9073834A}" destId="{C321202F-CA93-4B4A-A531-F7BF3642B05F}" srcOrd="0" destOrd="0" presId="urn:microsoft.com/office/officeart/2008/layout/VerticalCurvedList"/>
    <dgm:cxn modelId="{538EE979-E391-4A38-982E-3FAE42551210}" type="presOf" srcId="{764CF720-057D-4CB4-9963-2CE9CF5FC611}" destId="{B5AF4D49-15EC-4B1D-94CE-3C59622721F4}" srcOrd="0" destOrd="0" presId="urn:microsoft.com/office/officeart/2008/layout/VerticalCurvedList"/>
    <dgm:cxn modelId="{542EB291-60D4-4392-975D-15DAE970CEB0}" srcId="{C17DFED2-581B-48F8-BE6D-2E8A46B84FAB}" destId="{5DC590FF-F203-4FFF-9B13-6D6682C1DEA2}" srcOrd="4" destOrd="0" parTransId="{45ED7714-F68F-4640-9E78-1F4DA1D755CD}" sibTransId="{4D28C9E9-E962-4648-B943-8C58480B809F}"/>
    <dgm:cxn modelId="{99FCE4EA-D07F-4895-9974-88A3B1DDACAB}" srcId="{C17DFED2-581B-48F8-BE6D-2E8A46B84FAB}" destId="{34BBFCBB-8199-4BBC-BD0F-F6DA9073834A}" srcOrd="0" destOrd="0" parTransId="{7108AC97-8217-4A58-8B61-38005210D96B}" sibTransId="{2ACE37C7-17BC-4445-AA22-F715960EEDB1}"/>
    <dgm:cxn modelId="{93F03065-9277-4818-A3F5-8A55D5FEB0CF}" type="presParOf" srcId="{BEC578AC-588B-4B19-8D40-80718AB1B692}" destId="{F536CB72-83DB-49A0-8DCB-431638E4FD79}" srcOrd="0" destOrd="0" presId="urn:microsoft.com/office/officeart/2008/layout/VerticalCurvedList"/>
    <dgm:cxn modelId="{D5E38BCE-9469-430C-A1E6-4E54DE67B661}" type="presParOf" srcId="{F536CB72-83DB-49A0-8DCB-431638E4FD79}" destId="{9AFAAF60-1AC0-4BAD-9BEC-32359B7DA0F1}" srcOrd="0" destOrd="0" presId="urn:microsoft.com/office/officeart/2008/layout/VerticalCurvedList"/>
    <dgm:cxn modelId="{8A28A15B-76FD-458A-AFE9-96F72C900CBD}" type="presParOf" srcId="{9AFAAF60-1AC0-4BAD-9BEC-32359B7DA0F1}" destId="{BA5D1C2A-0FA2-4AD8-8A73-ABF0E506D4EE}" srcOrd="0" destOrd="0" presId="urn:microsoft.com/office/officeart/2008/layout/VerticalCurvedList"/>
    <dgm:cxn modelId="{11A404A8-F873-46FB-8894-B98659E86354}" type="presParOf" srcId="{9AFAAF60-1AC0-4BAD-9BEC-32359B7DA0F1}" destId="{32AAC9B0-3C32-4435-8A60-BFDA3FA8B158}" srcOrd="1" destOrd="0" presId="urn:microsoft.com/office/officeart/2008/layout/VerticalCurvedList"/>
    <dgm:cxn modelId="{45CC433E-D9E3-4BAC-B356-00BCB97F45C0}" type="presParOf" srcId="{9AFAAF60-1AC0-4BAD-9BEC-32359B7DA0F1}" destId="{5C95F66F-EA97-4E3F-BF54-D0ECFED571D7}" srcOrd="2" destOrd="0" presId="urn:microsoft.com/office/officeart/2008/layout/VerticalCurvedList"/>
    <dgm:cxn modelId="{46CAF7E9-15C0-49E3-BF12-E91CD6E95CA6}" type="presParOf" srcId="{9AFAAF60-1AC0-4BAD-9BEC-32359B7DA0F1}" destId="{FC957732-2FE7-4198-A22D-898CBA84AF8B}" srcOrd="3" destOrd="0" presId="urn:microsoft.com/office/officeart/2008/layout/VerticalCurvedList"/>
    <dgm:cxn modelId="{5C76FAD9-A8EC-44B4-9C26-14D85CFF0F4F}" type="presParOf" srcId="{F536CB72-83DB-49A0-8DCB-431638E4FD79}" destId="{C321202F-CA93-4B4A-A531-F7BF3642B05F}" srcOrd="1" destOrd="0" presId="urn:microsoft.com/office/officeart/2008/layout/VerticalCurvedList"/>
    <dgm:cxn modelId="{B6A6279E-AD2A-4B1E-9714-40EDF49830F3}" type="presParOf" srcId="{F536CB72-83DB-49A0-8DCB-431638E4FD79}" destId="{038EB4E4-B6ED-4CEF-9757-EF77E88E3446}" srcOrd="2" destOrd="0" presId="urn:microsoft.com/office/officeart/2008/layout/VerticalCurvedList"/>
    <dgm:cxn modelId="{C468E3F9-96CE-416D-94B9-E398E785EF9E}" type="presParOf" srcId="{038EB4E4-B6ED-4CEF-9757-EF77E88E3446}" destId="{24799357-AB85-4CD0-A3C9-971089EFD168}" srcOrd="0" destOrd="0" presId="urn:microsoft.com/office/officeart/2008/layout/VerticalCurvedList"/>
    <dgm:cxn modelId="{9126D6D4-2CB4-41E7-A607-814011818F8D}" type="presParOf" srcId="{F536CB72-83DB-49A0-8DCB-431638E4FD79}" destId="{B5AF4D49-15EC-4B1D-94CE-3C59622721F4}" srcOrd="3" destOrd="0" presId="urn:microsoft.com/office/officeart/2008/layout/VerticalCurvedList"/>
    <dgm:cxn modelId="{485BD984-3FBA-4260-8584-EAD87CEC6EA5}" type="presParOf" srcId="{F536CB72-83DB-49A0-8DCB-431638E4FD79}" destId="{22F7B1DC-6A9C-46BA-B5FA-A76190688A9A}" srcOrd="4" destOrd="0" presId="urn:microsoft.com/office/officeart/2008/layout/VerticalCurvedList"/>
    <dgm:cxn modelId="{139BD42F-DD67-4691-B7AF-3DEFA3AC35F6}" type="presParOf" srcId="{22F7B1DC-6A9C-46BA-B5FA-A76190688A9A}" destId="{1AFA50E9-9DE4-44F8-9B81-426ED6CBC213}" srcOrd="0" destOrd="0" presId="urn:microsoft.com/office/officeart/2008/layout/VerticalCurvedList"/>
    <dgm:cxn modelId="{5018F17C-DA0B-4440-8158-4082CB5C446D}" type="presParOf" srcId="{F536CB72-83DB-49A0-8DCB-431638E4FD79}" destId="{CE34B280-C91B-4BE9-953C-788302E834F8}" srcOrd="5" destOrd="0" presId="urn:microsoft.com/office/officeart/2008/layout/VerticalCurvedList"/>
    <dgm:cxn modelId="{F4EE3E5C-CDC3-4866-A2EB-4AA4F3EC360A}" type="presParOf" srcId="{F536CB72-83DB-49A0-8DCB-431638E4FD79}" destId="{863B8741-0943-4C92-B7B2-C7867E6AAD31}" srcOrd="6" destOrd="0" presId="urn:microsoft.com/office/officeart/2008/layout/VerticalCurvedList"/>
    <dgm:cxn modelId="{439DDFAB-F3BE-4E80-AD12-281F23F29B94}" type="presParOf" srcId="{863B8741-0943-4C92-B7B2-C7867E6AAD31}" destId="{BB501055-FAFA-4A24-90B6-CA002AD1EF06}" srcOrd="0" destOrd="0" presId="urn:microsoft.com/office/officeart/2008/layout/VerticalCurvedList"/>
    <dgm:cxn modelId="{FF5B028E-5B93-45D0-9ED3-30DDAE299FCC}" type="presParOf" srcId="{F536CB72-83DB-49A0-8DCB-431638E4FD79}" destId="{8DA4F6FD-A9B3-44CD-AF14-EB06E9B35FFB}" srcOrd="7" destOrd="0" presId="urn:microsoft.com/office/officeart/2008/layout/VerticalCurvedList"/>
    <dgm:cxn modelId="{1A548918-57D8-42F4-8AB2-D262727AA280}" type="presParOf" srcId="{F536CB72-83DB-49A0-8DCB-431638E4FD79}" destId="{BEE02227-D584-4780-AB16-CBD413E2D296}" srcOrd="8" destOrd="0" presId="urn:microsoft.com/office/officeart/2008/layout/VerticalCurvedList"/>
    <dgm:cxn modelId="{B96F1DF6-9F6D-4C04-8415-560553010B46}" type="presParOf" srcId="{BEE02227-D584-4780-AB16-CBD413E2D296}" destId="{BC67D264-7101-4D1F-8A81-6A9D9683C9A1}" srcOrd="0" destOrd="0" presId="urn:microsoft.com/office/officeart/2008/layout/VerticalCurvedList"/>
    <dgm:cxn modelId="{5168404D-0AA1-4D8B-AB11-AF0D2BD98E67}" type="presParOf" srcId="{F536CB72-83DB-49A0-8DCB-431638E4FD79}" destId="{E4805D1E-6F03-4744-87C8-5CCD893FBF77}" srcOrd="9" destOrd="0" presId="urn:microsoft.com/office/officeart/2008/layout/VerticalCurvedList"/>
    <dgm:cxn modelId="{C75F7721-1D7C-419F-AABA-77D1DC7360AB}" type="presParOf" srcId="{F536CB72-83DB-49A0-8DCB-431638E4FD79}" destId="{6390FAAC-9843-4994-98B3-0B0967190B28}" srcOrd="10" destOrd="0" presId="urn:microsoft.com/office/officeart/2008/layout/VerticalCurvedList"/>
    <dgm:cxn modelId="{3E6E0A9B-B318-4EB7-B627-CE483C707F21}" type="presParOf" srcId="{6390FAAC-9843-4994-98B3-0B0967190B28}" destId="{697B27FC-1F13-46CB-9C45-32A3C1C176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FDA26D-C205-4DE4-8BC5-97B587120242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E5F49F-0540-4039-ADD1-A0A1CF004346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2B897D7A-5990-46A6-BB0F-C437854F8EC9}" type="parTrans" cxnId="{D6CCE46D-21F6-41F6-B951-9D8E7AFCA57C}">
      <dgm:prSet/>
      <dgm:spPr/>
      <dgm:t>
        <a:bodyPr/>
        <a:lstStyle/>
        <a:p>
          <a:endParaRPr lang="en-US"/>
        </a:p>
      </dgm:t>
    </dgm:pt>
    <dgm:pt modelId="{857351B6-F8ED-4C9F-A8CE-A92827D60369}" type="sibTrans" cxnId="{D6CCE46D-21F6-41F6-B951-9D8E7AFCA57C}">
      <dgm:prSet/>
      <dgm:spPr/>
      <dgm:t>
        <a:bodyPr/>
        <a:lstStyle/>
        <a:p>
          <a:endParaRPr lang="en-US"/>
        </a:p>
      </dgm:t>
    </dgm:pt>
    <dgm:pt modelId="{463A1DDB-0A6E-4F5F-B101-B5FE1961E939}">
      <dgm:prSet phldrT="[Text]" custT="1"/>
      <dgm:spPr/>
      <dgm:t>
        <a:bodyPr/>
        <a:lstStyle/>
        <a:p>
          <a:r>
            <a:rPr lang="en-US" sz="1800" dirty="0" smtClean="0"/>
            <a:t>Who are your stakeholders?</a:t>
          </a:r>
          <a:endParaRPr lang="en-US" sz="1800" dirty="0"/>
        </a:p>
      </dgm:t>
    </dgm:pt>
    <dgm:pt modelId="{08031114-5331-44F2-8A58-D9C17BA11B35}" type="parTrans" cxnId="{4130AF89-9856-4908-AA66-260036E5DC2D}">
      <dgm:prSet/>
      <dgm:spPr/>
      <dgm:t>
        <a:bodyPr/>
        <a:lstStyle/>
        <a:p>
          <a:endParaRPr lang="en-US"/>
        </a:p>
      </dgm:t>
    </dgm:pt>
    <dgm:pt modelId="{6B0A45E0-36A2-4A09-9B41-C9371B3B0293}" type="sibTrans" cxnId="{4130AF89-9856-4908-AA66-260036E5DC2D}">
      <dgm:prSet/>
      <dgm:spPr/>
      <dgm:t>
        <a:bodyPr/>
        <a:lstStyle/>
        <a:p>
          <a:endParaRPr lang="en-US"/>
        </a:p>
      </dgm:t>
    </dgm:pt>
    <dgm:pt modelId="{7CDD7F3B-0DC7-4F55-B76A-5B03DAE21E93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C333DAF8-E8E5-46B9-93DE-68A2FBBA6032}" type="parTrans" cxnId="{495F18AC-38CD-4918-B16B-D8DC208B7B5D}">
      <dgm:prSet/>
      <dgm:spPr/>
      <dgm:t>
        <a:bodyPr/>
        <a:lstStyle/>
        <a:p>
          <a:endParaRPr lang="en-US"/>
        </a:p>
      </dgm:t>
    </dgm:pt>
    <dgm:pt modelId="{95013111-33C4-4C23-9AAE-C24E79744F30}" type="sibTrans" cxnId="{495F18AC-38CD-4918-B16B-D8DC208B7B5D}">
      <dgm:prSet/>
      <dgm:spPr/>
      <dgm:t>
        <a:bodyPr/>
        <a:lstStyle/>
        <a:p>
          <a:endParaRPr lang="en-US"/>
        </a:p>
      </dgm:t>
    </dgm:pt>
    <dgm:pt modelId="{D57A2F46-8DE8-4C39-8D0E-86343B5DAF98}">
      <dgm:prSet phldrT="[Text]" custT="1"/>
      <dgm:spPr/>
      <dgm:t>
        <a:bodyPr/>
        <a:lstStyle/>
        <a:p>
          <a:r>
            <a:rPr lang="en-US" sz="1800" dirty="0" smtClean="0"/>
            <a:t>When you </a:t>
          </a:r>
          <a:r>
            <a:rPr lang="en-US" sz="1800" dirty="0" err="1" smtClean="0"/>
            <a:t>gonna</a:t>
          </a:r>
          <a:r>
            <a:rPr lang="en-US" sz="1800" dirty="0" smtClean="0"/>
            <a:t> to communicate? How often?</a:t>
          </a:r>
          <a:endParaRPr lang="en-US" sz="1800" dirty="0"/>
        </a:p>
      </dgm:t>
    </dgm:pt>
    <dgm:pt modelId="{AB6115C7-E3F6-4AAB-A4B5-1A559E6003EF}" type="parTrans" cxnId="{7E8E5A40-DC4C-4A38-BB19-F5B263EE2EAA}">
      <dgm:prSet/>
      <dgm:spPr/>
      <dgm:t>
        <a:bodyPr/>
        <a:lstStyle/>
        <a:p>
          <a:endParaRPr lang="en-US"/>
        </a:p>
      </dgm:t>
    </dgm:pt>
    <dgm:pt modelId="{32151237-B80F-4710-A931-922B868B2F8E}" type="sibTrans" cxnId="{7E8E5A40-DC4C-4A38-BB19-F5B263EE2EAA}">
      <dgm:prSet/>
      <dgm:spPr/>
      <dgm:t>
        <a:bodyPr/>
        <a:lstStyle/>
        <a:p>
          <a:endParaRPr lang="en-US"/>
        </a:p>
      </dgm:t>
    </dgm:pt>
    <dgm:pt modelId="{4F821E91-3AF1-496A-B215-E1F1CF503FD6}">
      <dgm:prSet phldrT="[Text]"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892BD122-DBD7-4E87-91E4-567DAD231213}" type="parTrans" cxnId="{4EC180ED-2B30-47EF-96A4-E3F37ED600BA}">
      <dgm:prSet/>
      <dgm:spPr/>
      <dgm:t>
        <a:bodyPr/>
        <a:lstStyle/>
        <a:p>
          <a:endParaRPr lang="en-US"/>
        </a:p>
      </dgm:t>
    </dgm:pt>
    <dgm:pt modelId="{FCD6B605-2659-4F2E-ABD6-66C4C941F94A}" type="sibTrans" cxnId="{4EC180ED-2B30-47EF-96A4-E3F37ED600BA}">
      <dgm:prSet/>
      <dgm:spPr/>
      <dgm:t>
        <a:bodyPr/>
        <a:lstStyle/>
        <a:p>
          <a:endParaRPr lang="en-US"/>
        </a:p>
      </dgm:t>
    </dgm:pt>
    <dgm:pt modelId="{7827D1B9-5F70-4DC4-9706-D82709C825F4}">
      <dgm:prSet phldrT="[Text]"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F519F3B9-3A05-41B9-8956-D32BF74E678F}" type="parTrans" cxnId="{5DCE45B3-236C-4677-B40D-DD7B5A603A97}">
      <dgm:prSet/>
      <dgm:spPr/>
      <dgm:t>
        <a:bodyPr/>
        <a:lstStyle/>
        <a:p>
          <a:endParaRPr lang="en-US"/>
        </a:p>
      </dgm:t>
    </dgm:pt>
    <dgm:pt modelId="{E20961AF-962E-4CB3-A0EF-63D3546DFAB7}" type="sibTrans" cxnId="{5DCE45B3-236C-4677-B40D-DD7B5A603A97}">
      <dgm:prSet/>
      <dgm:spPr/>
      <dgm:t>
        <a:bodyPr/>
        <a:lstStyle/>
        <a:p>
          <a:endParaRPr lang="en-US"/>
        </a:p>
      </dgm:t>
    </dgm:pt>
    <dgm:pt modelId="{8A2B7D2D-36A0-4289-8851-473A067C8C82}">
      <dgm:prSet phldrT="[Text]"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52F6A90E-7621-4CED-9BD9-68F7FC65FCAE}" type="parTrans" cxnId="{BA7B5CDF-B657-4091-BF1B-491D08AA26A0}">
      <dgm:prSet/>
      <dgm:spPr/>
      <dgm:t>
        <a:bodyPr/>
        <a:lstStyle/>
        <a:p>
          <a:endParaRPr lang="en-US"/>
        </a:p>
      </dgm:t>
    </dgm:pt>
    <dgm:pt modelId="{E474DD3E-FF9C-4EDC-A01F-776DAE0AC8A3}" type="sibTrans" cxnId="{BA7B5CDF-B657-4091-BF1B-491D08AA26A0}">
      <dgm:prSet/>
      <dgm:spPr/>
      <dgm:t>
        <a:bodyPr/>
        <a:lstStyle/>
        <a:p>
          <a:endParaRPr lang="en-US"/>
        </a:p>
      </dgm:t>
    </dgm:pt>
    <dgm:pt modelId="{E8DEE57A-E3B7-4DFA-A0C6-C21D8682AE5C}">
      <dgm:prSet phldrT="[Text]" custT="1"/>
      <dgm:spPr/>
      <dgm:t>
        <a:bodyPr/>
        <a:lstStyle/>
        <a:p>
          <a:r>
            <a:rPr lang="en-US" sz="1800" dirty="0" smtClean="0"/>
            <a:t>What is the goal you want to reach with each? Why you need them? </a:t>
          </a:r>
          <a:endParaRPr lang="en-US" sz="1800" dirty="0"/>
        </a:p>
      </dgm:t>
    </dgm:pt>
    <dgm:pt modelId="{4ED29D0D-C296-41CF-866F-31DBC46A1947}" type="parTrans" cxnId="{AC0D6753-AC9D-4039-8BC1-897EEEFB31A0}">
      <dgm:prSet/>
      <dgm:spPr/>
      <dgm:t>
        <a:bodyPr/>
        <a:lstStyle/>
        <a:p>
          <a:endParaRPr lang="en-US"/>
        </a:p>
      </dgm:t>
    </dgm:pt>
    <dgm:pt modelId="{B33F67D1-EAEC-42CC-8796-492FD9D218AA}" type="sibTrans" cxnId="{AC0D6753-AC9D-4039-8BC1-897EEEFB31A0}">
      <dgm:prSet/>
      <dgm:spPr/>
      <dgm:t>
        <a:bodyPr/>
        <a:lstStyle/>
        <a:p>
          <a:endParaRPr lang="en-US"/>
        </a:p>
      </dgm:t>
    </dgm:pt>
    <dgm:pt modelId="{D50095DA-F4A1-4164-AEEC-A4E15EECDD43}">
      <dgm:prSet phldrT="[Text]" custT="1"/>
      <dgm:spPr/>
      <dgm:t>
        <a:bodyPr/>
        <a:lstStyle/>
        <a:p>
          <a:r>
            <a:rPr lang="en-US" sz="1800" dirty="0" smtClean="0"/>
            <a:t>What channels? How you </a:t>
          </a:r>
          <a:r>
            <a:rPr lang="en-US" sz="1800" dirty="0" err="1" smtClean="0"/>
            <a:t>gonna</a:t>
          </a:r>
          <a:r>
            <a:rPr lang="en-US" sz="1800" dirty="0" smtClean="0"/>
            <a:t> communicate them? </a:t>
          </a:r>
          <a:endParaRPr lang="en-US" sz="1800" dirty="0"/>
        </a:p>
      </dgm:t>
    </dgm:pt>
    <dgm:pt modelId="{5D72A4F2-09AE-4AE0-8749-80BC8A9FCAC6}" type="parTrans" cxnId="{91F50E2A-7D96-4B0F-9532-CF4E150878FA}">
      <dgm:prSet/>
      <dgm:spPr/>
      <dgm:t>
        <a:bodyPr/>
        <a:lstStyle/>
        <a:p>
          <a:endParaRPr lang="en-US"/>
        </a:p>
      </dgm:t>
    </dgm:pt>
    <dgm:pt modelId="{B2C72DA6-2F0A-49EB-A903-731410B19493}" type="sibTrans" cxnId="{91F50E2A-7D96-4B0F-9532-CF4E150878FA}">
      <dgm:prSet/>
      <dgm:spPr/>
      <dgm:t>
        <a:bodyPr/>
        <a:lstStyle/>
        <a:p>
          <a:endParaRPr lang="en-US"/>
        </a:p>
      </dgm:t>
    </dgm:pt>
    <dgm:pt modelId="{4E460DF9-530C-4108-ADC3-2C123213A857}">
      <dgm:prSet phldrT="[Text]" custT="1"/>
      <dgm:spPr/>
      <dgm:t>
        <a:bodyPr/>
        <a:lstStyle/>
        <a:p>
          <a:r>
            <a:rPr lang="en-US" sz="1800" dirty="0" smtClean="0"/>
            <a:t>What you </a:t>
          </a:r>
          <a:r>
            <a:rPr lang="en-US" sz="1800" dirty="0" err="1" smtClean="0"/>
            <a:t>gonna</a:t>
          </a:r>
          <a:r>
            <a:rPr lang="en-US" sz="1800" dirty="0" smtClean="0"/>
            <a:t> communicate? What key messages should be conveyed?</a:t>
          </a:r>
          <a:endParaRPr lang="en-US" sz="1800" dirty="0"/>
        </a:p>
      </dgm:t>
    </dgm:pt>
    <dgm:pt modelId="{118420E2-047B-41EF-A46E-73536DEAD3CE}" type="parTrans" cxnId="{976347B8-D926-47D4-B30D-283128012DEC}">
      <dgm:prSet/>
      <dgm:spPr/>
      <dgm:t>
        <a:bodyPr/>
        <a:lstStyle/>
        <a:p>
          <a:endParaRPr lang="en-US"/>
        </a:p>
      </dgm:t>
    </dgm:pt>
    <dgm:pt modelId="{2477CA1B-7F4B-4503-8C5F-D4827DD90C35}" type="sibTrans" cxnId="{976347B8-D926-47D4-B30D-283128012DEC}">
      <dgm:prSet/>
      <dgm:spPr/>
      <dgm:t>
        <a:bodyPr/>
        <a:lstStyle/>
        <a:p>
          <a:endParaRPr lang="en-US"/>
        </a:p>
      </dgm:t>
    </dgm:pt>
    <dgm:pt modelId="{55784ABA-E7D2-4AFE-83A3-455A37392AEE}" type="pres">
      <dgm:prSet presAssocID="{30FDA26D-C205-4DE4-8BC5-97B5871202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12313F-4678-4AF0-B9A3-F7658F6BCDB1}" type="pres">
      <dgm:prSet presAssocID="{4CE5F49F-0540-4039-ADD1-A0A1CF004346}" presName="linNode" presStyleCnt="0"/>
      <dgm:spPr/>
    </dgm:pt>
    <dgm:pt modelId="{C174123F-7B72-4FE8-9007-F733C29CD821}" type="pres">
      <dgm:prSet presAssocID="{4CE5F49F-0540-4039-ADD1-A0A1CF004346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D9768-01A5-4FDD-9A44-E53D0479A2A0}" type="pres">
      <dgm:prSet presAssocID="{4CE5F49F-0540-4039-ADD1-A0A1CF004346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78940-704D-4F30-9340-1EE8ECC62048}" type="pres">
      <dgm:prSet presAssocID="{857351B6-F8ED-4C9F-A8CE-A92827D60369}" presName="spacing" presStyleCnt="0"/>
      <dgm:spPr/>
    </dgm:pt>
    <dgm:pt modelId="{4C059713-B1F8-481A-9F1E-E90209BD9C2E}" type="pres">
      <dgm:prSet presAssocID="{7827D1B9-5F70-4DC4-9706-D82709C825F4}" presName="linNode" presStyleCnt="0"/>
      <dgm:spPr/>
    </dgm:pt>
    <dgm:pt modelId="{01634829-AEF6-4C77-98A8-7767169A39C9}" type="pres">
      <dgm:prSet presAssocID="{7827D1B9-5F70-4DC4-9706-D82709C825F4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D4736-14E1-47F0-9C7C-E4CC31925B37}" type="pres">
      <dgm:prSet presAssocID="{7827D1B9-5F70-4DC4-9706-D82709C825F4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500D9-4D9D-4301-83C5-E54BE6C75FDC}" type="pres">
      <dgm:prSet presAssocID="{E20961AF-962E-4CB3-A0EF-63D3546DFAB7}" presName="spacing" presStyleCnt="0"/>
      <dgm:spPr/>
    </dgm:pt>
    <dgm:pt modelId="{F9E6750F-D2BD-4A1D-B7D5-DE8E747FCF7C}" type="pres">
      <dgm:prSet presAssocID="{7CDD7F3B-0DC7-4F55-B76A-5B03DAE21E93}" presName="linNode" presStyleCnt="0"/>
      <dgm:spPr/>
    </dgm:pt>
    <dgm:pt modelId="{8E9A3E25-A6BD-4827-93A5-115C9CB9B98C}" type="pres">
      <dgm:prSet presAssocID="{7CDD7F3B-0DC7-4F55-B76A-5B03DAE21E93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CA68B-1046-4CE6-AA2F-A41FF098C374}" type="pres">
      <dgm:prSet presAssocID="{7CDD7F3B-0DC7-4F55-B76A-5B03DAE21E93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B2CBA-4CC0-4B44-A2A3-44A50302E3BB}" type="pres">
      <dgm:prSet presAssocID="{95013111-33C4-4C23-9AAE-C24E79744F30}" presName="spacing" presStyleCnt="0"/>
      <dgm:spPr/>
    </dgm:pt>
    <dgm:pt modelId="{3C5533C4-C6F5-48D3-85A6-A62C21A26F5D}" type="pres">
      <dgm:prSet presAssocID="{4F821E91-3AF1-496A-B215-E1F1CF503FD6}" presName="linNode" presStyleCnt="0"/>
      <dgm:spPr/>
    </dgm:pt>
    <dgm:pt modelId="{D3059EFB-37D9-4626-BA6E-7897195624E1}" type="pres">
      <dgm:prSet presAssocID="{4F821E91-3AF1-496A-B215-E1F1CF503FD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F5077-8CD8-48AA-A065-E679C0D3C97A}" type="pres">
      <dgm:prSet presAssocID="{4F821E91-3AF1-496A-B215-E1F1CF503FD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1F1FB-3B87-41E0-929B-07AF475DF4BA}" type="pres">
      <dgm:prSet presAssocID="{FCD6B605-2659-4F2E-ABD6-66C4C941F94A}" presName="spacing" presStyleCnt="0"/>
      <dgm:spPr/>
    </dgm:pt>
    <dgm:pt modelId="{89B7A675-2C0C-4DDD-A796-796F57BD307C}" type="pres">
      <dgm:prSet presAssocID="{8A2B7D2D-36A0-4289-8851-473A067C8C82}" presName="linNode" presStyleCnt="0"/>
      <dgm:spPr/>
    </dgm:pt>
    <dgm:pt modelId="{670174E8-6114-416F-B83D-7FB952B8633E}" type="pres">
      <dgm:prSet presAssocID="{8A2B7D2D-36A0-4289-8851-473A067C8C82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173B9-E7E9-454D-9ED1-D3C8AC09C2D0}" type="pres">
      <dgm:prSet presAssocID="{8A2B7D2D-36A0-4289-8851-473A067C8C8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B5CDF-B657-4091-BF1B-491D08AA26A0}" srcId="{30FDA26D-C205-4DE4-8BC5-97B587120242}" destId="{8A2B7D2D-36A0-4289-8851-473A067C8C82}" srcOrd="4" destOrd="0" parTransId="{52F6A90E-7621-4CED-9BD9-68F7FC65FCAE}" sibTransId="{E474DD3E-FF9C-4EDC-A01F-776DAE0AC8A3}"/>
    <dgm:cxn modelId="{6002AD7C-09CA-42C6-A9B0-D3ECDA29E763}" type="presOf" srcId="{D57A2F46-8DE8-4C39-8D0E-86343B5DAF98}" destId="{9EAF5077-8CD8-48AA-A065-E679C0D3C97A}" srcOrd="0" destOrd="0" presId="urn:microsoft.com/office/officeart/2005/8/layout/vList6"/>
    <dgm:cxn modelId="{4130AF89-9856-4908-AA66-260036E5DC2D}" srcId="{4CE5F49F-0540-4039-ADD1-A0A1CF004346}" destId="{463A1DDB-0A6E-4F5F-B101-B5FE1961E939}" srcOrd="0" destOrd="0" parTransId="{08031114-5331-44F2-8A58-D9C17BA11B35}" sibTransId="{6B0A45E0-36A2-4A09-9B41-C9371B3B0293}"/>
    <dgm:cxn modelId="{D6CCE46D-21F6-41F6-B951-9D8E7AFCA57C}" srcId="{30FDA26D-C205-4DE4-8BC5-97B587120242}" destId="{4CE5F49F-0540-4039-ADD1-A0A1CF004346}" srcOrd="0" destOrd="0" parTransId="{2B897D7A-5990-46A6-BB0F-C437854F8EC9}" sibTransId="{857351B6-F8ED-4C9F-A8CE-A92827D60369}"/>
    <dgm:cxn modelId="{A0B086C7-D2AF-46DA-B222-CB0DF606BE3C}" type="presOf" srcId="{463A1DDB-0A6E-4F5F-B101-B5FE1961E939}" destId="{C6CD9768-01A5-4FDD-9A44-E53D0479A2A0}" srcOrd="0" destOrd="0" presId="urn:microsoft.com/office/officeart/2005/8/layout/vList6"/>
    <dgm:cxn modelId="{976347B8-D926-47D4-B30D-283128012DEC}" srcId="{7CDD7F3B-0DC7-4F55-B76A-5B03DAE21E93}" destId="{4E460DF9-530C-4108-ADC3-2C123213A857}" srcOrd="0" destOrd="0" parTransId="{118420E2-047B-41EF-A46E-73536DEAD3CE}" sibTransId="{2477CA1B-7F4B-4503-8C5F-D4827DD90C35}"/>
    <dgm:cxn modelId="{BD455872-421E-4FC2-A5E5-A08017C28263}" type="presOf" srcId="{4E460DF9-530C-4108-ADC3-2C123213A857}" destId="{ED3CA68B-1046-4CE6-AA2F-A41FF098C374}" srcOrd="0" destOrd="0" presId="urn:microsoft.com/office/officeart/2005/8/layout/vList6"/>
    <dgm:cxn modelId="{71E4CD50-837B-4803-85CD-4427F92ACF53}" type="presOf" srcId="{30FDA26D-C205-4DE4-8BC5-97B587120242}" destId="{55784ABA-E7D2-4AFE-83A3-455A37392AEE}" srcOrd="0" destOrd="0" presId="urn:microsoft.com/office/officeart/2005/8/layout/vList6"/>
    <dgm:cxn modelId="{8C35668A-6C12-4870-8755-F271A14D76C4}" type="presOf" srcId="{4CE5F49F-0540-4039-ADD1-A0A1CF004346}" destId="{C174123F-7B72-4FE8-9007-F733C29CD821}" srcOrd="0" destOrd="0" presId="urn:microsoft.com/office/officeart/2005/8/layout/vList6"/>
    <dgm:cxn modelId="{A5492B1D-CAFD-4772-86E4-8EBA1074A122}" type="presOf" srcId="{E8DEE57A-E3B7-4DFA-A0C6-C21D8682AE5C}" destId="{EA1D4736-14E1-47F0-9C7C-E4CC31925B37}" srcOrd="0" destOrd="0" presId="urn:microsoft.com/office/officeart/2005/8/layout/vList6"/>
    <dgm:cxn modelId="{7E8E5A40-DC4C-4A38-BB19-F5B263EE2EAA}" srcId="{4F821E91-3AF1-496A-B215-E1F1CF503FD6}" destId="{D57A2F46-8DE8-4C39-8D0E-86343B5DAF98}" srcOrd="0" destOrd="0" parTransId="{AB6115C7-E3F6-4AAB-A4B5-1A559E6003EF}" sibTransId="{32151237-B80F-4710-A931-922B868B2F8E}"/>
    <dgm:cxn modelId="{04E84524-5370-4386-BFE6-03F4A088E564}" type="presOf" srcId="{7827D1B9-5F70-4DC4-9706-D82709C825F4}" destId="{01634829-AEF6-4C77-98A8-7767169A39C9}" srcOrd="0" destOrd="0" presId="urn:microsoft.com/office/officeart/2005/8/layout/vList6"/>
    <dgm:cxn modelId="{EC77AE5B-0F1E-499C-BCC4-07EAE96D7A3B}" type="presOf" srcId="{D50095DA-F4A1-4164-AEEC-A4E15EECDD43}" destId="{23E173B9-E7E9-454D-9ED1-D3C8AC09C2D0}" srcOrd="0" destOrd="0" presId="urn:microsoft.com/office/officeart/2005/8/layout/vList6"/>
    <dgm:cxn modelId="{495F18AC-38CD-4918-B16B-D8DC208B7B5D}" srcId="{30FDA26D-C205-4DE4-8BC5-97B587120242}" destId="{7CDD7F3B-0DC7-4F55-B76A-5B03DAE21E93}" srcOrd="2" destOrd="0" parTransId="{C333DAF8-E8E5-46B9-93DE-68A2FBBA6032}" sibTransId="{95013111-33C4-4C23-9AAE-C24E79744F30}"/>
    <dgm:cxn modelId="{AC0D6753-AC9D-4039-8BC1-897EEEFB31A0}" srcId="{7827D1B9-5F70-4DC4-9706-D82709C825F4}" destId="{E8DEE57A-E3B7-4DFA-A0C6-C21D8682AE5C}" srcOrd="0" destOrd="0" parTransId="{4ED29D0D-C296-41CF-866F-31DBC46A1947}" sibTransId="{B33F67D1-EAEC-42CC-8796-492FD9D218AA}"/>
    <dgm:cxn modelId="{C29A5C42-C80E-4737-B3A1-D3D692FB2ED0}" type="presOf" srcId="{7CDD7F3B-0DC7-4F55-B76A-5B03DAE21E93}" destId="{8E9A3E25-A6BD-4827-93A5-115C9CB9B98C}" srcOrd="0" destOrd="0" presId="urn:microsoft.com/office/officeart/2005/8/layout/vList6"/>
    <dgm:cxn modelId="{08B3E9F7-F15F-4B0A-81C5-1E8D593CEDF0}" type="presOf" srcId="{4F821E91-3AF1-496A-B215-E1F1CF503FD6}" destId="{D3059EFB-37D9-4626-BA6E-7897195624E1}" srcOrd="0" destOrd="0" presId="urn:microsoft.com/office/officeart/2005/8/layout/vList6"/>
    <dgm:cxn modelId="{4EC180ED-2B30-47EF-96A4-E3F37ED600BA}" srcId="{30FDA26D-C205-4DE4-8BC5-97B587120242}" destId="{4F821E91-3AF1-496A-B215-E1F1CF503FD6}" srcOrd="3" destOrd="0" parTransId="{892BD122-DBD7-4E87-91E4-567DAD231213}" sibTransId="{FCD6B605-2659-4F2E-ABD6-66C4C941F94A}"/>
    <dgm:cxn modelId="{0C64DEA0-6F7B-4739-A872-C8B389AA0AF9}" type="presOf" srcId="{8A2B7D2D-36A0-4289-8851-473A067C8C82}" destId="{670174E8-6114-416F-B83D-7FB952B8633E}" srcOrd="0" destOrd="0" presId="urn:microsoft.com/office/officeart/2005/8/layout/vList6"/>
    <dgm:cxn modelId="{91F50E2A-7D96-4B0F-9532-CF4E150878FA}" srcId="{8A2B7D2D-36A0-4289-8851-473A067C8C82}" destId="{D50095DA-F4A1-4164-AEEC-A4E15EECDD43}" srcOrd="0" destOrd="0" parTransId="{5D72A4F2-09AE-4AE0-8749-80BC8A9FCAC6}" sibTransId="{B2C72DA6-2F0A-49EB-A903-731410B19493}"/>
    <dgm:cxn modelId="{5DCE45B3-236C-4677-B40D-DD7B5A603A97}" srcId="{30FDA26D-C205-4DE4-8BC5-97B587120242}" destId="{7827D1B9-5F70-4DC4-9706-D82709C825F4}" srcOrd="1" destOrd="0" parTransId="{F519F3B9-3A05-41B9-8956-D32BF74E678F}" sibTransId="{E20961AF-962E-4CB3-A0EF-63D3546DFAB7}"/>
    <dgm:cxn modelId="{D68CB844-EABA-422E-8803-C8A6E39D0B1B}" type="presParOf" srcId="{55784ABA-E7D2-4AFE-83A3-455A37392AEE}" destId="{3612313F-4678-4AF0-B9A3-F7658F6BCDB1}" srcOrd="0" destOrd="0" presId="urn:microsoft.com/office/officeart/2005/8/layout/vList6"/>
    <dgm:cxn modelId="{535E2972-6B29-4F40-BD88-FB3CF70F7872}" type="presParOf" srcId="{3612313F-4678-4AF0-B9A3-F7658F6BCDB1}" destId="{C174123F-7B72-4FE8-9007-F733C29CD821}" srcOrd="0" destOrd="0" presId="urn:microsoft.com/office/officeart/2005/8/layout/vList6"/>
    <dgm:cxn modelId="{FE0D46C9-6E18-4CEE-8623-1EC0EBE62E83}" type="presParOf" srcId="{3612313F-4678-4AF0-B9A3-F7658F6BCDB1}" destId="{C6CD9768-01A5-4FDD-9A44-E53D0479A2A0}" srcOrd="1" destOrd="0" presId="urn:microsoft.com/office/officeart/2005/8/layout/vList6"/>
    <dgm:cxn modelId="{87661788-73E7-415C-92BE-E0D0FC7CD4FD}" type="presParOf" srcId="{55784ABA-E7D2-4AFE-83A3-455A37392AEE}" destId="{89378940-704D-4F30-9340-1EE8ECC62048}" srcOrd="1" destOrd="0" presId="urn:microsoft.com/office/officeart/2005/8/layout/vList6"/>
    <dgm:cxn modelId="{D0C28D82-6946-474B-815A-BD57603360FA}" type="presParOf" srcId="{55784ABA-E7D2-4AFE-83A3-455A37392AEE}" destId="{4C059713-B1F8-481A-9F1E-E90209BD9C2E}" srcOrd="2" destOrd="0" presId="urn:microsoft.com/office/officeart/2005/8/layout/vList6"/>
    <dgm:cxn modelId="{37A64A29-9E7C-4B64-A629-09C0445402C7}" type="presParOf" srcId="{4C059713-B1F8-481A-9F1E-E90209BD9C2E}" destId="{01634829-AEF6-4C77-98A8-7767169A39C9}" srcOrd="0" destOrd="0" presId="urn:microsoft.com/office/officeart/2005/8/layout/vList6"/>
    <dgm:cxn modelId="{CEE99F95-2B2B-41F8-9B95-43DE13A30582}" type="presParOf" srcId="{4C059713-B1F8-481A-9F1E-E90209BD9C2E}" destId="{EA1D4736-14E1-47F0-9C7C-E4CC31925B37}" srcOrd="1" destOrd="0" presId="urn:microsoft.com/office/officeart/2005/8/layout/vList6"/>
    <dgm:cxn modelId="{D39A9F71-71B4-42BC-8162-DEB670073B81}" type="presParOf" srcId="{55784ABA-E7D2-4AFE-83A3-455A37392AEE}" destId="{1BD500D9-4D9D-4301-83C5-E54BE6C75FDC}" srcOrd="3" destOrd="0" presId="urn:microsoft.com/office/officeart/2005/8/layout/vList6"/>
    <dgm:cxn modelId="{3720A611-CC01-4163-AF44-6C4D2D64C87C}" type="presParOf" srcId="{55784ABA-E7D2-4AFE-83A3-455A37392AEE}" destId="{F9E6750F-D2BD-4A1D-B7D5-DE8E747FCF7C}" srcOrd="4" destOrd="0" presId="urn:microsoft.com/office/officeart/2005/8/layout/vList6"/>
    <dgm:cxn modelId="{BB022B67-146D-43D9-BE9E-6F726BDB1DDB}" type="presParOf" srcId="{F9E6750F-D2BD-4A1D-B7D5-DE8E747FCF7C}" destId="{8E9A3E25-A6BD-4827-93A5-115C9CB9B98C}" srcOrd="0" destOrd="0" presId="urn:microsoft.com/office/officeart/2005/8/layout/vList6"/>
    <dgm:cxn modelId="{DA8D8779-E76A-42EC-8576-2B9246B6FEE1}" type="presParOf" srcId="{F9E6750F-D2BD-4A1D-B7D5-DE8E747FCF7C}" destId="{ED3CA68B-1046-4CE6-AA2F-A41FF098C374}" srcOrd="1" destOrd="0" presId="urn:microsoft.com/office/officeart/2005/8/layout/vList6"/>
    <dgm:cxn modelId="{825CE47F-77AF-4AF0-A5B4-8C5D25EE0C04}" type="presParOf" srcId="{55784ABA-E7D2-4AFE-83A3-455A37392AEE}" destId="{340B2CBA-4CC0-4B44-A2A3-44A50302E3BB}" srcOrd="5" destOrd="0" presId="urn:microsoft.com/office/officeart/2005/8/layout/vList6"/>
    <dgm:cxn modelId="{79D72257-893D-4E3D-94DC-E86D6E1EFF78}" type="presParOf" srcId="{55784ABA-E7D2-4AFE-83A3-455A37392AEE}" destId="{3C5533C4-C6F5-48D3-85A6-A62C21A26F5D}" srcOrd="6" destOrd="0" presId="urn:microsoft.com/office/officeart/2005/8/layout/vList6"/>
    <dgm:cxn modelId="{32F974A8-1B05-4146-B2EA-4882EF7FE68D}" type="presParOf" srcId="{3C5533C4-C6F5-48D3-85A6-A62C21A26F5D}" destId="{D3059EFB-37D9-4626-BA6E-7897195624E1}" srcOrd="0" destOrd="0" presId="urn:microsoft.com/office/officeart/2005/8/layout/vList6"/>
    <dgm:cxn modelId="{614D1ACE-8908-4E6F-A1EB-6070E6EA444F}" type="presParOf" srcId="{3C5533C4-C6F5-48D3-85A6-A62C21A26F5D}" destId="{9EAF5077-8CD8-48AA-A065-E679C0D3C97A}" srcOrd="1" destOrd="0" presId="urn:microsoft.com/office/officeart/2005/8/layout/vList6"/>
    <dgm:cxn modelId="{6A3BAEE0-33C0-4387-9975-E693013CB1D6}" type="presParOf" srcId="{55784ABA-E7D2-4AFE-83A3-455A37392AEE}" destId="{5811F1FB-3B87-41E0-929B-07AF475DF4BA}" srcOrd="7" destOrd="0" presId="urn:microsoft.com/office/officeart/2005/8/layout/vList6"/>
    <dgm:cxn modelId="{F4EB19B4-972D-4D70-9F8D-2CA48F68B9B0}" type="presParOf" srcId="{55784ABA-E7D2-4AFE-83A3-455A37392AEE}" destId="{89B7A675-2C0C-4DDD-A796-796F57BD307C}" srcOrd="8" destOrd="0" presId="urn:microsoft.com/office/officeart/2005/8/layout/vList6"/>
    <dgm:cxn modelId="{920EAB88-462A-4A8E-86D0-1B0400E3F51F}" type="presParOf" srcId="{89B7A675-2C0C-4DDD-A796-796F57BD307C}" destId="{670174E8-6114-416F-B83D-7FB952B8633E}" srcOrd="0" destOrd="0" presId="urn:microsoft.com/office/officeart/2005/8/layout/vList6"/>
    <dgm:cxn modelId="{5E3A184C-3763-4E36-A9CB-52BF5A92061F}" type="presParOf" srcId="{89B7A675-2C0C-4DDD-A796-796F57BD307C}" destId="{23E173B9-E7E9-454D-9ED1-D3C8AC09C2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DD7B636-F22D-4652-8E7E-E24FCBF8B851}">
      <dgm:prSet phldrT="[Text]" custT="1"/>
      <dgm:spPr/>
      <dgm:t>
        <a:bodyPr/>
        <a:lstStyle/>
        <a:p>
          <a:r>
            <a:rPr lang="en-US" sz="3600" dirty="0" smtClean="0"/>
            <a:t>Task Force</a:t>
          </a:r>
          <a:endParaRPr lang="en-US" sz="3600" dirty="0"/>
        </a:p>
      </dgm:t>
    </dgm:pt>
    <dgm:pt modelId="{A93B8AD1-E156-47D0-940A-F5EAA4B67EB5}" type="parTrans" cxnId="{DD068423-C9C8-4D84-BCC2-0EE15CC303A4}">
      <dgm:prSet/>
      <dgm:spPr/>
      <dgm:t>
        <a:bodyPr/>
        <a:lstStyle/>
        <a:p>
          <a:endParaRPr lang="en-US" sz="3200"/>
        </a:p>
      </dgm:t>
    </dgm:pt>
    <dgm:pt modelId="{FB20A3FA-027A-47AA-8C2A-8274801E8295}" type="sibTrans" cxnId="{DD068423-C9C8-4D84-BCC2-0EE15CC303A4}">
      <dgm:prSet/>
      <dgm:spPr/>
      <dgm:t>
        <a:bodyPr/>
        <a:lstStyle/>
        <a:p>
          <a:endParaRPr lang="en-US" sz="3200"/>
        </a:p>
      </dgm:t>
    </dgm:pt>
    <dgm:pt modelId="{375E7873-CEEE-49F1-AB10-30389051CA66}">
      <dgm:prSet phldrT="[Text]" custT="1"/>
      <dgm:spPr/>
      <dgm:t>
        <a:bodyPr/>
        <a:lstStyle/>
        <a:p>
          <a:r>
            <a:rPr lang="en-US" sz="1400" dirty="0" smtClean="0"/>
            <a:t>For each subject a working group (4-5 WGs)</a:t>
          </a:r>
          <a:endParaRPr lang="en-US" sz="1400" dirty="0"/>
        </a:p>
      </dgm:t>
    </dgm:pt>
    <dgm:pt modelId="{B250061A-E85A-4C3B-AE7A-2597332E9C86}" type="parTrans" cxnId="{8857F86D-0750-4173-97A4-28EB3C840E32}">
      <dgm:prSet/>
      <dgm:spPr/>
      <dgm:t>
        <a:bodyPr/>
        <a:lstStyle/>
        <a:p>
          <a:endParaRPr lang="en-US" sz="3200"/>
        </a:p>
      </dgm:t>
    </dgm:pt>
    <dgm:pt modelId="{8DB9A564-0194-4910-8AE5-A5633A3116F9}" type="sibTrans" cxnId="{8857F86D-0750-4173-97A4-28EB3C840E32}">
      <dgm:prSet/>
      <dgm:spPr/>
      <dgm:t>
        <a:bodyPr/>
        <a:lstStyle/>
        <a:p>
          <a:endParaRPr lang="en-US" sz="3200"/>
        </a:p>
      </dgm:t>
    </dgm:pt>
    <dgm:pt modelId="{59CD5514-A247-48EB-940D-CCB9921908B3}">
      <dgm:prSet phldrT="[Text]" custT="1"/>
      <dgm:spPr/>
      <dgm:t>
        <a:bodyPr/>
        <a:lstStyle/>
        <a:p>
          <a:r>
            <a:rPr lang="en-US" sz="1400" dirty="0" smtClean="0"/>
            <a:t>General coordination of task force </a:t>
          </a:r>
          <a:endParaRPr lang="en-US" sz="1400" dirty="0"/>
        </a:p>
      </dgm:t>
    </dgm:pt>
    <dgm:pt modelId="{3714A5A2-D678-4927-A95F-1D201846BD0D}" type="parTrans" cxnId="{B889BF8E-DA86-4930-BC68-AF8A5A197BEE}">
      <dgm:prSet/>
      <dgm:spPr/>
      <dgm:t>
        <a:bodyPr/>
        <a:lstStyle/>
        <a:p>
          <a:endParaRPr lang="en-US" sz="3200"/>
        </a:p>
      </dgm:t>
    </dgm:pt>
    <dgm:pt modelId="{8B22097A-3601-428C-8A03-7887D72D22B1}" type="sibTrans" cxnId="{B889BF8E-DA86-4930-BC68-AF8A5A197BEE}">
      <dgm:prSet/>
      <dgm:spPr/>
      <dgm:t>
        <a:bodyPr/>
        <a:lstStyle/>
        <a:p>
          <a:endParaRPr lang="en-US" sz="3200"/>
        </a:p>
      </dgm:t>
    </dgm:pt>
    <dgm:pt modelId="{486AA185-B76F-42E8-BEEE-CFA7EA326091}">
      <dgm:prSet phldrT="[Text]" custT="1"/>
      <dgm:spPr/>
      <dgm:t>
        <a:bodyPr/>
        <a:lstStyle/>
        <a:p>
          <a:r>
            <a:rPr lang="en-US" sz="1400" dirty="0" smtClean="0"/>
            <a:t>Select subjects where FE be integrated</a:t>
          </a:r>
          <a:endParaRPr lang="en-US" sz="1400" dirty="0"/>
        </a:p>
      </dgm:t>
    </dgm:pt>
    <dgm:pt modelId="{B56FEE00-5594-45DE-B406-7F710F78C564}" type="parTrans" cxnId="{8E3841F0-B9F4-4C8F-9779-758CD1A49D14}">
      <dgm:prSet/>
      <dgm:spPr/>
      <dgm:t>
        <a:bodyPr/>
        <a:lstStyle/>
        <a:p>
          <a:endParaRPr lang="en-US" sz="3200"/>
        </a:p>
      </dgm:t>
    </dgm:pt>
    <dgm:pt modelId="{3EB2B685-0E8A-438A-9BF9-F04A94656FA9}" type="sibTrans" cxnId="{8E3841F0-B9F4-4C8F-9779-758CD1A49D14}">
      <dgm:prSet/>
      <dgm:spPr/>
      <dgm:t>
        <a:bodyPr/>
        <a:lstStyle/>
        <a:p>
          <a:endParaRPr lang="en-US" sz="32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CBDBA-AB82-4157-A9A1-876F85F955FB}" type="pres">
      <dgm:prSet presAssocID="{1DD7B636-F22D-4652-8E7E-E24FCBF8B851}" presName="compNode" presStyleCnt="0"/>
      <dgm:spPr/>
    </dgm:pt>
    <dgm:pt modelId="{8E7435FF-C35E-45BF-9BAA-761DCF058E31}" type="pres">
      <dgm:prSet presAssocID="{1DD7B636-F22D-4652-8E7E-E24FCBF8B851}" presName="aNode" presStyleLbl="bgShp" presStyleIdx="0" presStyleCnt="1"/>
      <dgm:spPr/>
      <dgm:t>
        <a:bodyPr/>
        <a:lstStyle/>
        <a:p>
          <a:endParaRPr lang="en-US"/>
        </a:p>
      </dgm:t>
    </dgm:pt>
    <dgm:pt modelId="{0C93FF8A-0367-43DA-81C7-0242A4AD8D4F}" type="pres">
      <dgm:prSet presAssocID="{1DD7B636-F22D-4652-8E7E-E24FCBF8B851}" presName="textNode" presStyleLbl="bgShp" presStyleIdx="0" presStyleCnt="1"/>
      <dgm:spPr/>
      <dgm:t>
        <a:bodyPr/>
        <a:lstStyle/>
        <a:p>
          <a:endParaRPr lang="en-US"/>
        </a:p>
      </dgm:t>
    </dgm:pt>
    <dgm:pt modelId="{561ECB5C-9C66-4B0D-91EA-F9E345077F61}" type="pres">
      <dgm:prSet presAssocID="{1DD7B636-F22D-4652-8E7E-E24FCBF8B851}" presName="compChildNode" presStyleCnt="0"/>
      <dgm:spPr/>
    </dgm:pt>
    <dgm:pt modelId="{702BD0B0-F5C5-48D0-8A90-BFE88602AF2F}" type="pres">
      <dgm:prSet presAssocID="{1DD7B636-F22D-4652-8E7E-E24FCBF8B851}" presName="theInnerList" presStyleCnt="0"/>
      <dgm:spPr/>
    </dgm:pt>
    <dgm:pt modelId="{BBF5CEC7-CC11-4A12-BF08-B5AF2AF517A4}" type="pres">
      <dgm:prSet presAssocID="{486AA185-B76F-42E8-BEEE-CFA7EA32609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D89B8-8E53-4DA5-B78B-D7DB16DC9072}" type="pres">
      <dgm:prSet presAssocID="{486AA185-B76F-42E8-BEEE-CFA7EA326091}" presName="aSpace2" presStyleCnt="0"/>
      <dgm:spPr/>
    </dgm:pt>
    <dgm:pt modelId="{338C403C-30F5-48FD-B536-AAB39B2DA5C3}" type="pres">
      <dgm:prSet presAssocID="{375E7873-CEEE-49F1-AB10-30389051CA6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C802-D618-454C-98C8-17339D5B37F0}" type="pres">
      <dgm:prSet presAssocID="{375E7873-CEEE-49F1-AB10-30389051CA66}" presName="aSpace2" presStyleCnt="0"/>
      <dgm:spPr/>
    </dgm:pt>
    <dgm:pt modelId="{13FB3FE5-F351-4083-9D8B-8FADB0EFA7A8}" type="pres">
      <dgm:prSet presAssocID="{59CD5514-A247-48EB-940D-CCB9921908B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68423-C9C8-4D84-BCC2-0EE15CC303A4}" srcId="{A0B7A485-3E88-4160-84C8-999A2B0E4514}" destId="{1DD7B636-F22D-4652-8E7E-E24FCBF8B851}" srcOrd="0" destOrd="0" parTransId="{A93B8AD1-E156-47D0-940A-F5EAA4B67EB5}" sibTransId="{FB20A3FA-027A-47AA-8C2A-8274801E8295}"/>
    <dgm:cxn modelId="{AB75F753-41C9-4528-9793-2C2E50ECCA8F}" type="presOf" srcId="{486AA185-B76F-42E8-BEEE-CFA7EA326091}" destId="{BBF5CEC7-CC11-4A12-BF08-B5AF2AF517A4}" srcOrd="0" destOrd="0" presId="urn:microsoft.com/office/officeart/2005/8/layout/lProcess2"/>
    <dgm:cxn modelId="{8E3841F0-B9F4-4C8F-9779-758CD1A49D14}" srcId="{1DD7B636-F22D-4652-8E7E-E24FCBF8B851}" destId="{486AA185-B76F-42E8-BEEE-CFA7EA326091}" srcOrd="0" destOrd="0" parTransId="{B56FEE00-5594-45DE-B406-7F710F78C564}" sibTransId="{3EB2B685-0E8A-438A-9BF9-F04A94656FA9}"/>
    <dgm:cxn modelId="{DB4B24E5-DA11-4C64-BB28-951A6F76A97D}" type="presOf" srcId="{1DD7B636-F22D-4652-8E7E-E24FCBF8B851}" destId="{8E7435FF-C35E-45BF-9BAA-761DCF058E31}" srcOrd="0" destOrd="0" presId="urn:microsoft.com/office/officeart/2005/8/layout/lProcess2"/>
    <dgm:cxn modelId="{530D6F06-E2DA-4A73-A327-8FF0C5BD9587}" type="presOf" srcId="{A0B7A485-3E88-4160-84C8-999A2B0E4514}" destId="{3ADF3A1A-B659-4988-A464-1C959A804E79}" srcOrd="0" destOrd="0" presId="urn:microsoft.com/office/officeart/2005/8/layout/lProcess2"/>
    <dgm:cxn modelId="{D6225271-ED49-474D-98B9-E88F50953F59}" type="presOf" srcId="{59CD5514-A247-48EB-940D-CCB9921908B3}" destId="{13FB3FE5-F351-4083-9D8B-8FADB0EFA7A8}" srcOrd="0" destOrd="0" presId="urn:microsoft.com/office/officeart/2005/8/layout/lProcess2"/>
    <dgm:cxn modelId="{33784434-EFDD-4448-8395-ACB7A4B778B3}" type="presOf" srcId="{375E7873-CEEE-49F1-AB10-30389051CA66}" destId="{338C403C-30F5-48FD-B536-AAB39B2DA5C3}" srcOrd="0" destOrd="0" presId="urn:microsoft.com/office/officeart/2005/8/layout/lProcess2"/>
    <dgm:cxn modelId="{5479555C-18C1-4AE3-ABF6-8F6BB9032908}" type="presOf" srcId="{1DD7B636-F22D-4652-8E7E-E24FCBF8B851}" destId="{0C93FF8A-0367-43DA-81C7-0242A4AD8D4F}" srcOrd="1" destOrd="0" presId="urn:microsoft.com/office/officeart/2005/8/layout/lProcess2"/>
    <dgm:cxn modelId="{8857F86D-0750-4173-97A4-28EB3C840E32}" srcId="{1DD7B636-F22D-4652-8E7E-E24FCBF8B851}" destId="{375E7873-CEEE-49F1-AB10-30389051CA66}" srcOrd="1" destOrd="0" parTransId="{B250061A-E85A-4C3B-AE7A-2597332E9C86}" sibTransId="{8DB9A564-0194-4910-8AE5-A5633A3116F9}"/>
    <dgm:cxn modelId="{B889BF8E-DA86-4930-BC68-AF8A5A197BEE}" srcId="{1DD7B636-F22D-4652-8E7E-E24FCBF8B851}" destId="{59CD5514-A247-48EB-940D-CCB9921908B3}" srcOrd="2" destOrd="0" parTransId="{3714A5A2-D678-4927-A95F-1D201846BD0D}" sibTransId="{8B22097A-3601-428C-8A03-7887D72D22B1}"/>
    <dgm:cxn modelId="{2DABA7A6-D4E9-4393-8463-04A833315BD5}" type="presParOf" srcId="{3ADF3A1A-B659-4988-A464-1C959A804E79}" destId="{928CBDBA-AB82-4157-A9A1-876F85F955FB}" srcOrd="0" destOrd="0" presId="urn:microsoft.com/office/officeart/2005/8/layout/lProcess2"/>
    <dgm:cxn modelId="{30F24B29-AAEE-45AB-86B7-962040D27F34}" type="presParOf" srcId="{928CBDBA-AB82-4157-A9A1-876F85F955FB}" destId="{8E7435FF-C35E-45BF-9BAA-761DCF058E31}" srcOrd="0" destOrd="0" presId="urn:microsoft.com/office/officeart/2005/8/layout/lProcess2"/>
    <dgm:cxn modelId="{9364CEAE-D182-4B6F-A479-87A88F3AF88E}" type="presParOf" srcId="{928CBDBA-AB82-4157-A9A1-876F85F955FB}" destId="{0C93FF8A-0367-43DA-81C7-0242A4AD8D4F}" srcOrd="1" destOrd="0" presId="urn:microsoft.com/office/officeart/2005/8/layout/lProcess2"/>
    <dgm:cxn modelId="{1F09FC04-FCBD-4747-A496-27DEEE52E3F9}" type="presParOf" srcId="{928CBDBA-AB82-4157-A9A1-876F85F955FB}" destId="{561ECB5C-9C66-4B0D-91EA-F9E345077F61}" srcOrd="2" destOrd="0" presId="urn:microsoft.com/office/officeart/2005/8/layout/lProcess2"/>
    <dgm:cxn modelId="{176A16A6-ABE9-4F5C-9260-B47A6554102B}" type="presParOf" srcId="{561ECB5C-9C66-4B0D-91EA-F9E345077F61}" destId="{702BD0B0-F5C5-48D0-8A90-BFE88602AF2F}" srcOrd="0" destOrd="0" presId="urn:microsoft.com/office/officeart/2005/8/layout/lProcess2"/>
    <dgm:cxn modelId="{2A442982-DC3C-4396-A0E6-310647E16E52}" type="presParOf" srcId="{702BD0B0-F5C5-48D0-8A90-BFE88602AF2F}" destId="{BBF5CEC7-CC11-4A12-BF08-B5AF2AF517A4}" srcOrd="0" destOrd="0" presId="urn:microsoft.com/office/officeart/2005/8/layout/lProcess2"/>
    <dgm:cxn modelId="{EBA7DBCC-C228-424F-A393-58A0CC97AC10}" type="presParOf" srcId="{702BD0B0-F5C5-48D0-8A90-BFE88602AF2F}" destId="{917D89B8-8E53-4DA5-B78B-D7DB16DC9072}" srcOrd="1" destOrd="0" presId="urn:microsoft.com/office/officeart/2005/8/layout/lProcess2"/>
    <dgm:cxn modelId="{A0730722-3A35-43CA-B009-78EBCCA785B0}" type="presParOf" srcId="{702BD0B0-F5C5-48D0-8A90-BFE88602AF2F}" destId="{338C403C-30F5-48FD-B536-AAB39B2DA5C3}" srcOrd="2" destOrd="0" presId="urn:microsoft.com/office/officeart/2005/8/layout/lProcess2"/>
    <dgm:cxn modelId="{2D8130D4-AF85-49E8-AF9A-C49E76958F45}" type="presParOf" srcId="{702BD0B0-F5C5-48D0-8A90-BFE88602AF2F}" destId="{0FE1C802-D618-454C-98C8-17339D5B37F0}" srcOrd="3" destOrd="0" presId="urn:microsoft.com/office/officeart/2005/8/layout/lProcess2"/>
    <dgm:cxn modelId="{1F67FFD1-2A71-4F01-A5E2-57F7A51A9A47}" type="presParOf" srcId="{702BD0B0-F5C5-48D0-8A90-BFE88602AF2F}" destId="{13FB3FE5-F351-4083-9D8B-8FADB0EFA7A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7EC8F5-A7EB-4167-95DB-A4FB9877C9E1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C29ED57-2B58-4A2A-B4DD-7A2B3BBB0D1E}">
      <dgm:prSet phldrT="[Text]"/>
      <dgm:spPr/>
      <dgm:t>
        <a:bodyPr/>
        <a:lstStyle/>
        <a:p>
          <a:r>
            <a:rPr lang="en-US" dirty="0" smtClean="0"/>
            <a:t>Task Force</a:t>
          </a:r>
          <a:endParaRPr lang="en-US" dirty="0"/>
        </a:p>
      </dgm:t>
    </dgm:pt>
    <dgm:pt modelId="{0434C468-0FBA-4B0C-ADE9-B185CD41B4EB}" type="parTrans" cxnId="{5F91EF41-89B8-4FA4-B531-C09C50376BEE}">
      <dgm:prSet/>
      <dgm:spPr/>
      <dgm:t>
        <a:bodyPr/>
        <a:lstStyle/>
        <a:p>
          <a:endParaRPr lang="en-US"/>
        </a:p>
      </dgm:t>
    </dgm:pt>
    <dgm:pt modelId="{D7F8697A-BB7F-4531-B8E1-7ABBBA998C9D}" type="sibTrans" cxnId="{5F91EF41-89B8-4FA4-B531-C09C50376BEE}">
      <dgm:prSet/>
      <dgm:spPr/>
      <dgm:t>
        <a:bodyPr/>
        <a:lstStyle/>
        <a:p>
          <a:endParaRPr lang="en-US"/>
        </a:p>
      </dgm:t>
    </dgm:pt>
    <dgm:pt modelId="{131D09C0-E68C-467D-8792-E75EB738293F}">
      <dgm:prSet phldrT="[Text]"/>
      <dgm:spPr/>
      <dgm:t>
        <a:bodyPr/>
        <a:lstStyle/>
        <a:p>
          <a:r>
            <a:rPr lang="en-US" dirty="0" smtClean="0"/>
            <a:t>Subject 1 WG</a:t>
          </a:r>
          <a:endParaRPr lang="en-US" dirty="0"/>
        </a:p>
      </dgm:t>
    </dgm:pt>
    <dgm:pt modelId="{88C5415E-D3B9-4BFC-AEC3-7F63ACFE6B63}" type="parTrans" cxnId="{9CE0F7F1-3A3B-40DD-B71F-1106314B314F}">
      <dgm:prSet/>
      <dgm:spPr/>
      <dgm:t>
        <a:bodyPr/>
        <a:lstStyle/>
        <a:p>
          <a:endParaRPr lang="en-US"/>
        </a:p>
      </dgm:t>
    </dgm:pt>
    <dgm:pt modelId="{B205F7EB-ABB7-45DF-B476-BEE4B94BAF75}" type="sibTrans" cxnId="{9CE0F7F1-3A3B-40DD-B71F-1106314B314F}">
      <dgm:prSet/>
      <dgm:spPr/>
      <dgm:t>
        <a:bodyPr/>
        <a:lstStyle/>
        <a:p>
          <a:endParaRPr lang="en-US"/>
        </a:p>
      </dgm:t>
    </dgm:pt>
    <dgm:pt modelId="{5FCF93DF-DEA3-4B0E-991C-E29BBFC53175}">
      <dgm:prSet phldrT="[Text]"/>
      <dgm:spPr/>
      <dgm:t>
        <a:bodyPr/>
        <a:lstStyle/>
        <a:p>
          <a:r>
            <a:rPr lang="en-US" dirty="0" smtClean="0"/>
            <a:t>Subject 2 WG</a:t>
          </a:r>
          <a:endParaRPr lang="en-US" dirty="0"/>
        </a:p>
      </dgm:t>
    </dgm:pt>
    <dgm:pt modelId="{63AF4D6D-E22B-456C-B6D0-98CE7A64914F}" type="parTrans" cxnId="{D450946F-F104-420E-A50E-5E48F2DF06D6}">
      <dgm:prSet/>
      <dgm:spPr/>
      <dgm:t>
        <a:bodyPr/>
        <a:lstStyle/>
        <a:p>
          <a:endParaRPr lang="en-US"/>
        </a:p>
      </dgm:t>
    </dgm:pt>
    <dgm:pt modelId="{04EC6BDB-C3B5-42DB-8E59-A9792F91FB9E}" type="sibTrans" cxnId="{D450946F-F104-420E-A50E-5E48F2DF06D6}">
      <dgm:prSet/>
      <dgm:spPr/>
      <dgm:t>
        <a:bodyPr/>
        <a:lstStyle/>
        <a:p>
          <a:endParaRPr lang="en-US"/>
        </a:p>
      </dgm:t>
    </dgm:pt>
    <dgm:pt modelId="{42C6ACD6-4E6E-4142-A116-D8ADF6943905}">
      <dgm:prSet phldrT="[Text]"/>
      <dgm:spPr/>
      <dgm:t>
        <a:bodyPr/>
        <a:lstStyle/>
        <a:p>
          <a:r>
            <a:rPr lang="en-US" dirty="0" smtClean="0"/>
            <a:t>Subject N WG</a:t>
          </a:r>
          <a:endParaRPr lang="en-US" dirty="0"/>
        </a:p>
      </dgm:t>
    </dgm:pt>
    <dgm:pt modelId="{DB67BE8C-C5CE-404B-9427-21511560683E}" type="parTrans" cxnId="{DB87BA9B-6C34-4D92-AB7D-8D57505E8D1C}">
      <dgm:prSet/>
      <dgm:spPr/>
      <dgm:t>
        <a:bodyPr/>
        <a:lstStyle/>
        <a:p>
          <a:endParaRPr lang="en-US"/>
        </a:p>
      </dgm:t>
    </dgm:pt>
    <dgm:pt modelId="{F55DA2A2-1D1E-4F6C-9388-A2E8282847E0}" type="sibTrans" cxnId="{DB87BA9B-6C34-4D92-AB7D-8D57505E8D1C}">
      <dgm:prSet/>
      <dgm:spPr/>
      <dgm:t>
        <a:bodyPr/>
        <a:lstStyle/>
        <a:p>
          <a:endParaRPr lang="en-US"/>
        </a:p>
      </dgm:t>
    </dgm:pt>
    <dgm:pt modelId="{F0447999-4B1D-4B47-9DED-24427B006AB4}" type="asst">
      <dgm:prSet phldrT="[Text]"/>
      <dgm:spPr/>
      <dgm:t>
        <a:bodyPr/>
        <a:lstStyle/>
        <a:p>
          <a:r>
            <a:rPr lang="en-US" dirty="0" smtClean="0"/>
            <a:t>Coordination Group</a:t>
          </a:r>
          <a:endParaRPr lang="en-US" dirty="0"/>
        </a:p>
      </dgm:t>
    </dgm:pt>
    <dgm:pt modelId="{D3ADA94C-41A3-42E1-8570-AC5301D8AD49}" type="parTrans" cxnId="{DFE599BC-1B9B-4E8A-9B93-1DD6881B634B}">
      <dgm:prSet/>
      <dgm:spPr/>
      <dgm:t>
        <a:bodyPr/>
        <a:lstStyle/>
        <a:p>
          <a:endParaRPr lang="en-US"/>
        </a:p>
      </dgm:t>
    </dgm:pt>
    <dgm:pt modelId="{59826E7A-544D-41E7-B7B1-C8B50D3B4365}" type="sibTrans" cxnId="{DFE599BC-1B9B-4E8A-9B93-1DD6881B634B}">
      <dgm:prSet/>
      <dgm:spPr/>
      <dgm:t>
        <a:bodyPr/>
        <a:lstStyle/>
        <a:p>
          <a:endParaRPr lang="en-US"/>
        </a:p>
      </dgm:t>
    </dgm:pt>
    <dgm:pt modelId="{B09E816D-3289-4612-B946-4725AB3A8358}" type="pres">
      <dgm:prSet presAssocID="{C07EC8F5-A7EB-4167-95DB-A4FB9877C9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AE929-5ACA-4059-A290-F0F1E8601EDE}" type="pres">
      <dgm:prSet presAssocID="{DC29ED57-2B58-4A2A-B4DD-7A2B3BBB0D1E}" presName="root1" presStyleCnt="0"/>
      <dgm:spPr/>
    </dgm:pt>
    <dgm:pt modelId="{65BDEFCC-A57F-449D-BC09-53768C91370B}" type="pres">
      <dgm:prSet presAssocID="{DC29ED57-2B58-4A2A-B4DD-7A2B3BBB0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EBDF7-F7C8-408A-AA51-4FA2D425745E}" type="pres">
      <dgm:prSet presAssocID="{DC29ED57-2B58-4A2A-B4DD-7A2B3BBB0D1E}" presName="level2hierChild" presStyleCnt="0"/>
      <dgm:spPr/>
    </dgm:pt>
    <dgm:pt modelId="{45C2463F-5A93-4B7B-9487-C56042F36E5E}" type="pres">
      <dgm:prSet presAssocID="{D3ADA94C-41A3-42E1-8570-AC5301D8AD4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F1084D3-77F1-4D62-A87A-7998A88E983C}" type="pres">
      <dgm:prSet presAssocID="{D3ADA94C-41A3-42E1-8570-AC5301D8AD4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FE45987-879A-4CE5-B8A6-D8726CE2ED32}" type="pres">
      <dgm:prSet presAssocID="{F0447999-4B1D-4B47-9DED-24427B006AB4}" presName="root2" presStyleCnt="0"/>
      <dgm:spPr/>
    </dgm:pt>
    <dgm:pt modelId="{D8BAD3E1-A4D3-40A9-8E47-C21DE306548D}" type="pres">
      <dgm:prSet presAssocID="{F0447999-4B1D-4B47-9DED-24427B006AB4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FFCD8-2541-4F72-974F-B0FA3D979A96}" type="pres">
      <dgm:prSet presAssocID="{F0447999-4B1D-4B47-9DED-24427B006AB4}" presName="level3hierChild" presStyleCnt="0"/>
      <dgm:spPr/>
    </dgm:pt>
    <dgm:pt modelId="{0D4C34AB-A0E9-4276-9B44-7F14131A7A0D}" type="pres">
      <dgm:prSet presAssocID="{88C5415E-D3B9-4BFC-AEC3-7F63ACFE6B6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5401547D-7C58-4D6A-AF5D-FF4B901A3B30}" type="pres">
      <dgm:prSet presAssocID="{88C5415E-D3B9-4BFC-AEC3-7F63ACFE6B6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D3BD6B-4E25-4911-B6FB-721FCC4F44A5}" type="pres">
      <dgm:prSet presAssocID="{131D09C0-E68C-467D-8792-E75EB738293F}" presName="root2" presStyleCnt="0"/>
      <dgm:spPr/>
    </dgm:pt>
    <dgm:pt modelId="{D66B091C-53FA-461A-95BB-875C4755BFC4}" type="pres">
      <dgm:prSet presAssocID="{131D09C0-E68C-467D-8792-E75EB738293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9ADA2-7EA0-4AD8-973C-71B6D62B4CBD}" type="pres">
      <dgm:prSet presAssocID="{131D09C0-E68C-467D-8792-E75EB738293F}" presName="level3hierChild" presStyleCnt="0"/>
      <dgm:spPr/>
    </dgm:pt>
    <dgm:pt modelId="{07DBCD9D-7D2F-4820-B1ED-DBF198659AFE}" type="pres">
      <dgm:prSet presAssocID="{63AF4D6D-E22B-456C-B6D0-98CE7A64914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D345A92-FA1F-4D15-BE9B-11E8EF5572C3}" type="pres">
      <dgm:prSet presAssocID="{63AF4D6D-E22B-456C-B6D0-98CE7A64914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D210C0C-B9E4-4B78-9BC3-98E56CDCFEC6}" type="pres">
      <dgm:prSet presAssocID="{5FCF93DF-DEA3-4B0E-991C-E29BBFC53175}" presName="root2" presStyleCnt="0"/>
      <dgm:spPr/>
    </dgm:pt>
    <dgm:pt modelId="{F1B807DA-02E0-46CE-ADF2-6B3EC8B95B86}" type="pres">
      <dgm:prSet presAssocID="{5FCF93DF-DEA3-4B0E-991C-E29BBFC531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58BC8-6B12-4F00-9A8C-BD5443212ACF}" type="pres">
      <dgm:prSet presAssocID="{5FCF93DF-DEA3-4B0E-991C-E29BBFC53175}" presName="level3hierChild" presStyleCnt="0"/>
      <dgm:spPr/>
    </dgm:pt>
    <dgm:pt modelId="{E08909F2-33DC-4AD1-A54F-2C7DAA583951}" type="pres">
      <dgm:prSet presAssocID="{DB67BE8C-C5CE-404B-9427-21511560683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2994046-7ED0-4D50-A65B-8916096F3F12}" type="pres">
      <dgm:prSet presAssocID="{DB67BE8C-C5CE-404B-9427-21511560683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6B42E12-C1BC-4A13-9A63-38E4ED7CDDD9}" type="pres">
      <dgm:prSet presAssocID="{42C6ACD6-4E6E-4142-A116-D8ADF6943905}" presName="root2" presStyleCnt="0"/>
      <dgm:spPr/>
    </dgm:pt>
    <dgm:pt modelId="{628FE306-C10E-4544-B869-ACADA070EF26}" type="pres">
      <dgm:prSet presAssocID="{42C6ACD6-4E6E-4142-A116-D8ADF694390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BE46B7-C5BF-4DF1-9AEE-FC640CD4AB3D}" type="pres">
      <dgm:prSet presAssocID="{42C6ACD6-4E6E-4142-A116-D8ADF6943905}" presName="level3hierChild" presStyleCnt="0"/>
      <dgm:spPr/>
    </dgm:pt>
  </dgm:ptLst>
  <dgm:cxnLst>
    <dgm:cxn modelId="{2CC03FC6-A896-4DB3-B45B-F8536B55135C}" type="presOf" srcId="{DB67BE8C-C5CE-404B-9427-21511560683E}" destId="{E08909F2-33DC-4AD1-A54F-2C7DAA583951}" srcOrd="0" destOrd="0" presId="urn:microsoft.com/office/officeart/2005/8/layout/hierarchy2"/>
    <dgm:cxn modelId="{D3CCB3BB-FB35-4E4E-BC94-1A793B361AE1}" type="presOf" srcId="{F0447999-4B1D-4B47-9DED-24427B006AB4}" destId="{D8BAD3E1-A4D3-40A9-8E47-C21DE306548D}" srcOrd="0" destOrd="0" presId="urn:microsoft.com/office/officeart/2005/8/layout/hierarchy2"/>
    <dgm:cxn modelId="{13AC9A01-051E-4BE3-9F24-4804D77F449D}" type="presOf" srcId="{63AF4D6D-E22B-456C-B6D0-98CE7A64914F}" destId="{07DBCD9D-7D2F-4820-B1ED-DBF198659AFE}" srcOrd="0" destOrd="0" presId="urn:microsoft.com/office/officeart/2005/8/layout/hierarchy2"/>
    <dgm:cxn modelId="{DFE599BC-1B9B-4E8A-9B93-1DD6881B634B}" srcId="{DC29ED57-2B58-4A2A-B4DD-7A2B3BBB0D1E}" destId="{F0447999-4B1D-4B47-9DED-24427B006AB4}" srcOrd="0" destOrd="0" parTransId="{D3ADA94C-41A3-42E1-8570-AC5301D8AD49}" sibTransId="{59826E7A-544D-41E7-B7B1-C8B50D3B4365}"/>
    <dgm:cxn modelId="{65C7EA6F-8FA0-44A6-981B-FF57D2B5CD3C}" type="presOf" srcId="{5FCF93DF-DEA3-4B0E-991C-E29BBFC53175}" destId="{F1B807DA-02E0-46CE-ADF2-6B3EC8B95B86}" srcOrd="0" destOrd="0" presId="urn:microsoft.com/office/officeart/2005/8/layout/hierarchy2"/>
    <dgm:cxn modelId="{252808AD-48D2-444E-90ED-E70E3A5A781B}" type="presOf" srcId="{D3ADA94C-41A3-42E1-8570-AC5301D8AD49}" destId="{45C2463F-5A93-4B7B-9487-C56042F36E5E}" srcOrd="0" destOrd="0" presId="urn:microsoft.com/office/officeart/2005/8/layout/hierarchy2"/>
    <dgm:cxn modelId="{7D3C457F-BF82-46AC-BF5D-A5A360DCACA8}" type="presOf" srcId="{C07EC8F5-A7EB-4167-95DB-A4FB9877C9E1}" destId="{B09E816D-3289-4612-B946-4725AB3A8358}" srcOrd="0" destOrd="0" presId="urn:microsoft.com/office/officeart/2005/8/layout/hierarchy2"/>
    <dgm:cxn modelId="{C92EF60E-B2A6-443D-93D0-5C5E151670AB}" type="presOf" srcId="{DB67BE8C-C5CE-404B-9427-21511560683E}" destId="{F2994046-7ED0-4D50-A65B-8916096F3F12}" srcOrd="1" destOrd="0" presId="urn:microsoft.com/office/officeart/2005/8/layout/hierarchy2"/>
    <dgm:cxn modelId="{5F91EF41-89B8-4FA4-B531-C09C50376BEE}" srcId="{C07EC8F5-A7EB-4167-95DB-A4FB9877C9E1}" destId="{DC29ED57-2B58-4A2A-B4DD-7A2B3BBB0D1E}" srcOrd="0" destOrd="0" parTransId="{0434C468-0FBA-4B0C-ADE9-B185CD41B4EB}" sibTransId="{D7F8697A-BB7F-4531-B8E1-7ABBBA998C9D}"/>
    <dgm:cxn modelId="{3F84ED81-B350-4B62-BF24-08F880ABB5C3}" type="presOf" srcId="{DC29ED57-2B58-4A2A-B4DD-7A2B3BBB0D1E}" destId="{65BDEFCC-A57F-449D-BC09-53768C91370B}" srcOrd="0" destOrd="0" presId="urn:microsoft.com/office/officeart/2005/8/layout/hierarchy2"/>
    <dgm:cxn modelId="{DB87BA9B-6C34-4D92-AB7D-8D57505E8D1C}" srcId="{DC29ED57-2B58-4A2A-B4DD-7A2B3BBB0D1E}" destId="{42C6ACD6-4E6E-4142-A116-D8ADF6943905}" srcOrd="3" destOrd="0" parTransId="{DB67BE8C-C5CE-404B-9427-21511560683E}" sibTransId="{F55DA2A2-1D1E-4F6C-9388-A2E8282847E0}"/>
    <dgm:cxn modelId="{EB56D65C-5C7F-4752-94A9-787A5D706FA2}" type="presOf" srcId="{D3ADA94C-41A3-42E1-8570-AC5301D8AD49}" destId="{6F1084D3-77F1-4D62-A87A-7998A88E983C}" srcOrd="1" destOrd="0" presId="urn:microsoft.com/office/officeart/2005/8/layout/hierarchy2"/>
    <dgm:cxn modelId="{649F194F-7E69-47E0-A3A2-A369AB78F39B}" type="presOf" srcId="{63AF4D6D-E22B-456C-B6D0-98CE7A64914F}" destId="{ED345A92-FA1F-4D15-BE9B-11E8EF5572C3}" srcOrd="1" destOrd="0" presId="urn:microsoft.com/office/officeart/2005/8/layout/hierarchy2"/>
    <dgm:cxn modelId="{E13DDC4C-56C2-4B18-B93E-28350F6BDA29}" type="presOf" srcId="{88C5415E-D3B9-4BFC-AEC3-7F63ACFE6B63}" destId="{5401547D-7C58-4D6A-AF5D-FF4B901A3B30}" srcOrd="1" destOrd="0" presId="urn:microsoft.com/office/officeart/2005/8/layout/hierarchy2"/>
    <dgm:cxn modelId="{D450946F-F104-420E-A50E-5E48F2DF06D6}" srcId="{DC29ED57-2B58-4A2A-B4DD-7A2B3BBB0D1E}" destId="{5FCF93DF-DEA3-4B0E-991C-E29BBFC53175}" srcOrd="2" destOrd="0" parTransId="{63AF4D6D-E22B-456C-B6D0-98CE7A64914F}" sibTransId="{04EC6BDB-C3B5-42DB-8E59-A9792F91FB9E}"/>
    <dgm:cxn modelId="{49B26A66-D449-4D49-B0CF-D8B07A06B7BC}" type="presOf" srcId="{88C5415E-D3B9-4BFC-AEC3-7F63ACFE6B63}" destId="{0D4C34AB-A0E9-4276-9B44-7F14131A7A0D}" srcOrd="0" destOrd="0" presId="urn:microsoft.com/office/officeart/2005/8/layout/hierarchy2"/>
    <dgm:cxn modelId="{A2D78D46-EF48-4A4D-9699-0AFF278D2226}" type="presOf" srcId="{131D09C0-E68C-467D-8792-E75EB738293F}" destId="{D66B091C-53FA-461A-95BB-875C4755BFC4}" srcOrd="0" destOrd="0" presId="urn:microsoft.com/office/officeart/2005/8/layout/hierarchy2"/>
    <dgm:cxn modelId="{9CE0F7F1-3A3B-40DD-B71F-1106314B314F}" srcId="{DC29ED57-2B58-4A2A-B4DD-7A2B3BBB0D1E}" destId="{131D09C0-E68C-467D-8792-E75EB738293F}" srcOrd="1" destOrd="0" parTransId="{88C5415E-D3B9-4BFC-AEC3-7F63ACFE6B63}" sibTransId="{B205F7EB-ABB7-45DF-B476-BEE4B94BAF75}"/>
    <dgm:cxn modelId="{15C5B306-842F-403B-8E0D-9E593F81F150}" type="presOf" srcId="{42C6ACD6-4E6E-4142-A116-D8ADF6943905}" destId="{628FE306-C10E-4544-B869-ACADA070EF26}" srcOrd="0" destOrd="0" presId="urn:microsoft.com/office/officeart/2005/8/layout/hierarchy2"/>
    <dgm:cxn modelId="{6C69EF91-2C59-4823-B2B2-F7A73570EFCB}" type="presParOf" srcId="{B09E816D-3289-4612-B946-4725AB3A8358}" destId="{93FAE929-5ACA-4059-A290-F0F1E8601EDE}" srcOrd="0" destOrd="0" presId="urn:microsoft.com/office/officeart/2005/8/layout/hierarchy2"/>
    <dgm:cxn modelId="{D00A58E7-78FF-4722-B780-FFE88A9835EA}" type="presParOf" srcId="{93FAE929-5ACA-4059-A290-F0F1E8601EDE}" destId="{65BDEFCC-A57F-449D-BC09-53768C91370B}" srcOrd="0" destOrd="0" presId="urn:microsoft.com/office/officeart/2005/8/layout/hierarchy2"/>
    <dgm:cxn modelId="{BC7C7D7F-0AA9-4BE4-B93D-5DE97646EC06}" type="presParOf" srcId="{93FAE929-5ACA-4059-A290-F0F1E8601EDE}" destId="{24EEBDF7-F7C8-408A-AA51-4FA2D425745E}" srcOrd="1" destOrd="0" presId="urn:microsoft.com/office/officeart/2005/8/layout/hierarchy2"/>
    <dgm:cxn modelId="{C7E52F9B-2CE6-4FCD-8E37-0CFD6F546AC6}" type="presParOf" srcId="{24EEBDF7-F7C8-408A-AA51-4FA2D425745E}" destId="{45C2463F-5A93-4B7B-9487-C56042F36E5E}" srcOrd="0" destOrd="0" presId="urn:microsoft.com/office/officeart/2005/8/layout/hierarchy2"/>
    <dgm:cxn modelId="{DD26E404-BF83-4728-8AF8-50AADDD20EF0}" type="presParOf" srcId="{45C2463F-5A93-4B7B-9487-C56042F36E5E}" destId="{6F1084D3-77F1-4D62-A87A-7998A88E983C}" srcOrd="0" destOrd="0" presId="urn:microsoft.com/office/officeart/2005/8/layout/hierarchy2"/>
    <dgm:cxn modelId="{404AA048-0073-4A9E-AE40-59666DCBF2C3}" type="presParOf" srcId="{24EEBDF7-F7C8-408A-AA51-4FA2D425745E}" destId="{7FE45987-879A-4CE5-B8A6-D8726CE2ED32}" srcOrd="1" destOrd="0" presId="urn:microsoft.com/office/officeart/2005/8/layout/hierarchy2"/>
    <dgm:cxn modelId="{59989EA0-9B39-479F-B453-ECD02C218F9F}" type="presParOf" srcId="{7FE45987-879A-4CE5-B8A6-D8726CE2ED32}" destId="{D8BAD3E1-A4D3-40A9-8E47-C21DE306548D}" srcOrd="0" destOrd="0" presId="urn:microsoft.com/office/officeart/2005/8/layout/hierarchy2"/>
    <dgm:cxn modelId="{D29E76DA-E5D6-4841-8828-FB643723B21E}" type="presParOf" srcId="{7FE45987-879A-4CE5-B8A6-D8726CE2ED32}" destId="{B29FFCD8-2541-4F72-974F-B0FA3D979A96}" srcOrd="1" destOrd="0" presId="urn:microsoft.com/office/officeart/2005/8/layout/hierarchy2"/>
    <dgm:cxn modelId="{421A0904-EC12-4332-B45D-A3E9E71C708A}" type="presParOf" srcId="{24EEBDF7-F7C8-408A-AA51-4FA2D425745E}" destId="{0D4C34AB-A0E9-4276-9B44-7F14131A7A0D}" srcOrd="2" destOrd="0" presId="urn:microsoft.com/office/officeart/2005/8/layout/hierarchy2"/>
    <dgm:cxn modelId="{07D2ABEB-8FEC-4C88-8993-F86D6BFD10C8}" type="presParOf" srcId="{0D4C34AB-A0E9-4276-9B44-7F14131A7A0D}" destId="{5401547D-7C58-4D6A-AF5D-FF4B901A3B30}" srcOrd="0" destOrd="0" presId="urn:microsoft.com/office/officeart/2005/8/layout/hierarchy2"/>
    <dgm:cxn modelId="{1CE2D785-1BB0-4CF1-B1D3-FC7054529844}" type="presParOf" srcId="{24EEBDF7-F7C8-408A-AA51-4FA2D425745E}" destId="{C6D3BD6B-4E25-4911-B6FB-721FCC4F44A5}" srcOrd="3" destOrd="0" presId="urn:microsoft.com/office/officeart/2005/8/layout/hierarchy2"/>
    <dgm:cxn modelId="{0A43C8D0-2B0F-4E8E-B9C5-3EDC466F2C67}" type="presParOf" srcId="{C6D3BD6B-4E25-4911-B6FB-721FCC4F44A5}" destId="{D66B091C-53FA-461A-95BB-875C4755BFC4}" srcOrd="0" destOrd="0" presId="urn:microsoft.com/office/officeart/2005/8/layout/hierarchy2"/>
    <dgm:cxn modelId="{CD974591-3F9B-4D18-AA61-23850FD76ACC}" type="presParOf" srcId="{C6D3BD6B-4E25-4911-B6FB-721FCC4F44A5}" destId="{5599ADA2-7EA0-4AD8-973C-71B6D62B4CBD}" srcOrd="1" destOrd="0" presId="urn:microsoft.com/office/officeart/2005/8/layout/hierarchy2"/>
    <dgm:cxn modelId="{BAE24A3E-AAE4-4E45-B23D-FFC419291D62}" type="presParOf" srcId="{24EEBDF7-F7C8-408A-AA51-4FA2D425745E}" destId="{07DBCD9D-7D2F-4820-B1ED-DBF198659AFE}" srcOrd="4" destOrd="0" presId="urn:microsoft.com/office/officeart/2005/8/layout/hierarchy2"/>
    <dgm:cxn modelId="{AB6FC348-EADB-44E9-8AB7-CF2E91EA46FD}" type="presParOf" srcId="{07DBCD9D-7D2F-4820-B1ED-DBF198659AFE}" destId="{ED345A92-FA1F-4D15-BE9B-11E8EF5572C3}" srcOrd="0" destOrd="0" presId="urn:microsoft.com/office/officeart/2005/8/layout/hierarchy2"/>
    <dgm:cxn modelId="{0536C869-8120-460E-8BE7-7705EB30CD82}" type="presParOf" srcId="{24EEBDF7-F7C8-408A-AA51-4FA2D425745E}" destId="{5D210C0C-B9E4-4B78-9BC3-98E56CDCFEC6}" srcOrd="5" destOrd="0" presId="urn:microsoft.com/office/officeart/2005/8/layout/hierarchy2"/>
    <dgm:cxn modelId="{F6B5AA32-7BE2-468B-8E25-9265C6C93BA9}" type="presParOf" srcId="{5D210C0C-B9E4-4B78-9BC3-98E56CDCFEC6}" destId="{F1B807DA-02E0-46CE-ADF2-6B3EC8B95B86}" srcOrd="0" destOrd="0" presId="urn:microsoft.com/office/officeart/2005/8/layout/hierarchy2"/>
    <dgm:cxn modelId="{E92A3C35-7693-4948-96F1-FB2E347C001E}" type="presParOf" srcId="{5D210C0C-B9E4-4B78-9BC3-98E56CDCFEC6}" destId="{EC858BC8-6B12-4F00-9A8C-BD5443212ACF}" srcOrd="1" destOrd="0" presId="urn:microsoft.com/office/officeart/2005/8/layout/hierarchy2"/>
    <dgm:cxn modelId="{0B5D9676-7E7E-48B0-914F-80760D574086}" type="presParOf" srcId="{24EEBDF7-F7C8-408A-AA51-4FA2D425745E}" destId="{E08909F2-33DC-4AD1-A54F-2C7DAA583951}" srcOrd="6" destOrd="0" presId="urn:microsoft.com/office/officeart/2005/8/layout/hierarchy2"/>
    <dgm:cxn modelId="{940B982F-5CCD-476C-BCB1-6CDE1B8CEE99}" type="presParOf" srcId="{E08909F2-33DC-4AD1-A54F-2C7DAA583951}" destId="{F2994046-7ED0-4D50-A65B-8916096F3F12}" srcOrd="0" destOrd="0" presId="urn:microsoft.com/office/officeart/2005/8/layout/hierarchy2"/>
    <dgm:cxn modelId="{7F8E06D0-D8E1-42AC-809B-6434F652836D}" type="presParOf" srcId="{24EEBDF7-F7C8-408A-AA51-4FA2D425745E}" destId="{B6B42E12-C1BC-4A13-9A63-38E4ED7CDDD9}" srcOrd="7" destOrd="0" presId="urn:microsoft.com/office/officeart/2005/8/layout/hierarchy2"/>
    <dgm:cxn modelId="{E2DBBA07-018C-4547-A756-0F30007F3B20}" type="presParOf" srcId="{B6B42E12-C1BC-4A13-9A63-38E4ED7CDDD9}" destId="{628FE306-C10E-4544-B869-ACADA070EF26}" srcOrd="0" destOrd="0" presId="urn:microsoft.com/office/officeart/2005/8/layout/hierarchy2"/>
    <dgm:cxn modelId="{51ACC97A-4D5E-4005-AD0C-1D9792D384F9}" type="presParOf" srcId="{B6B42E12-C1BC-4A13-9A63-38E4ED7CDDD9}" destId="{10BE46B7-C5BF-4DF1-9AEE-FC640CD4AB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B6E734-EB8D-48C1-ABFE-67B434482BB2}">
      <dgm:prSet phldrT="[Text]" custT="1"/>
      <dgm:spPr/>
      <dgm:t>
        <a:bodyPr/>
        <a:lstStyle/>
        <a:p>
          <a:r>
            <a:rPr lang="en-US" sz="3200" dirty="0" smtClean="0"/>
            <a:t>Program</a:t>
          </a:r>
          <a:endParaRPr lang="en-US" sz="3200" dirty="0"/>
        </a:p>
      </dgm:t>
    </dgm:pt>
    <dgm:pt modelId="{047338B2-48D0-4184-AA07-3ED6B058829C}" type="parTrans" cxnId="{E5202393-7D5F-4CAC-BCCF-687D7586A5C9}">
      <dgm:prSet/>
      <dgm:spPr/>
      <dgm:t>
        <a:bodyPr/>
        <a:lstStyle/>
        <a:p>
          <a:endParaRPr lang="en-US" sz="2000"/>
        </a:p>
      </dgm:t>
    </dgm:pt>
    <dgm:pt modelId="{A6FA59E7-28C6-4F19-B291-A540DD5B5012}" type="sibTrans" cxnId="{E5202393-7D5F-4CAC-BCCF-687D7586A5C9}">
      <dgm:prSet/>
      <dgm:spPr/>
      <dgm:t>
        <a:bodyPr/>
        <a:lstStyle/>
        <a:p>
          <a:endParaRPr lang="en-US" sz="2000"/>
        </a:p>
      </dgm:t>
    </dgm:pt>
    <dgm:pt modelId="{27A76F8F-55C4-4DA2-B6E6-E011FE6205E3}">
      <dgm:prSet phldrT="[Text]" custT="1"/>
      <dgm:spPr/>
      <dgm:t>
        <a:bodyPr/>
        <a:lstStyle/>
        <a:p>
          <a:r>
            <a:rPr lang="en-US" sz="1050" dirty="0" smtClean="0"/>
            <a:t>Set up Core Competencies for school  </a:t>
          </a:r>
          <a:endParaRPr lang="en-US" sz="1050" dirty="0"/>
        </a:p>
      </dgm:t>
    </dgm:pt>
    <dgm:pt modelId="{8A629BD7-9AB7-4406-90A0-E54887810AA2}" type="parTrans" cxnId="{3F3ED554-754B-49DF-9587-5259D04D7304}">
      <dgm:prSet/>
      <dgm:spPr/>
      <dgm:t>
        <a:bodyPr/>
        <a:lstStyle/>
        <a:p>
          <a:endParaRPr lang="en-US" sz="2000"/>
        </a:p>
      </dgm:t>
    </dgm:pt>
    <dgm:pt modelId="{26978BDC-4757-40DE-A9D9-E5C202C70F07}" type="sibTrans" cxnId="{3F3ED554-754B-49DF-9587-5259D04D7304}">
      <dgm:prSet/>
      <dgm:spPr/>
      <dgm:t>
        <a:bodyPr/>
        <a:lstStyle/>
        <a:p>
          <a:endParaRPr lang="en-US" sz="2000"/>
        </a:p>
      </dgm:t>
    </dgm:pt>
    <dgm:pt modelId="{6C7E7676-2CAF-40D6-8313-122D4FDB25D1}">
      <dgm:prSet phldrT="[Text]" custT="1"/>
      <dgm:spPr/>
      <dgm:t>
        <a:bodyPr/>
        <a:lstStyle/>
        <a:p>
          <a:r>
            <a:rPr lang="en-US" sz="1050" dirty="0" smtClean="0"/>
            <a:t>Elaborate Program for each subject</a:t>
          </a:r>
        </a:p>
      </dgm:t>
    </dgm:pt>
    <dgm:pt modelId="{725156CE-3C99-467A-A806-C4C34863B0DE}" type="parTrans" cxnId="{6257BF03-61A6-478C-BA5C-6260F102095E}">
      <dgm:prSet/>
      <dgm:spPr/>
      <dgm:t>
        <a:bodyPr/>
        <a:lstStyle/>
        <a:p>
          <a:endParaRPr lang="en-US" sz="2000"/>
        </a:p>
      </dgm:t>
    </dgm:pt>
    <dgm:pt modelId="{D0020B2A-AECE-47BA-9A55-D6E3DE09218F}" type="sibTrans" cxnId="{6257BF03-61A6-478C-BA5C-6260F102095E}">
      <dgm:prSet/>
      <dgm:spPr/>
      <dgm:t>
        <a:bodyPr/>
        <a:lstStyle/>
        <a:p>
          <a:endParaRPr lang="en-US" sz="2000"/>
        </a:p>
      </dgm:t>
    </dgm:pt>
    <dgm:pt modelId="{4F9C5264-EDF3-4B92-9CCC-936597AEF7DB}">
      <dgm:prSet phldrT="[Text]" custT="1"/>
      <dgm:spPr/>
      <dgm:t>
        <a:bodyPr/>
        <a:lstStyle/>
        <a:p>
          <a:r>
            <a:rPr lang="en-US" sz="1050" dirty="0" smtClean="0"/>
            <a:t>Elaborate Monitoring &amp; Evaluation program for each subject</a:t>
          </a:r>
        </a:p>
      </dgm:t>
    </dgm:pt>
    <dgm:pt modelId="{461E5E88-F023-40C1-AD92-B2CCC95BD585}" type="parTrans" cxnId="{868B7328-BBFB-4407-A953-B561096C5003}">
      <dgm:prSet/>
      <dgm:spPr/>
      <dgm:t>
        <a:bodyPr/>
        <a:lstStyle/>
        <a:p>
          <a:endParaRPr lang="en-US" sz="2000"/>
        </a:p>
      </dgm:t>
    </dgm:pt>
    <dgm:pt modelId="{22366D5F-7C95-4245-ABCE-9927924480FA}" type="sibTrans" cxnId="{868B7328-BBFB-4407-A953-B561096C5003}">
      <dgm:prSet/>
      <dgm:spPr/>
      <dgm:t>
        <a:bodyPr/>
        <a:lstStyle/>
        <a:p>
          <a:endParaRPr lang="en-US" sz="2000"/>
        </a:p>
      </dgm:t>
    </dgm:pt>
    <dgm:pt modelId="{285AD370-ED25-4711-991D-D90003B94542}">
      <dgm:prSet phldrT="[Text]" custT="1"/>
      <dgm:spPr/>
      <dgm:t>
        <a:bodyPr/>
        <a:lstStyle/>
        <a:p>
          <a:r>
            <a:rPr lang="en-US" sz="1050" dirty="0" smtClean="0"/>
            <a:t>Quality control for textbooks</a:t>
          </a:r>
        </a:p>
      </dgm:t>
    </dgm:pt>
    <dgm:pt modelId="{5CBD6187-4456-4E70-BD84-48BA0CE740A7}" type="parTrans" cxnId="{A0096F86-9E0F-439E-8212-B841EA035DBD}">
      <dgm:prSet/>
      <dgm:spPr/>
      <dgm:t>
        <a:bodyPr/>
        <a:lstStyle/>
        <a:p>
          <a:endParaRPr lang="en-US" sz="2000"/>
        </a:p>
      </dgm:t>
    </dgm:pt>
    <dgm:pt modelId="{930C3520-CD86-479F-876D-FD0FE4B5C1F6}" type="sibTrans" cxnId="{A0096F86-9E0F-439E-8212-B841EA035DBD}">
      <dgm:prSet/>
      <dgm:spPr/>
      <dgm:t>
        <a:bodyPr/>
        <a:lstStyle/>
        <a:p>
          <a:endParaRPr lang="en-US" sz="20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AD5D29-980B-4504-A682-1E22206CF207}" type="pres">
      <dgm:prSet presAssocID="{B7B6E734-EB8D-48C1-ABFE-67B434482BB2}" presName="compNode" presStyleCnt="0"/>
      <dgm:spPr/>
    </dgm:pt>
    <dgm:pt modelId="{ACCCB754-6539-4DBF-9C40-A9A100E274AD}" type="pres">
      <dgm:prSet presAssocID="{B7B6E734-EB8D-48C1-ABFE-67B434482BB2}" presName="aNode" presStyleLbl="bgShp" presStyleIdx="0" presStyleCnt="1"/>
      <dgm:spPr/>
      <dgm:t>
        <a:bodyPr/>
        <a:lstStyle/>
        <a:p>
          <a:endParaRPr lang="en-US"/>
        </a:p>
      </dgm:t>
    </dgm:pt>
    <dgm:pt modelId="{B0C5A008-EA85-407E-9463-FA7A442EE6FA}" type="pres">
      <dgm:prSet presAssocID="{B7B6E734-EB8D-48C1-ABFE-67B434482BB2}" presName="textNode" presStyleLbl="bgShp" presStyleIdx="0" presStyleCnt="1"/>
      <dgm:spPr/>
      <dgm:t>
        <a:bodyPr/>
        <a:lstStyle/>
        <a:p>
          <a:endParaRPr lang="en-US"/>
        </a:p>
      </dgm:t>
    </dgm:pt>
    <dgm:pt modelId="{5803331C-A584-499C-8CC7-A25135F23732}" type="pres">
      <dgm:prSet presAssocID="{B7B6E734-EB8D-48C1-ABFE-67B434482BB2}" presName="compChildNode" presStyleCnt="0"/>
      <dgm:spPr/>
    </dgm:pt>
    <dgm:pt modelId="{9A497CD4-5182-46FE-A777-7C4D204AF847}" type="pres">
      <dgm:prSet presAssocID="{B7B6E734-EB8D-48C1-ABFE-67B434482BB2}" presName="theInnerList" presStyleCnt="0"/>
      <dgm:spPr/>
    </dgm:pt>
    <dgm:pt modelId="{1B94D357-8806-421C-816B-4265117EFE7C}" type="pres">
      <dgm:prSet presAssocID="{27A76F8F-55C4-4DA2-B6E6-E011FE6205E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A412-E2CA-401C-BFB7-E9FAA1A2CC3A}" type="pres">
      <dgm:prSet presAssocID="{27A76F8F-55C4-4DA2-B6E6-E011FE6205E3}" presName="aSpace2" presStyleCnt="0"/>
      <dgm:spPr/>
    </dgm:pt>
    <dgm:pt modelId="{2B9997B3-5902-4943-8512-2CB43E6BE80A}" type="pres">
      <dgm:prSet presAssocID="{6C7E7676-2CAF-40D6-8313-122D4FDB25D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AA4A9-C7E7-450F-8D85-61AD5B85C43D}" type="pres">
      <dgm:prSet presAssocID="{6C7E7676-2CAF-40D6-8313-122D4FDB25D1}" presName="aSpace2" presStyleCnt="0"/>
      <dgm:spPr/>
    </dgm:pt>
    <dgm:pt modelId="{C0445A03-9638-48F3-8F4A-4B0EF1537ED6}" type="pres">
      <dgm:prSet presAssocID="{4F9C5264-EDF3-4B92-9CCC-936597AEF7D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41E02-6386-4362-8304-1341701D8CC6}" type="pres">
      <dgm:prSet presAssocID="{4F9C5264-EDF3-4B92-9CCC-936597AEF7DB}" presName="aSpace2" presStyleCnt="0"/>
      <dgm:spPr/>
    </dgm:pt>
    <dgm:pt modelId="{2770BBDA-C7CF-4B59-867B-2978F55A563C}" type="pres">
      <dgm:prSet presAssocID="{285AD370-ED25-4711-991D-D90003B9454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96F86-9E0F-439E-8212-B841EA035DBD}" srcId="{B7B6E734-EB8D-48C1-ABFE-67B434482BB2}" destId="{285AD370-ED25-4711-991D-D90003B94542}" srcOrd="3" destOrd="0" parTransId="{5CBD6187-4456-4E70-BD84-48BA0CE740A7}" sibTransId="{930C3520-CD86-479F-876D-FD0FE4B5C1F6}"/>
    <dgm:cxn modelId="{6257BF03-61A6-478C-BA5C-6260F102095E}" srcId="{B7B6E734-EB8D-48C1-ABFE-67B434482BB2}" destId="{6C7E7676-2CAF-40D6-8313-122D4FDB25D1}" srcOrd="1" destOrd="0" parTransId="{725156CE-3C99-467A-A806-C4C34863B0DE}" sibTransId="{D0020B2A-AECE-47BA-9A55-D6E3DE09218F}"/>
    <dgm:cxn modelId="{3F3ED554-754B-49DF-9587-5259D04D7304}" srcId="{B7B6E734-EB8D-48C1-ABFE-67B434482BB2}" destId="{27A76F8F-55C4-4DA2-B6E6-E011FE6205E3}" srcOrd="0" destOrd="0" parTransId="{8A629BD7-9AB7-4406-90A0-E54887810AA2}" sibTransId="{26978BDC-4757-40DE-A9D9-E5C202C70F07}"/>
    <dgm:cxn modelId="{E5202393-7D5F-4CAC-BCCF-687D7586A5C9}" srcId="{A0B7A485-3E88-4160-84C8-999A2B0E4514}" destId="{B7B6E734-EB8D-48C1-ABFE-67B434482BB2}" srcOrd="0" destOrd="0" parTransId="{047338B2-48D0-4184-AA07-3ED6B058829C}" sibTransId="{A6FA59E7-28C6-4F19-B291-A540DD5B5012}"/>
    <dgm:cxn modelId="{98DA010A-38B8-4AB2-811A-C1306E9EDF37}" type="presOf" srcId="{B7B6E734-EB8D-48C1-ABFE-67B434482BB2}" destId="{B0C5A008-EA85-407E-9463-FA7A442EE6FA}" srcOrd="1" destOrd="0" presId="urn:microsoft.com/office/officeart/2005/8/layout/lProcess2"/>
    <dgm:cxn modelId="{DF60027D-8D49-4DC6-9E91-80037FBEF65A}" type="presOf" srcId="{285AD370-ED25-4711-991D-D90003B94542}" destId="{2770BBDA-C7CF-4B59-867B-2978F55A563C}" srcOrd="0" destOrd="0" presId="urn:microsoft.com/office/officeart/2005/8/layout/lProcess2"/>
    <dgm:cxn modelId="{A9E95351-843A-45F8-90A9-DCC8321D4DBF}" type="presOf" srcId="{B7B6E734-EB8D-48C1-ABFE-67B434482BB2}" destId="{ACCCB754-6539-4DBF-9C40-A9A100E274AD}" srcOrd="0" destOrd="0" presId="urn:microsoft.com/office/officeart/2005/8/layout/lProcess2"/>
    <dgm:cxn modelId="{14462F7D-F33A-4731-B055-71A71527B577}" type="presOf" srcId="{6C7E7676-2CAF-40D6-8313-122D4FDB25D1}" destId="{2B9997B3-5902-4943-8512-2CB43E6BE80A}" srcOrd="0" destOrd="0" presId="urn:microsoft.com/office/officeart/2005/8/layout/lProcess2"/>
    <dgm:cxn modelId="{868B7328-BBFB-4407-A953-B561096C5003}" srcId="{B7B6E734-EB8D-48C1-ABFE-67B434482BB2}" destId="{4F9C5264-EDF3-4B92-9CCC-936597AEF7DB}" srcOrd="2" destOrd="0" parTransId="{461E5E88-F023-40C1-AD92-B2CCC95BD585}" sibTransId="{22366D5F-7C95-4245-ABCE-9927924480FA}"/>
    <dgm:cxn modelId="{C7CF7C86-1A66-4FC3-9676-069D6D369F3F}" type="presOf" srcId="{27A76F8F-55C4-4DA2-B6E6-E011FE6205E3}" destId="{1B94D357-8806-421C-816B-4265117EFE7C}" srcOrd="0" destOrd="0" presId="urn:microsoft.com/office/officeart/2005/8/layout/lProcess2"/>
    <dgm:cxn modelId="{C9871BF9-D913-426E-90AF-13AF5C1149A2}" type="presOf" srcId="{4F9C5264-EDF3-4B92-9CCC-936597AEF7DB}" destId="{C0445A03-9638-48F3-8F4A-4B0EF1537ED6}" srcOrd="0" destOrd="0" presId="urn:microsoft.com/office/officeart/2005/8/layout/lProcess2"/>
    <dgm:cxn modelId="{1C006550-2780-4353-92A7-15A18CE404F6}" type="presOf" srcId="{A0B7A485-3E88-4160-84C8-999A2B0E4514}" destId="{3ADF3A1A-B659-4988-A464-1C959A804E79}" srcOrd="0" destOrd="0" presId="urn:microsoft.com/office/officeart/2005/8/layout/lProcess2"/>
    <dgm:cxn modelId="{2D019CC0-D54C-4D16-89A0-AF0D56DD2D30}" type="presParOf" srcId="{3ADF3A1A-B659-4988-A464-1C959A804E79}" destId="{C9AD5D29-980B-4504-A682-1E22206CF207}" srcOrd="0" destOrd="0" presId="urn:microsoft.com/office/officeart/2005/8/layout/lProcess2"/>
    <dgm:cxn modelId="{61E57DED-4B8D-483D-980C-DA7BC8F14F39}" type="presParOf" srcId="{C9AD5D29-980B-4504-A682-1E22206CF207}" destId="{ACCCB754-6539-4DBF-9C40-A9A100E274AD}" srcOrd="0" destOrd="0" presId="urn:microsoft.com/office/officeart/2005/8/layout/lProcess2"/>
    <dgm:cxn modelId="{A41288C6-C162-4F19-9945-876580E0E5F9}" type="presParOf" srcId="{C9AD5D29-980B-4504-A682-1E22206CF207}" destId="{B0C5A008-EA85-407E-9463-FA7A442EE6FA}" srcOrd="1" destOrd="0" presId="urn:microsoft.com/office/officeart/2005/8/layout/lProcess2"/>
    <dgm:cxn modelId="{315B593F-C4AA-4039-AA92-2F06FFB5C03A}" type="presParOf" srcId="{C9AD5D29-980B-4504-A682-1E22206CF207}" destId="{5803331C-A584-499C-8CC7-A25135F23732}" srcOrd="2" destOrd="0" presId="urn:microsoft.com/office/officeart/2005/8/layout/lProcess2"/>
    <dgm:cxn modelId="{D94C4E2E-40EA-4C9D-A0F1-547B1D2BAA88}" type="presParOf" srcId="{5803331C-A584-499C-8CC7-A25135F23732}" destId="{9A497CD4-5182-46FE-A777-7C4D204AF847}" srcOrd="0" destOrd="0" presId="urn:microsoft.com/office/officeart/2005/8/layout/lProcess2"/>
    <dgm:cxn modelId="{0AA80DD8-2A18-4B52-8FAF-20B6EC43FFF3}" type="presParOf" srcId="{9A497CD4-5182-46FE-A777-7C4D204AF847}" destId="{1B94D357-8806-421C-816B-4265117EFE7C}" srcOrd="0" destOrd="0" presId="urn:microsoft.com/office/officeart/2005/8/layout/lProcess2"/>
    <dgm:cxn modelId="{3861C832-D67F-4CEE-849C-5AE8ADCD7041}" type="presParOf" srcId="{9A497CD4-5182-46FE-A777-7C4D204AF847}" destId="{3E0EA412-E2CA-401C-BFB7-E9FAA1A2CC3A}" srcOrd="1" destOrd="0" presId="urn:microsoft.com/office/officeart/2005/8/layout/lProcess2"/>
    <dgm:cxn modelId="{7C37D8B9-B931-4697-92F5-098EB9A0E583}" type="presParOf" srcId="{9A497CD4-5182-46FE-A777-7C4D204AF847}" destId="{2B9997B3-5902-4943-8512-2CB43E6BE80A}" srcOrd="2" destOrd="0" presId="urn:microsoft.com/office/officeart/2005/8/layout/lProcess2"/>
    <dgm:cxn modelId="{D9BEDA82-FA3E-409B-A0FC-90F3434B2FCE}" type="presParOf" srcId="{9A497CD4-5182-46FE-A777-7C4D204AF847}" destId="{A5AAA4A9-C7E7-450F-8D85-61AD5B85C43D}" srcOrd="3" destOrd="0" presId="urn:microsoft.com/office/officeart/2005/8/layout/lProcess2"/>
    <dgm:cxn modelId="{C00FA72F-1387-48F1-B551-6D282B4CF7FB}" type="presParOf" srcId="{9A497CD4-5182-46FE-A777-7C4D204AF847}" destId="{C0445A03-9638-48F3-8F4A-4B0EF1537ED6}" srcOrd="4" destOrd="0" presId="urn:microsoft.com/office/officeart/2005/8/layout/lProcess2"/>
    <dgm:cxn modelId="{A2187613-7B6F-4948-ABFD-7501A8B15428}" type="presParOf" srcId="{9A497CD4-5182-46FE-A777-7C4D204AF847}" destId="{3AE41E02-6386-4362-8304-1341701D8CC6}" srcOrd="5" destOrd="0" presId="urn:microsoft.com/office/officeart/2005/8/layout/lProcess2"/>
    <dgm:cxn modelId="{1B38DD00-F9E0-4967-9668-0CA127DA5578}" type="presParOf" srcId="{9A497CD4-5182-46FE-A777-7C4D204AF847}" destId="{2770BBDA-C7CF-4B59-867B-2978F55A563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C5D19A-79F9-43FF-8ECC-24ECFC62D48D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A6F449-8972-446F-855F-01279BE892B1}">
      <dgm:prSet phldrT="[Text]" custT="1"/>
      <dgm:spPr/>
      <dgm:t>
        <a:bodyPr/>
        <a:lstStyle/>
        <a:p>
          <a:r>
            <a:rPr lang="en-US" sz="2000" dirty="0" smtClean="0"/>
            <a:t>Subjects</a:t>
          </a:r>
          <a:r>
            <a:rPr lang="en-US" sz="1600" dirty="0" smtClean="0"/>
            <a:t> matrix</a:t>
          </a:r>
          <a:endParaRPr lang="en-US" sz="1600" dirty="0"/>
        </a:p>
      </dgm:t>
    </dgm:pt>
    <dgm:pt modelId="{D4C9EA47-CE02-48E6-83BD-218E4AD91F88}" type="parTrans" cxnId="{6CEF473B-D980-40F3-9D2B-42F534336D96}">
      <dgm:prSet/>
      <dgm:spPr/>
      <dgm:t>
        <a:bodyPr/>
        <a:lstStyle/>
        <a:p>
          <a:endParaRPr lang="en-US" sz="1800"/>
        </a:p>
      </dgm:t>
    </dgm:pt>
    <dgm:pt modelId="{C5206D1D-776C-4976-AE20-FCE26A0506A2}" type="sibTrans" cxnId="{6CEF473B-D980-40F3-9D2B-42F534336D96}">
      <dgm:prSet/>
      <dgm:spPr/>
      <dgm:t>
        <a:bodyPr/>
        <a:lstStyle/>
        <a:p>
          <a:endParaRPr lang="en-US" sz="1800"/>
        </a:p>
      </dgm:t>
    </dgm:pt>
    <dgm:pt modelId="{DB30D382-1724-467E-A991-26DFB1177CDB}">
      <dgm:prSet phldrT="[Text]" custT="1"/>
      <dgm:spPr/>
      <dgm:t>
        <a:bodyPr/>
        <a:lstStyle/>
        <a:p>
          <a:r>
            <a:rPr lang="en-US" sz="1400" dirty="0" smtClean="0"/>
            <a:t>Math</a:t>
          </a:r>
        </a:p>
        <a:p>
          <a:r>
            <a:rPr lang="en-US" sz="1400" dirty="0" smtClean="0"/>
            <a:t>Social</a:t>
          </a:r>
        </a:p>
        <a:p>
          <a:r>
            <a:rPr lang="en-US" sz="1400" dirty="0" smtClean="0"/>
            <a:t>…</a:t>
          </a:r>
        </a:p>
      </dgm:t>
    </dgm:pt>
    <dgm:pt modelId="{1119BF81-DF86-4D44-8F75-36C38F6C64E1}" type="parTrans" cxnId="{B72A49B0-2E9B-49C9-9565-3B7DB7C86B33}">
      <dgm:prSet/>
      <dgm:spPr/>
      <dgm:t>
        <a:bodyPr/>
        <a:lstStyle/>
        <a:p>
          <a:endParaRPr lang="en-US" sz="1800"/>
        </a:p>
      </dgm:t>
    </dgm:pt>
    <dgm:pt modelId="{2693B737-91F7-410C-A13B-92347272DAE7}" type="sibTrans" cxnId="{B72A49B0-2E9B-49C9-9565-3B7DB7C86B33}">
      <dgm:prSet/>
      <dgm:spPr/>
      <dgm:t>
        <a:bodyPr/>
        <a:lstStyle/>
        <a:p>
          <a:endParaRPr lang="en-US" sz="1800"/>
        </a:p>
      </dgm:t>
    </dgm:pt>
    <dgm:pt modelId="{D711868D-7A5F-4B3F-8A64-B4C02CF78182}">
      <dgm:prSet phldrT="[Text]" custT="1"/>
      <dgm:spPr/>
      <dgm:t>
        <a:bodyPr/>
        <a:lstStyle/>
        <a:p>
          <a:r>
            <a:rPr lang="en-US" sz="1600" dirty="0" smtClean="0"/>
            <a:t> Subject Programs</a:t>
          </a:r>
        </a:p>
      </dgm:t>
    </dgm:pt>
    <dgm:pt modelId="{535E1AEF-C9D2-4ACF-A348-87313C34A535}" type="parTrans" cxnId="{73000E6E-68A7-43B2-B40C-F4188F713B66}">
      <dgm:prSet/>
      <dgm:spPr/>
      <dgm:t>
        <a:bodyPr/>
        <a:lstStyle/>
        <a:p>
          <a:endParaRPr lang="en-US" sz="1800"/>
        </a:p>
      </dgm:t>
    </dgm:pt>
    <dgm:pt modelId="{54F0E0E6-DB04-4978-8358-A452C2086CA6}" type="sibTrans" cxnId="{73000E6E-68A7-43B2-B40C-F4188F713B66}">
      <dgm:prSet/>
      <dgm:spPr/>
      <dgm:t>
        <a:bodyPr/>
        <a:lstStyle/>
        <a:p>
          <a:endParaRPr lang="en-US" sz="1800"/>
        </a:p>
      </dgm:t>
    </dgm:pt>
    <dgm:pt modelId="{39C1BA59-814E-4EE4-B690-34BDF8D4A43E}">
      <dgm:prSet phldrT="[Text]" custT="1"/>
      <dgm:spPr/>
      <dgm:t>
        <a:bodyPr/>
        <a:lstStyle/>
        <a:p>
          <a:r>
            <a:rPr lang="en-US" sz="1400" dirty="0" smtClean="0"/>
            <a:t>K, S, A, B</a:t>
          </a:r>
        </a:p>
        <a:p>
          <a:r>
            <a:rPr lang="en-US" sz="1400" dirty="0" smtClean="0"/>
            <a:t>1-12 years</a:t>
          </a:r>
        </a:p>
        <a:p>
          <a:endParaRPr lang="en-US" sz="1400" dirty="0" smtClean="0"/>
        </a:p>
        <a:p>
          <a:endParaRPr lang="en-US" sz="1400" dirty="0"/>
        </a:p>
      </dgm:t>
    </dgm:pt>
    <dgm:pt modelId="{E8CF889A-B53F-47DF-AFAC-FB68FE1462E6}">
      <dgm:prSet phldrT="[Text]" custT="1"/>
      <dgm:spPr/>
      <dgm:t>
        <a:bodyPr/>
        <a:lstStyle/>
        <a:p>
          <a:r>
            <a:rPr lang="en-US" sz="1600" dirty="0" smtClean="0"/>
            <a:t>Core Competencies</a:t>
          </a:r>
          <a:endParaRPr lang="en-US" sz="1600" dirty="0"/>
        </a:p>
      </dgm:t>
    </dgm:pt>
    <dgm:pt modelId="{FFF35590-B766-458A-826B-A31AF37B9E12}" type="sibTrans" cxnId="{0AA5AD49-4DA3-4CB1-BDD5-05BAF013015C}">
      <dgm:prSet/>
      <dgm:spPr/>
      <dgm:t>
        <a:bodyPr/>
        <a:lstStyle/>
        <a:p>
          <a:endParaRPr lang="en-US" sz="1800"/>
        </a:p>
      </dgm:t>
    </dgm:pt>
    <dgm:pt modelId="{D9580D0A-23C8-426D-945A-01F87A462B5F}" type="parTrans" cxnId="{0AA5AD49-4DA3-4CB1-BDD5-05BAF013015C}">
      <dgm:prSet/>
      <dgm:spPr/>
      <dgm:t>
        <a:bodyPr/>
        <a:lstStyle/>
        <a:p>
          <a:endParaRPr lang="en-US" sz="1800"/>
        </a:p>
      </dgm:t>
    </dgm:pt>
    <dgm:pt modelId="{7C2DDB82-3BEB-4A04-BD5C-CAE65D4966FA}" type="sibTrans" cxnId="{846F97E9-B462-493D-914C-59D412BE18A0}">
      <dgm:prSet/>
      <dgm:spPr/>
      <dgm:t>
        <a:bodyPr/>
        <a:lstStyle/>
        <a:p>
          <a:endParaRPr lang="en-US" sz="1800"/>
        </a:p>
      </dgm:t>
    </dgm:pt>
    <dgm:pt modelId="{7AC9476E-FDB8-4849-A6E4-188504EDB673}" type="parTrans" cxnId="{846F97E9-B462-493D-914C-59D412BE18A0}">
      <dgm:prSet/>
      <dgm:spPr/>
      <dgm:t>
        <a:bodyPr/>
        <a:lstStyle/>
        <a:p>
          <a:endParaRPr lang="en-US" sz="1800"/>
        </a:p>
      </dgm:t>
    </dgm:pt>
    <dgm:pt modelId="{72D11BB4-8057-4C14-8D6A-4399D0752CB6}">
      <dgm:prSet phldrT="[Text]" custT="1"/>
      <dgm:spPr/>
      <dgm:t>
        <a:bodyPr/>
        <a:lstStyle/>
        <a:p>
          <a:r>
            <a:rPr lang="en-US" sz="1400" dirty="0" smtClean="0"/>
            <a:t>Core competencies</a:t>
          </a:r>
          <a:endParaRPr lang="en-US" sz="1400" dirty="0"/>
        </a:p>
      </dgm:t>
    </dgm:pt>
    <dgm:pt modelId="{C1F34B28-A986-498C-B396-76BF371E04AB}" type="sibTrans" cxnId="{EFBB82FD-2BFE-4B66-956F-35B66DCE0865}">
      <dgm:prSet/>
      <dgm:spPr/>
      <dgm:t>
        <a:bodyPr/>
        <a:lstStyle/>
        <a:p>
          <a:endParaRPr lang="en-US" sz="1800"/>
        </a:p>
      </dgm:t>
    </dgm:pt>
    <dgm:pt modelId="{BDAE6FEF-1E0E-4825-B3A6-14113835CE12}" type="parTrans" cxnId="{EFBB82FD-2BFE-4B66-956F-35B66DCE0865}">
      <dgm:prSet/>
      <dgm:spPr/>
      <dgm:t>
        <a:bodyPr/>
        <a:lstStyle/>
        <a:p>
          <a:endParaRPr lang="en-US" sz="1800"/>
        </a:p>
      </dgm:t>
    </dgm:pt>
    <dgm:pt modelId="{93642961-9221-4EE3-8980-2A0CEB02D122}">
      <dgm:prSet phldrT="[Text]" custT="1"/>
      <dgm:spPr/>
      <dgm:t>
        <a:bodyPr/>
        <a:lstStyle/>
        <a:p>
          <a:r>
            <a:rPr lang="en-US" sz="1400" dirty="0" smtClean="0"/>
            <a:t>Philosophy, Principles </a:t>
          </a:r>
          <a:endParaRPr lang="en-US" sz="1400" dirty="0"/>
        </a:p>
      </dgm:t>
    </dgm:pt>
    <dgm:pt modelId="{4DDF380B-D314-4EB2-9F58-D00B0505D31B}" type="sibTrans" cxnId="{CFCA088D-8FB0-4703-952E-BA2E75814EB6}">
      <dgm:prSet/>
      <dgm:spPr/>
      <dgm:t>
        <a:bodyPr/>
        <a:lstStyle/>
        <a:p>
          <a:endParaRPr lang="en-US" sz="1800"/>
        </a:p>
      </dgm:t>
    </dgm:pt>
    <dgm:pt modelId="{5709187F-6367-492A-B4C4-5A5D549DCA2F}" type="parTrans" cxnId="{CFCA088D-8FB0-4703-952E-BA2E75814EB6}">
      <dgm:prSet/>
      <dgm:spPr/>
      <dgm:t>
        <a:bodyPr/>
        <a:lstStyle/>
        <a:p>
          <a:endParaRPr lang="en-US" sz="1800"/>
        </a:p>
      </dgm:t>
    </dgm:pt>
    <dgm:pt modelId="{AE9F7D26-89F7-406E-BF51-225FD1F224AB}">
      <dgm:prSet phldrT="[Text]" custT="1"/>
      <dgm:spPr/>
      <dgm:t>
        <a:bodyPr/>
        <a:lstStyle/>
        <a:p>
          <a:r>
            <a:rPr lang="en-US" sz="1400" dirty="0" smtClean="0"/>
            <a:t>How many classes/hours</a:t>
          </a:r>
        </a:p>
      </dgm:t>
    </dgm:pt>
    <dgm:pt modelId="{DC15CA92-DD41-4C73-A5A8-8D0C74FC72D0}" type="parTrans" cxnId="{88CEB734-A810-4B94-B23F-8063F2BE117A}">
      <dgm:prSet/>
      <dgm:spPr/>
      <dgm:t>
        <a:bodyPr/>
        <a:lstStyle/>
        <a:p>
          <a:endParaRPr lang="en-US" sz="1800"/>
        </a:p>
      </dgm:t>
    </dgm:pt>
    <dgm:pt modelId="{A9F71C0F-0FF9-4479-99C0-0011E60A2D15}" type="sibTrans" cxnId="{88CEB734-A810-4B94-B23F-8063F2BE117A}">
      <dgm:prSet/>
      <dgm:spPr/>
      <dgm:t>
        <a:bodyPr/>
        <a:lstStyle/>
        <a:p>
          <a:endParaRPr lang="en-US" sz="1800"/>
        </a:p>
      </dgm:t>
    </dgm:pt>
    <dgm:pt modelId="{08678FDB-6102-4105-9C27-5176153C37E1}">
      <dgm:prSet phldrT="[Text]" custT="1"/>
      <dgm:spPr/>
      <dgm:t>
        <a:bodyPr/>
        <a:lstStyle/>
        <a:p>
          <a:r>
            <a:rPr lang="en-US" sz="1400" smtClean="0"/>
            <a:t>Outcomes</a:t>
          </a:r>
          <a:endParaRPr lang="en-US" sz="1400" dirty="0"/>
        </a:p>
      </dgm:t>
    </dgm:pt>
    <dgm:pt modelId="{2573D617-5AFF-4CA8-B6E7-85AB3E76C48B}" type="parTrans" cxnId="{3D3BBA8D-0237-4245-9E44-15FFADFF9E0C}">
      <dgm:prSet/>
      <dgm:spPr/>
      <dgm:t>
        <a:bodyPr/>
        <a:lstStyle/>
        <a:p>
          <a:endParaRPr lang="en-US" sz="1800"/>
        </a:p>
      </dgm:t>
    </dgm:pt>
    <dgm:pt modelId="{7B8B2099-21C0-4458-A32F-4714CBCB5EF1}" type="sibTrans" cxnId="{3D3BBA8D-0237-4245-9E44-15FFADFF9E0C}">
      <dgm:prSet/>
      <dgm:spPr/>
      <dgm:t>
        <a:bodyPr/>
        <a:lstStyle/>
        <a:p>
          <a:endParaRPr lang="en-US" sz="1800"/>
        </a:p>
      </dgm:t>
    </dgm:pt>
    <dgm:pt modelId="{22BE68A1-1C6E-4DCB-B5F0-BF00477E16AC}">
      <dgm:prSet phldrT="[Text]" custT="1"/>
      <dgm:spPr/>
      <dgm:t>
        <a:bodyPr/>
        <a:lstStyle/>
        <a:p>
          <a:r>
            <a:rPr lang="en-US" sz="1400" dirty="0" smtClean="0"/>
            <a:t>Monitoring end evaluation</a:t>
          </a:r>
        </a:p>
      </dgm:t>
    </dgm:pt>
    <dgm:pt modelId="{3189CBB2-9218-4A70-A2B2-D4CA845B330A}" type="parTrans" cxnId="{3E3AA664-9944-44B4-ABE5-4B5AE392294E}">
      <dgm:prSet/>
      <dgm:spPr/>
      <dgm:t>
        <a:bodyPr/>
        <a:lstStyle/>
        <a:p>
          <a:endParaRPr lang="en-US" sz="1800"/>
        </a:p>
      </dgm:t>
    </dgm:pt>
    <dgm:pt modelId="{58E8ACAB-3146-4E86-93F2-16D5DDE59426}" type="sibTrans" cxnId="{3E3AA664-9944-44B4-ABE5-4B5AE392294E}">
      <dgm:prSet/>
      <dgm:spPr/>
      <dgm:t>
        <a:bodyPr/>
        <a:lstStyle/>
        <a:p>
          <a:endParaRPr lang="en-US" sz="1800"/>
        </a:p>
      </dgm:t>
    </dgm:pt>
    <dgm:pt modelId="{E66C42C8-0EE1-4973-A460-F2DF6ADB4B6F}" type="pres">
      <dgm:prSet presAssocID="{47C5D19A-79F9-43FF-8ECC-24ECFC62D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71E7-3FC6-417D-906D-08D4F17E06CA}" type="pres">
      <dgm:prSet presAssocID="{18A6F449-8972-446F-855F-01279BE892B1}" presName="compositeNode" presStyleCnt="0">
        <dgm:presLayoutVars>
          <dgm:bulletEnabled val="1"/>
        </dgm:presLayoutVars>
      </dgm:prSet>
      <dgm:spPr/>
    </dgm:pt>
    <dgm:pt modelId="{A2082B1B-04BF-4267-AFF0-98C9ED0D3B13}" type="pres">
      <dgm:prSet presAssocID="{18A6F449-8972-446F-855F-01279BE892B1}" presName="bgRect" presStyleLbl="node1" presStyleIdx="0" presStyleCnt="3" custLinFactNeighborX="-23" custLinFactNeighborY="417"/>
      <dgm:spPr/>
      <dgm:t>
        <a:bodyPr/>
        <a:lstStyle/>
        <a:p>
          <a:endParaRPr lang="en-US"/>
        </a:p>
      </dgm:t>
    </dgm:pt>
    <dgm:pt modelId="{F1F1D2CF-1EDC-44BD-8661-45B94582CE2D}" type="pres">
      <dgm:prSet presAssocID="{18A6F449-8972-446F-855F-01279BE892B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F9995-9A5F-444B-97ED-B49B469E5717}" type="pres">
      <dgm:prSet presAssocID="{18A6F449-8972-446F-855F-01279BE892B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E6419-DB34-4558-B72A-9A4327B8A3A1}" type="pres">
      <dgm:prSet presAssocID="{C5206D1D-776C-4976-AE20-FCE26A0506A2}" presName="hSp" presStyleCnt="0"/>
      <dgm:spPr/>
    </dgm:pt>
    <dgm:pt modelId="{5DD6644A-D0A2-4571-99FF-B3F7666675EB}" type="pres">
      <dgm:prSet presAssocID="{C5206D1D-776C-4976-AE20-FCE26A0506A2}" presName="vProcSp" presStyleCnt="0"/>
      <dgm:spPr/>
    </dgm:pt>
    <dgm:pt modelId="{42E3C945-55D3-407E-8BA6-C521770C0C58}" type="pres">
      <dgm:prSet presAssocID="{C5206D1D-776C-4976-AE20-FCE26A0506A2}" presName="vSp1" presStyleCnt="0"/>
      <dgm:spPr/>
    </dgm:pt>
    <dgm:pt modelId="{6DFE3469-6B61-42D5-B189-96AA0E0A9333}" type="pres">
      <dgm:prSet presAssocID="{C5206D1D-776C-4976-AE20-FCE26A0506A2}" presName="simulatedConn" presStyleLbl="solidFgAcc1" presStyleIdx="0" presStyleCnt="2"/>
      <dgm:spPr/>
    </dgm:pt>
    <dgm:pt modelId="{49A00FCC-0EE7-415A-8244-67B1BD0CE104}" type="pres">
      <dgm:prSet presAssocID="{C5206D1D-776C-4976-AE20-FCE26A0506A2}" presName="vSp2" presStyleCnt="0"/>
      <dgm:spPr/>
    </dgm:pt>
    <dgm:pt modelId="{5B4B0252-5C95-4BDC-9053-6879B8F00B86}" type="pres">
      <dgm:prSet presAssocID="{C5206D1D-776C-4976-AE20-FCE26A0506A2}" presName="sibTrans" presStyleCnt="0"/>
      <dgm:spPr/>
    </dgm:pt>
    <dgm:pt modelId="{BD83DD11-A3A4-4AD8-B25F-4FE6AC6948D0}" type="pres">
      <dgm:prSet presAssocID="{E8CF889A-B53F-47DF-AFAC-FB68FE1462E6}" presName="compositeNode" presStyleCnt="0">
        <dgm:presLayoutVars>
          <dgm:bulletEnabled val="1"/>
        </dgm:presLayoutVars>
      </dgm:prSet>
      <dgm:spPr/>
    </dgm:pt>
    <dgm:pt modelId="{CEA75691-1EF6-49D1-8A1C-E00CA9E57DB5}" type="pres">
      <dgm:prSet presAssocID="{E8CF889A-B53F-47DF-AFAC-FB68FE1462E6}" presName="bgRect" presStyleLbl="node1" presStyleIdx="1" presStyleCnt="3"/>
      <dgm:spPr/>
      <dgm:t>
        <a:bodyPr/>
        <a:lstStyle/>
        <a:p>
          <a:endParaRPr lang="en-US"/>
        </a:p>
      </dgm:t>
    </dgm:pt>
    <dgm:pt modelId="{D9E57E38-8CF6-4ADA-83AE-CCEF11FA1DB3}" type="pres">
      <dgm:prSet presAssocID="{E8CF889A-B53F-47DF-AFAC-FB68FE1462E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6559D-CA4B-4172-AAAD-B76EEC391E9B}" type="pres">
      <dgm:prSet presAssocID="{E8CF889A-B53F-47DF-AFAC-FB68FE1462E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5DE23-12EB-4ADE-89CE-3BA72F0DE747}" type="pres">
      <dgm:prSet presAssocID="{FFF35590-B766-458A-826B-A31AF37B9E12}" presName="hSp" presStyleCnt="0"/>
      <dgm:spPr/>
    </dgm:pt>
    <dgm:pt modelId="{32198DA0-A3DE-4B72-8240-0C3947F4F4A7}" type="pres">
      <dgm:prSet presAssocID="{FFF35590-B766-458A-826B-A31AF37B9E12}" presName="vProcSp" presStyleCnt="0"/>
      <dgm:spPr/>
    </dgm:pt>
    <dgm:pt modelId="{2CBAD32E-9B6F-4A90-B0B0-BCFB2F9E972C}" type="pres">
      <dgm:prSet presAssocID="{FFF35590-B766-458A-826B-A31AF37B9E12}" presName="vSp1" presStyleCnt="0"/>
      <dgm:spPr/>
    </dgm:pt>
    <dgm:pt modelId="{685C21AB-A5C1-4FC9-B049-4B626EC3762E}" type="pres">
      <dgm:prSet presAssocID="{FFF35590-B766-458A-826B-A31AF37B9E12}" presName="simulatedConn" presStyleLbl="solidFgAcc1" presStyleIdx="1" presStyleCnt="2"/>
      <dgm:spPr/>
    </dgm:pt>
    <dgm:pt modelId="{C3BCB3A8-6E8F-4CEA-BF8E-490BD1C93DF1}" type="pres">
      <dgm:prSet presAssocID="{FFF35590-B766-458A-826B-A31AF37B9E12}" presName="vSp2" presStyleCnt="0"/>
      <dgm:spPr/>
    </dgm:pt>
    <dgm:pt modelId="{C8CE2939-678F-4F52-8F7B-6190810C892D}" type="pres">
      <dgm:prSet presAssocID="{FFF35590-B766-458A-826B-A31AF37B9E12}" presName="sibTrans" presStyleCnt="0"/>
      <dgm:spPr/>
    </dgm:pt>
    <dgm:pt modelId="{A8E2F709-D4A9-47A7-A1AD-6047DA765E75}" type="pres">
      <dgm:prSet presAssocID="{D711868D-7A5F-4B3F-8A64-B4C02CF78182}" presName="compositeNode" presStyleCnt="0">
        <dgm:presLayoutVars>
          <dgm:bulletEnabled val="1"/>
        </dgm:presLayoutVars>
      </dgm:prSet>
      <dgm:spPr/>
    </dgm:pt>
    <dgm:pt modelId="{514E31BF-B4AF-4EB5-8330-94DA7801063A}" type="pres">
      <dgm:prSet presAssocID="{D711868D-7A5F-4B3F-8A64-B4C02CF78182}" presName="bgRect" presStyleLbl="node1" presStyleIdx="2" presStyleCnt="3"/>
      <dgm:spPr/>
      <dgm:t>
        <a:bodyPr/>
        <a:lstStyle/>
        <a:p>
          <a:endParaRPr lang="en-US"/>
        </a:p>
      </dgm:t>
    </dgm:pt>
    <dgm:pt modelId="{A7812CCF-E1CA-4EB1-B514-4B131C5807BC}" type="pres">
      <dgm:prSet presAssocID="{D711868D-7A5F-4B3F-8A64-B4C02CF7818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D4BF0-4732-42D7-B5AB-587ADCA81544}" type="pres">
      <dgm:prSet presAssocID="{D711868D-7A5F-4B3F-8A64-B4C02CF7818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AA664-9944-44B4-ABE5-4B5AE392294E}" srcId="{D711868D-7A5F-4B3F-8A64-B4C02CF78182}" destId="{22BE68A1-1C6E-4DCB-B5F0-BF00477E16AC}" srcOrd="4" destOrd="0" parTransId="{3189CBB2-9218-4A70-A2B2-D4CA845B330A}" sibTransId="{58E8ACAB-3146-4E86-93F2-16D5DDE59426}"/>
    <dgm:cxn modelId="{6F479CD0-7CA5-4B8B-B602-B246E8546D59}" type="presOf" srcId="{47C5D19A-79F9-43FF-8ECC-24ECFC62D48D}" destId="{E66C42C8-0EE1-4973-A460-F2DF6ADB4B6F}" srcOrd="0" destOrd="0" presId="urn:microsoft.com/office/officeart/2005/8/layout/hProcess7"/>
    <dgm:cxn modelId="{6CEF473B-D980-40F3-9D2B-42F534336D96}" srcId="{47C5D19A-79F9-43FF-8ECC-24ECFC62D48D}" destId="{18A6F449-8972-446F-855F-01279BE892B1}" srcOrd="0" destOrd="0" parTransId="{D4C9EA47-CE02-48E6-83BD-218E4AD91F88}" sibTransId="{C5206D1D-776C-4976-AE20-FCE26A0506A2}"/>
    <dgm:cxn modelId="{CF375B2F-25BA-454C-AF7F-7CBE765BA4DA}" type="presOf" srcId="{D711868D-7A5F-4B3F-8A64-B4C02CF78182}" destId="{A7812CCF-E1CA-4EB1-B514-4B131C5807BC}" srcOrd="1" destOrd="0" presId="urn:microsoft.com/office/officeart/2005/8/layout/hProcess7"/>
    <dgm:cxn modelId="{846F97E9-B462-493D-914C-59D412BE18A0}" srcId="{E8CF889A-B53F-47DF-AFAC-FB68FE1462E6}" destId="{39C1BA59-814E-4EE4-B690-34BDF8D4A43E}" srcOrd="0" destOrd="0" parTransId="{7AC9476E-FDB8-4849-A6E4-188504EDB673}" sibTransId="{7C2DDB82-3BEB-4A04-BD5C-CAE65D4966FA}"/>
    <dgm:cxn modelId="{6C7DDD8B-4BE0-4AA0-8E56-57C8A2A0B4EC}" type="presOf" srcId="{E8CF889A-B53F-47DF-AFAC-FB68FE1462E6}" destId="{CEA75691-1EF6-49D1-8A1C-E00CA9E57DB5}" srcOrd="0" destOrd="0" presId="urn:microsoft.com/office/officeart/2005/8/layout/hProcess7"/>
    <dgm:cxn modelId="{88CEB734-A810-4B94-B23F-8063F2BE117A}" srcId="{D711868D-7A5F-4B3F-8A64-B4C02CF78182}" destId="{AE9F7D26-89F7-406E-BF51-225FD1F224AB}" srcOrd="3" destOrd="0" parTransId="{DC15CA92-DD41-4C73-A5A8-8D0C74FC72D0}" sibTransId="{A9F71C0F-0FF9-4479-99C0-0011E60A2D15}"/>
    <dgm:cxn modelId="{7835890E-6342-4CB1-83F8-66B0FEA388A9}" type="presOf" srcId="{AE9F7D26-89F7-406E-BF51-225FD1F224AB}" destId="{563D4BF0-4732-42D7-B5AB-587ADCA81544}" srcOrd="0" destOrd="3" presId="urn:microsoft.com/office/officeart/2005/8/layout/hProcess7"/>
    <dgm:cxn modelId="{EFBB82FD-2BFE-4B66-956F-35B66DCE0865}" srcId="{D711868D-7A5F-4B3F-8A64-B4C02CF78182}" destId="{72D11BB4-8057-4C14-8D6A-4399D0752CB6}" srcOrd="1" destOrd="0" parTransId="{BDAE6FEF-1E0E-4825-B3A6-14113835CE12}" sibTransId="{C1F34B28-A986-498C-B396-76BF371E04AB}"/>
    <dgm:cxn modelId="{CFCA088D-8FB0-4703-952E-BA2E75814EB6}" srcId="{D711868D-7A5F-4B3F-8A64-B4C02CF78182}" destId="{93642961-9221-4EE3-8980-2A0CEB02D122}" srcOrd="0" destOrd="0" parTransId="{5709187F-6367-492A-B4C4-5A5D549DCA2F}" sibTransId="{4DDF380B-D314-4EB2-9F58-D00B0505D31B}"/>
    <dgm:cxn modelId="{410D9BD3-D1D7-45FA-BA35-CB60DB63740E}" type="presOf" srcId="{39C1BA59-814E-4EE4-B690-34BDF8D4A43E}" destId="{6A76559D-CA4B-4172-AAAD-B76EEC391E9B}" srcOrd="0" destOrd="0" presId="urn:microsoft.com/office/officeart/2005/8/layout/hProcess7"/>
    <dgm:cxn modelId="{B4B1155B-D65C-4007-A690-DC8D0A1F33FD}" type="presOf" srcId="{08678FDB-6102-4105-9C27-5176153C37E1}" destId="{563D4BF0-4732-42D7-B5AB-587ADCA81544}" srcOrd="0" destOrd="2" presId="urn:microsoft.com/office/officeart/2005/8/layout/hProcess7"/>
    <dgm:cxn modelId="{3EC044B8-43F0-459E-90C3-6A047E320100}" type="presOf" srcId="{DB30D382-1724-467E-A991-26DFB1177CDB}" destId="{5B0F9995-9A5F-444B-97ED-B49B469E5717}" srcOrd="0" destOrd="0" presId="urn:microsoft.com/office/officeart/2005/8/layout/hProcess7"/>
    <dgm:cxn modelId="{78D8B34D-0E45-42D0-A808-98FFE786FECC}" type="presOf" srcId="{72D11BB4-8057-4C14-8D6A-4399D0752CB6}" destId="{563D4BF0-4732-42D7-B5AB-587ADCA81544}" srcOrd="0" destOrd="1" presId="urn:microsoft.com/office/officeart/2005/8/layout/hProcess7"/>
    <dgm:cxn modelId="{54E53C92-1344-4BA9-A68B-7DB5DAAE317C}" type="presOf" srcId="{D711868D-7A5F-4B3F-8A64-B4C02CF78182}" destId="{514E31BF-B4AF-4EB5-8330-94DA7801063A}" srcOrd="0" destOrd="0" presId="urn:microsoft.com/office/officeart/2005/8/layout/hProcess7"/>
    <dgm:cxn modelId="{BE25061B-FE86-4192-9825-0ABA1DBA92AF}" type="presOf" srcId="{18A6F449-8972-446F-855F-01279BE892B1}" destId="{F1F1D2CF-1EDC-44BD-8661-45B94582CE2D}" srcOrd="1" destOrd="0" presId="urn:microsoft.com/office/officeart/2005/8/layout/hProcess7"/>
    <dgm:cxn modelId="{82089C39-E435-41CB-A729-0166CF6E6BFB}" type="presOf" srcId="{E8CF889A-B53F-47DF-AFAC-FB68FE1462E6}" destId="{D9E57E38-8CF6-4ADA-83AE-CCEF11FA1DB3}" srcOrd="1" destOrd="0" presId="urn:microsoft.com/office/officeart/2005/8/layout/hProcess7"/>
    <dgm:cxn modelId="{D9080C45-5E65-4FD8-8BFA-CAB725F55A89}" type="presOf" srcId="{18A6F449-8972-446F-855F-01279BE892B1}" destId="{A2082B1B-04BF-4267-AFF0-98C9ED0D3B13}" srcOrd="0" destOrd="0" presId="urn:microsoft.com/office/officeart/2005/8/layout/hProcess7"/>
    <dgm:cxn modelId="{078B3F9B-E416-44D0-9729-6CC608BEBFA8}" type="presOf" srcId="{22BE68A1-1C6E-4DCB-B5F0-BF00477E16AC}" destId="{563D4BF0-4732-42D7-B5AB-587ADCA81544}" srcOrd="0" destOrd="4" presId="urn:microsoft.com/office/officeart/2005/8/layout/hProcess7"/>
    <dgm:cxn modelId="{0AA5AD49-4DA3-4CB1-BDD5-05BAF013015C}" srcId="{47C5D19A-79F9-43FF-8ECC-24ECFC62D48D}" destId="{E8CF889A-B53F-47DF-AFAC-FB68FE1462E6}" srcOrd="1" destOrd="0" parTransId="{D9580D0A-23C8-426D-945A-01F87A462B5F}" sibTransId="{FFF35590-B766-458A-826B-A31AF37B9E12}"/>
    <dgm:cxn modelId="{3D3BBA8D-0237-4245-9E44-15FFADFF9E0C}" srcId="{D711868D-7A5F-4B3F-8A64-B4C02CF78182}" destId="{08678FDB-6102-4105-9C27-5176153C37E1}" srcOrd="2" destOrd="0" parTransId="{2573D617-5AFF-4CA8-B6E7-85AB3E76C48B}" sibTransId="{7B8B2099-21C0-4458-A32F-4714CBCB5EF1}"/>
    <dgm:cxn modelId="{B72A49B0-2E9B-49C9-9565-3B7DB7C86B33}" srcId="{18A6F449-8972-446F-855F-01279BE892B1}" destId="{DB30D382-1724-467E-A991-26DFB1177CDB}" srcOrd="0" destOrd="0" parTransId="{1119BF81-DF86-4D44-8F75-36C38F6C64E1}" sibTransId="{2693B737-91F7-410C-A13B-92347272DAE7}"/>
    <dgm:cxn modelId="{73000E6E-68A7-43B2-B40C-F4188F713B66}" srcId="{47C5D19A-79F9-43FF-8ECC-24ECFC62D48D}" destId="{D711868D-7A5F-4B3F-8A64-B4C02CF78182}" srcOrd="2" destOrd="0" parTransId="{535E1AEF-C9D2-4ACF-A348-87313C34A535}" sibTransId="{54F0E0E6-DB04-4978-8358-A452C2086CA6}"/>
    <dgm:cxn modelId="{FB86B52F-ACE9-4FEB-9345-7CC0772AF6DB}" type="presOf" srcId="{93642961-9221-4EE3-8980-2A0CEB02D122}" destId="{563D4BF0-4732-42D7-B5AB-587ADCA81544}" srcOrd="0" destOrd="0" presId="urn:microsoft.com/office/officeart/2005/8/layout/hProcess7"/>
    <dgm:cxn modelId="{6051F190-93A7-42CF-830F-1AC9A9D85914}" type="presParOf" srcId="{E66C42C8-0EE1-4973-A460-F2DF6ADB4B6F}" destId="{5F8B71E7-3FC6-417D-906D-08D4F17E06CA}" srcOrd="0" destOrd="0" presId="urn:microsoft.com/office/officeart/2005/8/layout/hProcess7"/>
    <dgm:cxn modelId="{4DF7950C-CC05-40B5-810B-C3365401F6C0}" type="presParOf" srcId="{5F8B71E7-3FC6-417D-906D-08D4F17E06CA}" destId="{A2082B1B-04BF-4267-AFF0-98C9ED0D3B13}" srcOrd="0" destOrd="0" presId="urn:microsoft.com/office/officeart/2005/8/layout/hProcess7"/>
    <dgm:cxn modelId="{49EBC0D8-61CB-4FD0-AB1D-A8C25505F0E2}" type="presParOf" srcId="{5F8B71E7-3FC6-417D-906D-08D4F17E06CA}" destId="{F1F1D2CF-1EDC-44BD-8661-45B94582CE2D}" srcOrd="1" destOrd="0" presId="urn:microsoft.com/office/officeart/2005/8/layout/hProcess7"/>
    <dgm:cxn modelId="{F7FBDBB4-210E-42EA-BC21-A25C4E022BDE}" type="presParOf" srcId="{5F8B71E7-3FC6-417D-906D-08D4F17E06CA}" destId="{5B0F9995-9A5F-444B-97ED-B49B469E5717}" srcOrd="2" destOrd="0" presId="urn:microsoft.com/office/officeart/2005/8/layout/hProcess7"/>
    <dgm:cxn modelId="{4D306AF5-4E4A-4475-94E8-3EF13F00E158}" type="presParOf" srcId="{E66C42C8-0EE1-4973-A460-F2DF6ADB4B6F}" destId="{C61E6419-DB34-4558-B72A-9A4327B8A3A1}" srcOrd="1" destOrd="0" presId="urn:microsoft.com/office/officeart/2005/8/layout/hProcess7"/>
    <dgm:cxn modelId="{D913E9CC-2A9D-44AF-A0A9-C91E048A8462}" type="presParOf" srcId="{E66C42C8-0EE1-4973-A460-F2DF6ADB4B6F}" destId="{5DD6644A-D0A2-4571-99FF-B3F7666675EB}" srcOrd="2" destOrd="0" presId="urn:microsoft.com/office/officeart/2005/8/layout/hProcess7"/>
    <dgm:cxn modelId="{2A2B3B25-2A41-4A2C-91E4-274C763C1B54}" type="presParOf" srcId="{5DD6644A-D0A2-4571-99FF-B3F7666675EB}" destId="{42E3C945-55D3-407E-8BA6-C521770C0C58}" srcOrd="0" destOrd="0" presId="urn:microsoft.com/office/officeart/2005/8/layout/hProcess7"/>
    <dgm:cxn modelId="{6D40C6A6-BF02-4328-B860-ACB2093E024D}" type="presParOf" srcId="{5DD6644A-D0A2-4571-99FF-B3F7666675EB}" destId="{6DFE3469-6B61-42D5-B189-96AA0E0A9333}" srcOrd="1" destOrd="0" presId="urn:microsoft.com/office/officeart/2005/8/layout/hProcess7"/>
    <dgm:cxn modelId="{CC56C1B9-E2F6-452F-A412-325B6CE82954}" type="presParOf" srcId="{5DD6644A-D0A2-4571-99FF-B3F7666675EB}" destId="{49A00FCC-0EE7-415A-8244-67B1BD0CE104}" srcOrd="2" destOrd="0" presId="urn:microsoft.com/office/officeart/2005/8/layout/hProcess7"/>
    <dgm:cxn modelId="{30AB41F8-7D5A-40AF-9709-43415AD06749}" type="presParOf" srcId="{E66C42C8-0EE1-4973-A460-F2DF6ADB4B6F}" destId="{5B4B0252-5C95-4BDC-9053-6879B8F00B86}" srcOrd="3" destOrd="0" presId="urn:microsoft.com/office/officeart/2005/8/layout/hProcess7"/>
    <dgm:cxn modelId="{A139E09D-8499-4716-9B92-84A6D4023B34}" type="presParOf" srcId="{E66C42C8-0EE1-4973-A460-F2DF6ADB4B6F}" destId="{BD83DD11-A3A4-4AD8-B25F-4FE6AC6948D0}" srcOrd="4" destOrd="0" presId="urn:microsoft.com/office/officeart/2005/8/layout/hProcess7"/>
    <dgm:cxn modelId="{99AE45E9-658C-4206-B331-AD3959DE4B47}" type="presParOf" srcId="{BD83DD11-A3A4-4AD8-B25F-4FE6AC6948D0}" destId="{CEA75691-1EF6-49D1-8A1C-E00CA9E57DB5}" srcOrd="0" destOrd="0" presId="urn:microsoft.com/office/officeart/2005/8/layout/hProcess7"/>
    <dgm:cxn modelId="{09C2D0CC-C32C-4297-9134-DEB328FD3458}" type="presParOf" srcId="{BD83DD11-A3A4-4AD8-B25F-4FE6AC6948D0}" destId="{D9E57E38-8CF6-4ADA-83AE-CCEF11FA1DB3}" srcOrd="1" destOrd="0" presId="urn:microsoft.com/office/officeart/2005/8/layout/hProcess7"/>
    <dgm:cxn modelId="{0E8C39DE-CEA6-4848-BE40-2025BD55A7BF}" type="presParOf" srcId="{BD83DD11-A3A4-4AD8-B25F-4FE6AC6948D0}" destId="{6A76559D-CA4B-4172-AAAD-B76EEC391E9B}" srcOrd="2" destOrd="0" presId="urn:microsoft.com/office/officeart/2005/8/layout/hProcess7"/>
    <dgm:cxn modelId="{B6CAC7E5-9241-4788-9CD4-4714235F5303}" type="presParOf" srcId="{E66C42C8-0EE1-4973-A460-F2DF6ADB4B6F}" destId="{9C95DE23-12EB-4ADE-89CE-3BA72F0DE747}" srcOrd="5" destOrd="0" presId="urn:microsoft.com/office/officeart/2005/8/layout/hProcess7"/>
    <dgm:cxn modelId="{F4485EE9-F02B-4549-BF34-5A6262F4B33B}" type="presParOf" srcId="{E66C42C8-0EE1-4973-A460-F2DF6ADB4B6F}" destId="{32198DA0-A3DE-4B72-8240-0C3947F4F4A7}" srcOrd="6" destOrd="0" presId="urn:microsoft.com/office/officeart/2005/8/layout/hProcess7"/>
    <dgm:cxn modelId="{7E09AB2F-60B8-4969-B7CE-155672526F85}" type="presParOf" srcId="{32198DA0-A3DE-4B72-8240-0C3947F4F4A7}" destId="{2CBAD32E-9B6F-4A90-B0B0-BCFB2F9E972C}" srcOrd="0" destOrd="0" presId="urn:microsoft.com/office/officeart/2005/8/layout/hProcess7"/>
    <dgm:cxn modelId="{EDD0A29F-2384-4B92-8780-F613DEC7DA04}" type="presParOf" srcId="{32198DA0-A3DE-4B72-8240-0C3947F4F4A7}" destId="{685C21AB-A5C1-4FC9-B049-4B626EC3762E}" srcOrd="1" destOrd="0" presId="urn:microsoft.com/office/officeart/2005/8/layout/hProcess7"/>
    <dgm:cxn modelId="{D69F538D-FD23-4648-9745-F7DB249A25DE}" type="presParOf" srcId="{32198DA0-A3DE-4B72-8240-0C3947F4F4A7}" destId="{C3BCB3A8-6E8F-4CEA-BF8E-490BD1C93DF1}" srcOrd="2" destOrd="0" presId="urn:microsoft.com/office/officeart/2005/8/layout/hProcess7"/>
    <dgm:cxn modelId="{5E1BD363-A602-4974-B722-C1FE14B9193F}" type="presParOf" srcId="{E66C42C8-0EE1-4973-A460-F2DF6ADB4B6F}" destId="{C8CE2939-678F-4F52-8F7B-6190810C892D}" srcOrd="7" destOrd="0" presId="urn:microsoft.com/office/officeart/2005/8/layout/hProcess7"/>
    <dgm:cxn modelId="{EEC3F094-0E08-44D3-8B13-5C9C6127D8A2}" type="presParOf" srcId="{E66C42C8-0EE1-4973-A460-F2DF6ADB4B6F}" destId="{A8E2F709-D4A9-47A7-A1AD-6047DA765E75}" srcOrd="8" destOrd="0" presId="urn:microsoft.com/office/officeart/2005/8/layout/hProcess7"/>
    <dgm:cxn modelId="{EA097693-2A9E-45E1-AA46-848B55B817B6}" type="presParOf" srcId="{A8E2F709-D4A9-47A7-A1AD-6047DA765E75}" destId="{514E31BF-B4AF-4EB5-8330-94DA7801063A}" srcOrd="0" destOrd="0" presId="urn:microsoft.com/office/officeart/2005/8/layout/hProcess7"/>
    <dgm:cxn modelId="{F0AEF010-3034-4DF8-9031-916AE47206F0}" type="presParOf" srcId="{A8E2F709-D4A9-47A7-A1AD-6047DA765E75}" destId="{A7812CCF-E1CA-4EB1-B514-4B131C5807BC}" srcOrd="1" destOrd="0" presId="urn:microsoft.com/office/officeart/2005/8/layout/hProcess7"/>
    <dgm:cxn modelId="{4B1323B9-F14D-41EF-902F-DDDBE186AB2E}" type="presParOf" srcId="{A8E2F709-D4A9-47A7-A1AD-6047DA765E75}" destId="{563D4BF0-4732-42D7-B5AB-587ADCA815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C5D19A-79F9-43FF-8ECC-24ECFC62D48D}" type="doc">
      <dgm:prSet loTypeId="urn:microsoft.com/office/officeart/2005/8/layout/hProcess7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8A6F449-8972-446F-855F-01279BE892B1}">
      <dgm:prSet phldrT="[Text]"/>
      <dgm:spPr/>
      <dgm:t>
        <a:bodyPr/>
        <a:lstStyle/>
        <a:p>
          <a:r>
            <a:rPr lang="en-US" dirty="0" smtClean="0"/>
            <a:t>Module for teachers</a:t>
          </a:r>
          <a:endParaRPr lang="en-US" dirty="0"/>
        </a:p>
      </dgm:t>
    </dgm:pt>
    <dgm:pt modelId="{D4C9EA47-CE02-48E6-83BD-218E4AD91F88}" type="parTrans" cxnId="{6CEF473B-D980-40F3-9D2B-42F534336D96}">
      <dgm:prSet/>
      <dgm:spPr/>
      <dgm:t>
        <a:bodyPr/>
        <a:lstStyle/>
        <a:p>
          <a:endParaRPr lang="en-US"/>
        </a:p>
      </dgm:t>
    </dgm:pt>
    <dgm:pt modelId="{C5206D1D-776C-4976-AE20-FCE26A0506A2}" type="sibTrans" cxnId="{6CEF473B-D980-40F3-9D2B-42F534336D96}">
      <dgm:prSet/>
      <dgm:spPr/>
      <dgm:t>
        <a:bodyPr/>
        <a:lstStyle/>
        <a:p>
          <a:endParaRPr lang="en-US"/>
        </a:p>
      </dgm:t>
    </dgm:pt>
    <dgm:pt modelId="{DB30D382-1724-467E-A991-26DFB1177CDB}">
      <dgm:prSet phldrT="[Text]"/>
      <dgm:spPr/>
      <dgm:t>
        <a:bodyPr/>
        <a:lstStyle/>
        <a:p>
          <a:r>
            <a:rPr lang="en-US" dirty="0" smtClean="0"/>
            <a:t>Math</a:t>
          </a:r>
        </a:p>
        <a:p>
          <a:r>
            <a:rPr lang="en-US" dirty="0" smtClean="0"/>
            <a:t>Social</a:t>
          </a:r>
        </a:p>
        <a:p>
          <a:r>
            <a:rPr lang="en-US" dirty="0" smtClean="0"/>
            <a:t>…</a:t>
          </a:r>
        </a:p>
      </dgm:t>
    </dgm:pt>
    <dgm:pt modelId="{1119BF81-DF86-4D44-8F75-36C38F6C64E1}" type="parTrans" cxnId="{B72A49B0-2E9B-49C9-9565-3B7DB7C86B33}">
      <dgm:prSet/>
      <dgm:spPr/>
      <dgm:t>
        <a:bodyPr/>
        <a:lstStyle/>
        <a:p>
          <a:endParaRPr lang="en-US"/>
        </a:p>
      </dgm:t>
    </dgm:pt>
    <dgm:pt modelId="{2693B737-91F7-410C-A13B-92347272DAE7}" type="sibTrans" cxnId="{B72A49B0-2E9B-49C9-9565-3B7DB7C86B33}">
      <dgm:prSet/>
      <dgm:spPr/>
      <dgm:t>
        <a:bodyPr/>
        <a:lstStyle/>
        <a:p>
          <a:endParaRPr lang="en-US"/>
        </a:p>
      </dgm:t>
    </dgm:pt>
    <dgm:pt modelId="{8754CE7A-2F6A-42F5-BBCB-D4BE46693613}">
      <dgm:prSet phldrT="[Text]"/>
      <dgm:spPr/>
      <dgm:t>
        <a:bodyPr/>
        <a:lstStyle/>
        <a:p>
          <a:r>
            <a:rPr lang="en-US" dirty="0" smtClean="0"/>
            <a:t>Pilot training</a:t>
          </a:r>
        </a:p>
      </dgm:t>
    </dgm:pt>
    <dgm:pt modelId="{FA67C38C-6B4F-4F81-BC12-22EF04DC5D8A}" type="parTrans" cxnId="{9A02F850-62F1-432D-9819-621749697FFA}">
      <dgm:prSet/>
      <dgm:spPr/>
    </dgm:pt>
    <dgm:pt modelId="{FBC985F8-BF44-47A7-8182-65CBDD425C5C}" type="sibTrans" cxnId="{9A02F850-62F1-432D-9819-621749697FFA}">
      <dgm:prSet/>
      <dgm:spPr/>
    </dgm:pt>
    <dgm:pt modelId="{E81BE1B9-C32C-4DF9-81DA-A90139DB16EC}">
      <dgm:prSet phldrT="[Text]"/>
      <dgm:spPr/>
      <dgm:t>
        <a:bodyPr/>
        <a:lstStyle/>
        <a:p>
          <a:r>
            <a:rPr lang="en-US" dirty="0" smtClean="0"/>
            <a:t>Selected schools</a:t>
          </a:r>
        </a:p>
      </dgm:t>
    </dgm:pt>
    <dgm:pt modelId="{DA8655E0-5A5E-4A12-A152-D626991430FB}" type="parTrans" cxnId="{324E4DE7-66E4-4545-8821-5E161002E444}">
      <dgm:prSet/>
      <dgm:spPr/>
    </dgm:pt>
    <dgm:pt modelId="{BD779B92-522A-4F3E-9D12-797EFCA0842C}" type="sibTrans" cxnId="{324E4DE7-66E4-4545-8821-5E161002E444}">
      <dgm:prSet/>
      <dgm:spPr/>
    </dgm:pt>
    <dgm:pt modelId="{70A8DE4B-009D-4A0A-B41E-BCD2D2962F4B}">
      <dgm:prSet phldrT="[Text]"/>
      <dgm:spPr/>
      <dgm:t>
        <a:bodyPr/>
        <a:lstStyle/>
        <a:p>
          <a:r>
            <a:rPr lang="en-US" dirty="0" smtClean="0"/>
            <a:t>Regional coverage</a:t>
          </a:r>
        </a:p>
      </dgm:t>
    </dgm:pt>
    <dgm:pt modelId="{EF66D7FF-4DF9-41B5-8D7A-BC037A4B432C}" type="parTrans" cxnId="{8DF28755-3326-465F-BB80-D94E9E39C96E}">
      <dgm:prSet/>
      <dgm:spPr/>
    </dgm:pt>
    <dgm:pt modelId="{D2F3A1CF-8355-4A4B-A93E-4208BBDFA27B}" type="sibTrans" cxnId="{8DF28755-3326-465F-BB80-D94E9E39C96E}">
      <dgm:prSet/>
      <dgm:spPr/>
    </dgm:pt>
    <dgm:pt modelId="{E66C42C8-0EE1-4973-A460-F2DF6ADB4B6F}" type="pres">
      <dgm:prSet presAssocID="{47C5D19A-79F9-43FF-8ECC-24ECFC62D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71E7-3FC6-417D-906D-08D4F17E06CA}" type="pres">
      <dgm:prSet presAssocID="{18A6F449-8972-446F-855F-01279BE892B1}" presName="compositeNode" presStyleCnt="0">
        <dgm:presLayoutVars>
          <dgm:bulletEnabled val="1"/>
        </dgm:presLayoutVars>
      </dgm:prSet>
      <dgm:spPr/>
    </dgm:pt>
    <dgm:pt modelId="{A2082B1B-04BF-4267-AFF0-98C9ED0D3B13}" type="pres">
      <dgm:prSet presAssocID="{18A6F449-8972-446F-855F-01279BE892B1}" presName="bgRect" presStyleLbl="node1" presStyleIdx="0" presStyleCnt="2" custLinFactNeighborX="-21660"/>
      <dgm:spPr/>
      <dgm:t>
        <a:bodyPr/>
        <a:lstStyle/>
        <a:p>
          <a:endParaRPr lang="en-US"/>
        </a:p>
      </dgm:t>
    </dgm:pt>
    <dgm:pt modelId="{F1F1D2CF-1EDC-44BD-8661-45B94582CE2D}" type="pres">
      <dgm:prSet presAssocID="{18A6F449-8972-446F-855F-01279BE892B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F9995-9A5F-444B-97ED-B49B469E5717}" type="pres">
      <dgm:prSet presAssocID="{18A6F449-8972-446F-855F-01279BE892B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E6419-DB34-4558-B72A-9A4327B8A3A1}" type="pres">
      <dgm:prSet presAssocID="{C5206D1D-776C-4976-AE20-FCE26A0506A2}" presName="hSp" presStyleCnt="0"/>
      <dgm:spPr/>
    </dgm:pt>
    <dgm:pt modelId="{5DD6644A-D0A2-4571-99FF-B3F7666675EB}" type="pres">
      <dgm:prSet presAssocID="{C5206D1D-776C-4976-AE20-FCE26A0506A2}" presName="vProcSp" presStyleCnt="0"/>
      <dgm:spPr/>
    </dgm:pt>
    <dgm:pt modelId="{42E3C945-55D3-407E-8BA6-C521770C0C58}" type="pres">
      <dgm:prSet presAssocID="{C5206D1D-776C-4976-AE20-FCE26A0506A2}" presName="vSp1" presStyleCnt="0"/>
      <dgm:spPr/>
    </dgm:pt>
    <dgm:pt modelId="{6DFE3469-6B61-42D5-B189-96AA0E0A9333}" type="pres">
      <dgm:prSet presAssocID="{C5206D1D-776C-4976-AE20-FCE26A0506A2}" presName="simulatedConn" presStyleLbl="solidFgAcc1" presStyleIdx="0" presStyleCnt="1"/>
      <dgm:spPr/>
    </dgm:pt>
    <dgm:pt modelId="{49A00FCC-0EE7-415A-8244-67B1BD0CE104}" type="pres">
      <dgm:prSet presAssocID="{C5206D1D-776C-4976-AE20-FCE26A0506A2}" presName="vSp2" presStyleCnt="0"/>
      <dgm:spPr/>
    </dgm:pt>
    <dgm:pt modelId="{5B4B0252-5C95-4BDC-9053-6879B8F00B86}" type="pres">
      <dgm:prSet presAssocID="{C5206D1D-776C-4976-AE20-FCE26A0506A2}" presName="sibTrans" presStyleCnt="0"/>
      <dgm:spPr/>
    </dgm:pt>
    <dgm:pt modelId="{D40D22D1-5C08-4BF1-B13F-F71AAB219168}" type="pres">
      <dgm:prSet presAssocID="{8754CE7A-2F6A-42F5-BBCB-D4BE46693613}" presName="compositeNode" presStyleCnt="0">
        <dgm:presLayoutVars>
          <dgm:bulletEnabled val="1"/>
        </dgm:presLayoutVars>
      </dgm:prSet>
      <dgm:spPr/>
    </dgm:pt>
    <dgm:pt modelId="{3F09DBD6-4CEF-4351-9F33-970E173C1E28}" type="pres">
      <dgm:prSet presAssocID="{8754CE7A-2F6A-42F5-BBCB-D4BE46693613}" presName="bgRect" presStyleLbl="node1" presStyleIdx="1" presStyleCnt="2"/>
      <dgm:spPr/>
      <dgm:t>
        <a:bodyPr/>
        <a:lstStyle/>
        <a:p>
          <a:endParaRPr lang="en-US"/>
        </a:p>
      </dgm:t>
    </dgm:pt>
    <dgm:pt modelId="{82AD586B-7752-4097-8893-718DBF2ECDDB}" type="pres">
      <dgm:prSet presAssocID="{8754CE7A-2F6A-42F5-BBCB-D4BE46693613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AA9B2-0660-4C99-938F-DA85C86AB57A}" type="pres">
      <dgm:prSet presAssocID="{8754CE7A-2F6A-42F5-BBCB-D4BE4669361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652DE4-5B53-4319-9AF0-AA668128968C}" type="presOf" srcId="{47C5D19A-79F9-43FF-8ECC-24ECFC62D48D}" destId="{E66C42C8-0EE1-4973-A460-F2DF6ADB4B6F}" srcOrd="0" destOrd="0" presId="urn:microsoft.com/office/officeart/2005/8/layout/hProcess7"/>
    <dgm:cxn modelId="{6CEF473B-D980-40F3-9D2B-42F534336D96}" srcId="{47C5D19A-79F9-43FF-8ECC-24ECFC62D48D}" destId="{18A6F449-8972-446F-855F-01279BE892B1}" srcOrd="0" destOrd="0" parTransId="{D4C9EA47-CE02-48E6-83BD-218E4AD91F88}" sibTransId="{C5206D1D-776C-4976-AE20-FCE26A0506A2}"/>
    <dgm:cxn modelId="{FF98E737-71E3-446D-8330-76F9FD030A48}" type="presOf" srcId="{70A8DE4B-009D-4A0A-B41E-BCD2D2962F4B}" destId="{2FAAA9B2-0660-4C99-938F-DA85C86AB57A}" srcOrd="0" destOrd="1" presId="urn:microsoft.com/office/officeart/2005/8/layout/hProcess7"/>
    <dgm:cxn modelId="{F1CCB010-587D-4327-A448-64F0071BF8CE}" type="presOf" srcId="{18A6F449-8972-446F-855F-01279BE892B1}" destId="{A2082B1B-04BF-4267-AFF0-98C9ED0D3B13}" srcOrd="0" destOrd="0" presId="urn:microsoft.com/office/officeart/2005/8/layout/hProcess7"/>
    <dgm:cxn modelId="{266CE607-ED9A-427F-89AF-F26DB5B1DA19}" type="presOf" srcId="{18A6F449-8972-446F-855F-01279BE892B1}" destId="{F1F1D2CF-1EDC-44BD-8661-45B94582CE2D}" srcOrd="1" destOrd="0" presId="urn:microsoft.com/office/officeart/2005/8/layout/hProcess7"/>
    <dgm:cxn modelId="{CED04778-BE8B-4710-867F-F489359D9568}" type="presOf" srcId="{E81BE1B9-C32C-4DF9-81DA-A90139DB16EC}" destId="{2FAAA9B2-0660-4C99-938F-DA85C86AB57A}" srcOrd="0" destOrd="0" presId="urn:microsoft.com/office/officeart/2005/8/layout/hProcess7"/>
    <dgm:cxn modelId="{B72A49B0-2E9B-49C9-9565-3B7DB7C86B33}" srcId="{18A6F449-8972-446F-855F-01279BE892B1}" destId="{DB30D382-1724-467E-A991-26DFB1177CDB}" srcOrd="0" destOrd="0" parTransId="{1119BF81-DF86-4D44-8F75-36C38F6C64E1}" sibTransId="{2693B737-91F7-410C-A13B-92347272DAE7}"/>
    <dgm:cxn modelId="{EF6256D6-2312-4B55-AE5A-AAEEE7CA7347}" type="presOf" srcId="{DB30D382-1724-467E-A991-26DFB1177CDB}" destId="{5B0F9995-9A5F-444B-97ED-B49B469E5717}" srcOrd="0" destOrd="0" presId="urn:microsoft.com/office/officeart/2005/8/layout/hProcess7"/>
    <dgm:cxn modelId="{324E4DE7-66E4-4545-8821-5E161002E444}" srcId="{8754CE7A-2F6A-42F5-BBCB-D4BE46693613}" destId="{E81BE1B9-C32C-4DF9-81DA-A90139DB16EC}" srcOrd="0" destOrd="0" parTransId="{DA8655E0-5A5E-4A12-A152-D626991430FB}" sibTransId="{BD779B92-522A-4F3E-9D12-797EFCA0842C}"/>
    <dgm:cxn modelId="{C2188E61-789E-4CDE-94CD-CD8E0668BD6A}" type="presOf" srcId="{8754CE7A-2F6A-42F5-BBCB-D4BE46693613}" destId="{3F09DBD6-4CEF-4351-9F33-970E173C1E28}" srcOrd="0" destOrd="0" presId="urn:microsoft.com/office/officeart/2005/8/layout/hProcess7"/>
    <dgm:cxn modelId="{9A02F850-62F1-432D-9819-621749697FFA}" srcId="{47C5D19A-79F9-43FF-8ECC-24ECFC62D48D}" destId="{8754CE7A-2F6A-42F5-BBCB-D4BE46693613}" srcOrd="1" destOrd="0" parTransId="{FA67C38C-6B4F-4F81-BC12-22EF04DC5D8A}" sibTransId="{FBC985F8-BF44-47A7-8182-65CBDD425C5C}"/>
    <dgm:cxn modelId="{DEDE71A5-89DE-4721-96BD-EC33A711A11B}" type="presOf" srcId="{8754CE7A-2F6A-42F5-BBCB-D4BE46693613}" destId="{82AD586B-7752-4097-8893-718DBF2ECDDB}" srcOrd="1" destOrd="0" presId="urn:microsoft.com/office/officeart/2005/8/layout/hProcess7"/>
    <dgm:cxn modelId="{8DF28755-3326-465F-BB80-D94E9E39C96E}" srcId="{8754CE7A-2F6A-42F5-BBCB-D4BE46693613}" destId="{70A8DE4B-009D-4A0A-B41E-BCD2D2962F4B}" srcOrd="1" destOrd="0" parTransId="{EF66D7FF-4DF9-41B5-8D7A-BC037A4B432C}" sibTransId="{D2F3A1CF-8355-4A4B-A93E-4208BBDFA27B}"/>
    <dgm:cxn modelId="{97E42170-719B-48A7-8B55-583C9C6FDC4A}" type="presParOf" srcId="{E66C42C8-0EE1-4973-A460-F2DF6ADB4B6F}" destId="{5F8B71E7-3FC6-417D-906D-08D4F17E06CA}" srcOrd="0" destOrd="0" presId="urn:microsoft.com/office/officeart/2005/8/layout/hProcess7"/>
    <dgm:cxn modelId="{5081CABE-CED7-4E9B-A54D-BB44BA0483E0}" type="presParOf" srcId="{5F8B71E7-3FC6-417D-906D-08D4F17E06CA}" destId="{A2082B1B-04BF-4267-AFF0-98C9ED0D3B13}" srcOrd="0" destOrd="0" presId="urn:microsoft.com/office/officeart/2005/8/layout/hProcess7"/>
    <dgm:cxn modelId="{F7BA15A1-43F2-47DA-8757-156A033283A7}" type="presParOf" srcId="{5F8B71E7-3FC6-417D-906D-08D4F17E06CA}" destId="{F1F1D2CF-1EDC-44BD-8661-45B94582CE2D}" srcOrd="1" destOrd="0" presId="urn:microsoft.com/office/officeart/2005/8/layout/hProcess7"/>
    <dgm:cxn modelId="{FF1D330A-BBEC-48DE-83D1-2E781E49110C}" type="presParOf" srcId="{5F8B71E7-3FC6-417D-906D-08D4F17E06CA}" destId="{5B0F9995-9A5F-444B-97ED-B49B469E5717}" srcOrd="2" destOrd="0" presId="urn:microsoft.com/office/officeart/2005/8/layout/hProcess7"/>
    <dgm:cxn modelId="{0E47451F-695E-42E1-AB9D-991529065DAE}" type="presParOf" srcId="{E66C42C8-0EE1-4973-A460-F2DF6ADB4B6F}" destId="{C61E6419-DB34-4558-B72A-9A4327B8A3A1}" srcOrd="1" destOrd="0" presId="urn:microsoft.com/office/officeart/2005/8/layout/hProcess7"/>
    <dgm:cxn modelId="{C2FCF96F-305D-4E6E-A92F-F8974CED07B5}" type="presParOf" srcId="{E66C42C8-0EE1-4973-A460-F2DF6ADB4B6F}" destId="{5DD6644A-D0A2-4571-99FF-B3F7666675EB}" srcOrd="2" destOrd="0" presId="urn:microsoft.com/office/officeart/2005/8/layout/hProcess7"/>
    <dgm:cxn modelId="{E1805B27-6A7D-44A3-93A1-28BD7C73D2EC}" type="presParOf" srcId="{5DD6644A-D0A2-4571-99FF-B3F7666675EB}" destId="{42E3C945-55D3-407E-8BA6-C521770C0C58}" srcOrd="0" destOrd="0" presId="urn:microsoft.com/office/officeart/2005/8/layout/hProcess7"/>
    <dgm:cxn modelId="{5D76B6EC-A342-4567-902A-3E3BB5015F76}" type="presParOf" srcId="{5DD6644A-D0A2-4571-99FF-B3F7666675EB}" destId="{6DFE3469-6B61-42D5-B189-96AA0E0A9333}" srcOrd="1" destOrd="0" presId="urn:microsoft.com/office/officeart/2005/8/layout/hProcess7"/>
    <dgm:cxn modelId="{CD3F1E49-415C-4C9E-9DC3-E4A1D8FB7815}" type="presParOf" srcId="{5DD6644A-D0A2-4571-99FF-B3F7666675EB}" destId="{49A00FCC-0EE7-415A-8244-67B1BD0CE104}" srcOrd="2" destOrd="0" presId="urn:microsoft.com/office/officeart/2005/8/layout/hProcess7"/>
    <dgm:cxn modelId="{2E3919E7-C43C-474E-853A-99988C21B10C}" type="presParOf" srcId="{E66C42C8-0EE1-4973-A460-F2DF6ADB4B6F}" destId="{5B4B0252-5C95-4BDC-9053-6879B8F00B86}" srcOrd="3" destOrd="0" presId="urn:microsoft.com/office/officeart/2005/8/layout/hProcess7"/>
    <dgm:cxn modelId="{121A8C58-A36F-441F-A000-C1670C10CBB8}" type="presParOf" srcId="{E66C42C8-0EE1-4973-A460-F2DF6ADB4B6F}" destId="{D40D22D1-5C08-4BF1-B13F-F71AAB219168}" srcOrd="4" destOrd="0" presId="urn:microsoft.com/office/officeart/2005/8/layout/hProcess7"/>
    <dgm:cxn modelId="{4DC6839A-EFB6-4AEC-A5D2-225F8B3C3EC5}" type="presParOf" srcId="{D40D22D1-5C08-4BF1-B13F-F71AAB219168}" destId="{3F09DBD6-4CEF-4351-9F33-970E173C1E28}" srcOrd="0" destOrd="0" presId="urn:microsoft.com/office/officeart/2005/8/layout/hProcess7"/>
    <dgm:cxn modelId="{B74D8AB0-6013-4FF4-89C9-0093F437C675}" type="presParOf" srcId="{D40D22D1-5C08-4BF1-B13F-F71AAB219168}" destId="{82AD586B-7752-4097-8893-718DBF2ECDDB}" srcOrd="1" destOrd="0" presId="urn:microsoft.com/office/officeart/2005/8/layout/hProcess7"/>
    <dgm:cxn modelId="{225AB05E-7619-4348-BA70-97FEAC4D7F29}" type="presParOf" srcId="{D40D22D1-5C08-4BF1-B13F-F71AAB219168}" destId="{2FAAA9B2-0660-4C99-938F-DA85C86AB57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59B22D-B0F4-43D3-8DE0-9F7E3C6F83A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920A64-DEE7-4086-9A2E-5661E1AFEE46}">
      <dgm:prSet phldrT="[Text]"/>
      <dgm:spPr/>
      <dgm:t>
        <a:bodyPr/>
        <a:lstStyle/>
        <a:p>
          <a:r>
            <a:rPr lang="en-US" dirty="0" smtClean="0"/>
            <a:t>Core Competencies for Adults</a:t>
          </a:r>
          <a:endParaRPr lang="en-US" dirty="0"/>
        </a:p>
      </dgm:t>
    </dgm:pt>
    <dgm:pt modelId="{06E2884E-6617-4E36-B94F-B86335E79E86}" type="parTrans" cxnId="{01138DD2-626C-421C-A752-40098E6F814D}">
      <dgm:prSet/>
      <dgm:spPr/>
      <dgm:t>
        <a:bodyPr/>
        <a:lstStyle/>
        <a:p>
          <a:endParaRPr lang="en-US"/>
        </a:p>
      </dgm:t>
    </dgm:pt>
    <dgm:pt modelId="{BDDE517D-A6B2-459E-B90A-68353021C6F8}" type="sibTrans" cxnId="{01138DD2-626C-421C-A752-40098E6F814D}">
      <dgm:prSet/>
      <dgm:spPr/>
      <dgm:t>
        <a:bodyPr/>
        <a:lstStyle/>
        <a:p>
          <a:endParaRPr lang="en-US"/>
        </a:p>
      </dgm:t>
    </dgm:pt>
    <dgm:pt modelId="{EEDEA60F-B1B5-457E-A729-5F3DDC21E5CB}">
      <dgm:prSet phldrT="[Text]"/>
      <dgm:spPr/>
      <dgm:t>
        <a:bodyPr/>
        <a:lstStyle/>
        <a:p>
          <a:r>
            <a:rPr lang="en-US" dirty="0" smtClean="0"/>
            <a:t>Core Competencies for </a:t>
          </a:r>
          <a:r>
            <a:rPr lang="en-US" dirty="0" err="1" smtClean="0"/>
            <a:t>Schoolchilrden</a:t>
          </a:r>
          <a:endParaRPr lang="en-US" dirty="0"/>
        </a:p>
      </dgm:t>
    </dgm:pt>
    <dgm:pt modelId="{9B29FDB7-8AEF-46F9-9447-60F7A7904A14}" type="parTrans" cxnId="{31B1235C-41E8-43A8-A709-F388F636756A}">
      <dgm:prSet/>
      <dgm:spPr/>
      <dgm:t>
        <a:bodyPr/>
        <a:lstStyle/>
        <a:p>
          <a:endParaRPr lang="en-US"/>
        </a:p>
      </dgm:t>
    </dgm:pt>
    <dgm:pt modelId="{24FE60B8-5B91-496F-BA24-4DA24688E8DE}" type="sibTrans" cxnId="{31B1235C-41E8-43A8-A709-F388F636756A}">
      <dgm:prSet/>
      <dgm:spPr/>
      <dgm:t>
        <a:bodyPr/>
        <a:lstStyle/>
        <a:p>
          <a:endParaRPr lang="en-US"/>
        </a:p>
      </dgm:t>
    </dgm:pt>
    <dgm:pt modelId="{E3C87AE0-3921-41FE-981E-D516B0EDFB01}">
      <dgm:prSet phldrT="[Text]"/>
      <dgm:spPr/>
      <dgm:t>
        <a:bodyPr/>
        <a:lstStyle/>
        <a:p>
          <a:r>
            <a:rPr lang="en-US" dirty="0" smtClean="0"/>
            <a:t>Core Competencies for each subject</a:t>
          </a:r>
          <a:endParaRPr lang="en-US" dirty="0"/>
        </a:p>
      </dgm:t>
    </dgm:pt>
    <dgm:pt modelId="{E237BB38-5AE2-4FA1-B41D-5A8BC5C44EC6}" type="parTrans" cxnId="{455F2EFE-D466-4CD1-9D81-CAC2D8FC02CC}">
      <dgm:prSet/>
      <dgm:spPr/>
      <dgm:t>
        <a:bodyPr/>
        <a:lstStyle/>
        <a:p>
          <a:endParaRPr lang="en-US"/>
        </a:p>
      </dgm:t>
    </dgm:pt>
    <dgm:pt modelId="{FFB931F3-BAFA-4064-8537-334823AEA4F5}" type="sibTrans" cxnId="{455F2EFE-D466-4CD1-9D81-CAC2D8FC02CC}">
      <dgm:prSet/>
      <dgm:spPr/>
      <dgm:t>
        <a:bodyPr/>
        <a:lstStyle/>
        <a:p>
          <a:endParaRPr lang="en-US"/>
        </a:p>
      </dgm:t>
    </dgm:pt>
    <dgm:pt modelId="{311ADB70-65E4-41C1-AA21-D99796E1C2F7}" type="pres">
      <dgm:prSet presAssocID="{7159B22D-B0F4-43D3-8DE0-9F7E3C6F83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7256C-2F29-4A37-BA97-B5A70382C37C}" type="pres">
      <dgm:prSet presAssocID="{7159B22D-B0F4-43D3-8DE0-9F7E3C6F83A3}" presName="dummyMaxCanvas" presStyleCnt="0">
        <dgm:presLayoutVars/>
      </dgm:prSet>
      <dgm:spPr/>
    </dgm:pt>
    <dgm:pt modelId="{A8EF49F0-7092-41B5-9516-D9D9D9D123B0}" type="pres">
      <dgm:prSet presAssocID="{7159B22D-B0F4-43D3-8DE0-9F7E3C6F83A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F553D-2D1C-4E88-9217-9E23BC0AAF4A}" type="pres">
      <dgm:prSet presAssocID="{7159B22D-B0F4-43D3-8DE0-9F7E3C6F83A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96889-9DF5-4E49-AEAA-718D5A504E2B}" type="pres">
      <dgm:prSet presAssocID="{7159B22D-B0F4-43D3-8DE0-9F7E3C6F83A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60214-F1F6-445A-BF78-B818C1A8C5A8}" type="pres">
      <dgm:prSet presAssocID="{7159B22D-B0F4-43D3-8DE0-9F7E3C6F83A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B0388-CFC5-4307-A624-5714C7334E09}" type="pres">
      <dgm:prSet presAssocID="{7159B22D-B0F4-43D3-8DE0-9F7E3C6F83A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7B196-F22B-4048-AA7C-903CA6E3AFB7}" type="pres">
      <dgm:prSet presAssocID="{7159B22D-B0F4-43D3-8DE0-9F7E3C6F83A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0AF2C-0A2C-48B2-A2C0-A94E5F271646}" type="pres">
      <dgm:prSet presAssocID="{7159B22D-B0F4-43D3-8DE0-9F7E3C6F83A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865C-DF68-45CE-B01B-40988F1B683E}" type="pres">
      <dgm:prSet presAssocID="{7159B22D-B0F4-43D3-8DE0-9F7E3C6F83A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38DD2-626C-421C-A752-40098E6F814D}" srcId="{7159B22D-B0F4-43D3-8DE0-9F7E3C6F83A3}" destId="{AB920A64-DEE7-4086-9A2E-5661E1AFEE46}" srcOrd="0" destOrd="0" parTransId="{06E2884E-6617-4E36-B94F-B86335E79E86}" sibTransId="{BDDE517D-A6B2-459E-B90A-68353021C6F8}"/>
    <dgm:cxn modelId="{7BC3820E-3306-40C6-AAFC-F2952EEC2FF9}" type="presOf" srcId="{E3C87AE0-3921-41FE-981E-D516B0EDFB01}" destId="{F1A96889-9DF5-4E49-AEAA-718D5A504E2B}" srcOrd="0" destOrd="0" presId="urn:microsoft.com/office/officeart/2005/8/layout/vProcess5"/>
    <dgm:cxn modelId="{B4222CB8-F27F-4B74-B643-B00E3285064B}" type="presOf" srcId="{EEDEA60F-B1B5-457E-A729-5F3DDC21E5CB}" destId="{56C0AF2C-0A2C-48B2-A2C0-A94E5F271646}" srcOrd="1" destOrd="0" presId="urn:microsoft.com/office/officeart/2005/8/layout/vProcess5"/>
    <dgm:cxn modelId="{7BC2853F-58A1-4CC5-8AFD-84D802F65B2B}" type="presOf" srcId="{BDDE517D-A6B2-459E-B90A-68353021C6F8}" destId="{20260214-F1F6-445A-BF78-B818C1A8C5A8}" srcOrd="0" destOrd="0" presId="urn:microsoft.com/office/officeart/2005/8/layout/vProcess5"/>
    <dgm:cxn modelId="{455F2EFE-D466-4CD1-9D81-CAC2D8FC02CC}" srcId="{7159B22D-B0F4-43D3-8DE0-9F7E3C6F83A3}" destId="{E3C87AE0-3921-41FE-981E-D516B0EDFB01}" srcOrd="2" destOrd="0" parTransId="{E237BB38-5AE2-4FA1-B41D-5A8BC5C44EC6}" sibTransId="{FFB931F3-BAFA-4064-8537-334823AEA4F5}"/>
    <dgm:cxn modelId="{1B26879B-4AC3-4A1C-8252-7D7177B4B514}" type="presOf" srcId="{AB920A64-DEE7-4086-9A2E-5661E1AFEE46}" destId="{A8EF49F0-7092-41B5-9516-D9D9D9D123B0}" srcOrd="0" destOrd="0" presId="urn:microsoft.com/office/officeart/2005/8/layout/vProcess5"/>
    <dgm:cxn modelId="{66780DC8-BF26-4D6A-915E-AB8477BE6C22}" type="presOf" srcId="{E3C87AE0-3921-41FE-981E-D516B0EDFB01}" destId="{2E19865C-DF68-45CE-B01B-40988F1B683E}" srcOrd="1" destOrd="0" presId="urn:microsoft.com/office/officeart/2005/8/layout/vProcess5"/>
    <dgm:cxn modelId="{31B1235C-41E8-43A8-A709-F388F636756A}" srcId="{7159B22D-B0F4-43D3-8DE0-9F7E3C6F83A3}" destId="{EEDEA60F-B1B5-457E-A729-5F3DDC21E5CB}" srcOrd="1" destOrd="0" parTransId="{9B29FDB7-8AEF-46F9-9447-60F7A7904A14}" sibTransId="{24FE60B8-5B91-496F-BA24-4DA24688E8DE}"/>
    <dgm:cxn modelId="{1608A452-EAE9-475B-9B03-4AD1B4172330}" type="presOf" srcId="{24FE60B8-5B91-496F-BA24-4DA24688E8DE}" destId="{E21B0388-CFC5-4307-A624-5714C7334E09}" srcOrd="0" destOrd="0" presId="urn:microsoft.com/office/officeart/2005/8/layout/vProcess5"/>
    <dgm:cxn modelId="{F9BF2DD0-D3BC-426C-A543-85DA3ECAE0B3}" type="presOf" srcId="{AB920A64-DEE7-4086-9A2E-5661E1AFEE46}" destId="{1427B196-F22B-4048-AA7C-903CA6E3AFB7}" srcOrd="1" destOrd="0" presId="urn:microsoft.com/office/officeart/2005/8/layout/vProcess5"/>
    <dgm:cxn modelId="{61A125BC-FF9E-4C54-B1E6-7E822E506A7F}" type="presOf" srcId="{EEDEA60F-B1B5-457E-A729-5F3DDC21E5CB}" destId="{6F8F553D-2D1C-4E88-9217-9E23BC0AAF4A}" srcOrd="0" destOrd="0" presId="urn:microsoft.com/office/officeart/2005/8/layout/vProcess5"/>
    <dgm:cxn modelId="{FC2AF36C-2D3E-481B-889F-3437CC0E2CAA}" type="presOf" srcId="{7159B22D-B0F4-43D3-8DE0-9F7E3C6F83A3}" destId="{311ADB70-65E4-41C1-AA21-D99796E1C2F7}" srcOrd="0" destOrd="0" presId="urn:microsoft.com/office/officeart/2005/8/layout/vProcess5"/>
    <dgm:cxn modelId="{5DE08EA6-4269-4312-B1C4-133ED24EEDAF}" type="presParOf" srcId="{311ADB70-65E4-41C1-AA21-D99796E1C2F7}" destId="{8437256C-2F29-4A37-BA97-B5A70382C37C}" srcOrd="0" destOrd="0" presId="urn:microsoft.com/office/officeart/2005/8/layout/vProcess5"/>
    <dgm:cxn modelId="{CB860613-C68D-49B4-82FC-90E6D6582EB4}" type="presParOf" srcId="{311ADB70-65E4-41C1-AA21-D99796E1C2F7}" destId="{A8EF49F0-7092-41B5-9516-D9D9D9D123B0}" srcOrd="1" destOrd="0" presId="urn:microsoft.com/office/officeart/2005/8/layout/vProcess5"/>
    <dgm:cxn modelId="{071FC68F-0AFA-4350-9E6A-09A0BB42E7E1}" type="presParOf" srcId="{311ADB70-65E4-41C1-AA21-D99796E1C2F7}" destId="{6F8F553D-2D1C-4E88-9217-9E23BC0AAF4A}" srcOrd="2" destOrd="0" presId="urn:microsoft.com/office/officeart/2005/8/layout/vProcess5"/>
    <dgm:cxn modelId="{EA6BA0E3-654F-4882-A235-E98DA5B6D45C}" type="presParOf" srcId="{311ADB70-65E4-41C1-AA21-D99796E1C2F7}" destId="{F1A96889-9DF5-4E49-AEAA-718D5A504E2B}" srcOrd="3" destOrd="0" presId="urn:microsoft.com/office/officeart/2005/8/layout/vProcess5"/>
    <dgm:cxn modelId="{103675B6-3F70-4968-9171-E90D1912F109}" type="presParOf" srcId="{311ADB70-65E4-41C1-AA21-D99796E1C2F7}" destId="{20260214-F1F6-445A-BF78-B818C1A8C5A8}" srcOrd="4" destOrd="0" presId="urn:microsoft.com/office/officeart/2005/8/layout/vProcess5"/>
    <dgm:cxn modelId="{4E35C69F-CD30-4309-B1EA-05E88256E1A2}" type="presParOf" srcId="{311ADB70-65E4-41C1-AA21-D99796E1C2F7}" destId="{E21B0388-CFC5-4307-A624-5714C7334E09}" srcOrd="5" destOrd="0" presId="urn:microsoft.com/office/officeart/2005/8/layout/vProcess5"/>
    <dgm:cxn modelId="{2420FD17-96B0-4AFD-89DF-79B49A623F7D}" type="presParOf" srcId="{311ADB70-65E4-41C1-AA21-D99796E1C2F7}" destId="{1427B196-F22B-4048-AA7C-903CA6E3AFB7}" srcOrd="6" destOrd="0" presId="urn:microsoft.com/office/officeart/2005/8/layout/vProcess5"/>
    <dgm:cxn modelId="{8532AEA9-E24E-4206-AACA-3EA4021D2B32}" type="presParOf" srcId="{311ADB70-65E4-41C1-AA21-D99796E1C2F7}" destId="{56C0AF2C-0A2C-48B2-A2C0-A94E5F271646}" srcOrd="7" destOrd="0" presId="urn:microsoft.com/office/officeart/2005/8/layout/vProcess5"/>
    <dgm:cxn modelId="{B0091C69-1BEA-4E11-BD59-245F61FE0186}" type="presParOf" srcId="{311ADB70-65E4-41C1-AA21-D99796E1C2F7}" destId="{2E19865C-DF68-45CE-B01B-40988F1B68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9059E99-CFA9-4987-9284-DAE3AC1B5ECD}">
      <dgm:prSet phldrT="[Text]" custT="1"/>
      <dgm:spPr/>
      <dgm:t>
        <a:bodyPr/>
        <a:lstStyle/>
        <a:p>
          <a:r>
            <a:rPr lang="en-US" sz="2800" dirty="0" smtClean="0"/>
            <a:t>Training of Teachers</a:t>
          </a:r>
          <a:endParaRPr lang="en-US" sz="2800" dirty="0"/>
        </a:p>
      </dgm:t>
    </dgm:pt>
    <dgm:pt modelId="{A3C8CBDE-A32F-4A4A-9B73-EAFFE40C68A1}" type="parTrans" cxnId="{AF962383-6D29-4E0F-B9E8-B81D8620C9BA}">
      <dgm:prSet/>
      <dgm:spPr/>
      <dgm:t>
        <a:bodyPr/>
        <a:lstStyle/>
        <a:p>
          <a:endParaRPr lang="en-US" sz="2000"/>
        </a:p>
      </dgm:t>
    </dgm:pt>
    <dgm:pt modelId="{3AE99704-FE41-4CAE-8A38-CD7EA00107D9}" type="sibTrans" cxnId="{AF962383-6D29-4E0F-B9E8-B81D8620C9BA}">
      <dgm:prSet/>
      <dgm:spPr/>
      <dgm:t>
        <a:bodyPr/>
        <a:lstStyle/>
        <a:p>
          <a:endParaRPr lang="en-US" sz="2000"/>
        </a:p>
      </dgm:t>
    </dgm:pt>
    <dgm:pt modelId="{E32C4CC0-03D4-4F32-A876-EAAB87F83AB3}">
      <dgm:prSet phldrT="[Text]" custT="1"/>
      <dgm:spPr/>
      <dgm:t>
        <a:bodyPr/>
        <a:lstStyle/>
        <a:p>
          <a:r>
            <a:rPr lang="en-US" sz="1600" dirty="0" smtClean="0"/>
            <a:t>Analyze and map teachers needs</a:t>
          </a:r>
          <a:endParaRPr lang="en-US" sz="1600" dirty="0"/>
        </a:p>
      </dgm:t>
    </dgm:pt>
    <dgm:pt modelId="{E0EC12A5-3EFF-441C-8E46-E211CE6D0311}" type="parTrans" cxnId="{C58869ED-8F1A-4F29-B031-98191AE328FA}">
      <dgm:prSet/>
      <dgm:spPr/>
      <dgm:t>
        <a:bodyPr/>
        <a:lstStyle/>
        <a:p>
          <a:endParaRPr lang="en-US" sz="2000"/>
        </a:p>
      </dgm:t>
    </dgm:pt>
    <dgm:pt modelId="{535ADC6A-2E27-4EB2-BD76-75038D78DE1B}" type="sibTrans" cxnId="{C58869ED-8F1A-4F29-B031-98191AE328FA}">
      <dgm:prSet/>
      <dgm:spPr/>
      <dgm:t>
        <a:bodyPr/>
        <a:lstStyle/>
        <a:p>
          <a:endParaRPr lang="en-US" sz="2000"/>
        </a:p>
      </dgm:t>
    </dgm:pt>
    <dgm:pt modelId="{F7CC6DBF-D3ED-46B1-8693-5F882F42DC92}">
      <dgm:prSet phldrT="[Text]" custT="1"/>
      <dgm:spPr/>
      <dgm:t>
        <a:bodyPr/>
        <a:lstStyle/>
        <a:p>
          <a:r>
            <a:rPr lang="en-US" sz="1600" dirty="0" smtClean="0"/>
            <a:t>Elaborate Program fro Teachers training, including Action Plan </a:t>
          </a:r>
          <a:endParaRPr lang="en-US" sz="1600" dirty="0"/>
        </a:p>
      </dgm:t>
    </dgm:pt>
    <dgm:pt modelId="{C461F8D5-51DC-44F3-9880-3DCD90FF58B0}" type="parTrans" cxnId="{A84443D8-5239-4DAA-973E-1A95F635444F}">
      <dgm:prSet/>
      <dgm:spPr/>
      <dgm:t>
        <a:bodyPr/>
        <a:lstStyle/>
        <a:p>
          <a:endParaRPr lang="en-US" sz="2000"/>
        </a:p>
      </dgm:t>
    </dgm:pt>
    <dgm:pt modelId="{EDC27E6F-6E49-4C3F-9F5E-1EEA6C05F89C}" type="sibTrans" cxnId="{A84443D8-5239-4DAA-973E-1A95F635444F}">
      <dgm:prSet/>
      <dgm:spPr/>
      <dgm:t>
        <a:bodyPr/>
        <a:lstStyle/>
        <a:p>
          <a:endParaRPr lang="en-US" sz="20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960BC-9E95-4C9B-B96C-AB1A98D30538}" type="pres">
      <dgm:prSet presAssocID="{89059E99-CFA9-4987-9284-DAE3AC1B5ECD}" presName="compNode" presStyleCnt="0"/>
      <dgm:spPr/>
    </dgm:pt>
    <dgm:pt modelId="{35C48C9E-0F60-4C8B-911B-2E292D4D07FB}" type="pres">
      <dgm:prSet presAssocID="{89059E99-CFA9-4987-9284-DAE3AC1B5ECD}" presName="aNode" presStyleLbl="bgShp" presStyleIdx="0" presStyleCnt="1"/>
      <dgm:spPr/>
      <dgm:t>
        <a:bodyPr/>
        <a:lstStyle/>
        <a:p>
          <a:endParaRPr lang="en-US"/>
        </a:p>
      </dgm:t>
    </dgm:pt>
    <dgm:pt modelId="{0F5783AA-DEE5-40E8-8623-E8D2B52B1819}" type="pres">
      <dgm:prSet presAssocID="{89059E99-CFA9-4987-9284-DAE3AC1B5ECD}" presName="textNode" presStyleLbl="bgShp" presStyleIdx="0" presStyleCnt="1"/>
      <dgm:spPr/>
      <dgm:t>
        <a:bodyPr/>
        <a:lstStyle/>
        <a:p>
          <a:endParaRPr lang="en-US"/>
        </a:p>
      </dgm:t>
    </dgm:pt>
    <dgm:pt modelId="{F493FD90-684D-445B-8458-D268BC01D898}" type="pres">
      <dgm:prSet presAssocID="{89059E99-CFA9-4987-9284-DAE3AC1B5ECD}" presName="compChildNode" presStyleCnt="0"/>
      <dgm:spPr/>
    </dgm:pt>
    <dgm:pt modelId="{A607A83E-1A91-498C-A32C-17433FED7C66}" type="pres">
      <dgm:prSet presAssocID="{89059E99-CFA9-4987-9284-DAE3AC1B5ECD}" presName="theInnerList" presStyleCnt="0"/>
      <dgm:spPr/>
    </dgm:pt>
    <dgm:pt modelId="{2FFD2E73-1D51-4787-A40E-EC7FCD0EAB0C}" type="pres">
      <dgm:prSet presAssocID="{E32C4CC0-03D4-4F32-A876-EAAB87F83AB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652B1-59DC-4671-9044-A906CDD09F1D}" type="pres">
      <dgm:prSet presAssocID="{E32C4CC0-03D4-4F32-A876-EAAB87F83AB3}" presName="aSpace2" presStyleCnt="0"/>
      <dgm:spPr/>
    </dgm:pt>
    <dgm:pt modelId="{D63CB62E-0363-4E99-861C-66C862303F74}" type="pres">
      <dgm:prSet presAssocID="{F7CC6DBF-D3ED-46B1-8693-5F882F42DC9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1DB84-9757-440F-A44D-52918C944F6B}" type="presOf" srcId="{A0B7A485-3E88-4160-84C8-999A2B0E4514}" destId="{3ADF3A1A-B659-4988-A464-1C959A804E79}" srcOrd="0" destOrd="0" presId="urn:microsoft.com/office/officeart/2005/8/layout/lProcess2"/>
    <dgm:cxn modelId="{1451CEDB-9446-4607-923A-ACE788479F1B}" type="presOf" srcId="{E32C4CC0-03D4-4F32-A876-EAAB87F83AB3}" destId="{2FFD2E73-1D51-4787-A40E-EC7FCD0EAB0C}" srcOrd="0" destOrd="0" presId="urn:microsoft.com/office/officeart/2005/8/layout/lProcess2"/>
    <dgm:cxn modelId="{FEB598D1-E8C9-467F-9A42-8D4B29938AA2}" type="presOf" srcId="{F7CC6DBF-D3ED-46B1-8693-5F882F42DC92}" destId="{D63CB62E-0363-4E99-861C-66C862303F74}" srcOrd="0" destOrd="0" presId="urn:microsoft.com/office/officeart/2005/8/layout/lProcess2"/>
    <dgm:cxn modelId="{149EAA39-BF09-4951-8ECF-126650B4BFED}" type="presOf" srcId="{89059E99-CFA9-4987-9284-DAE3AC1B5ECD}" destId="{35C48C9E-0F60-4C8B-911B-2E292D4D07FB}" srcOrd="0" destOrd="0" presId="urn:microsoft.com/office/officeart/2005/8/layout/lProcess2"/>
    <dgm:cxn modelId="{3BABDB77-A568-48A5-B6A9-ECF00E4391FC}" type="presOf" srcId="{89059E99-CFA9-4987-9284-DAE3AC1B5ECD}" destId="{0F5783AA-DEE5-40E8-8623-E8D2B52B1819}" srcOrd="1" destOrd="0" presId="urn:microsoft.com/office/officeart/2005/8/layout/lProcess2"/>
    <dgm:cxn modelId="{C58869ED-8F1A-4F29-B031-98191AE328FA}" srcId="{89059E99-CFA9-4987-9284-DAE3AC1B5ECD}" destId="{E32C4CC0-03D4-4F32-A876-EAAB87F83AB3}" srcOrd="0" destOrd="0" parTransId="{E0EC12A5-3EFF-441C-8E46-E211CE6D0311}" sibTransId="{535ADC6A-2E27-4EB2-BD76-75038D78DE1B}"/>
    <dgm:cxn modelId="{AF962383-6D29-4E0F-B9E8-B81D8620C9BA}" srcId="{A0B7A485-3E88-4160-84C8-999A2B0E4514}" destId="{89059E99-CFA9-4987-9284-DAE3AC1B5ECD}" srcOrd="0" destOrd="0" parTransId="{A3C8CBDE-A32F-4A4A-9B73-EAFFE40C68A1}" sibTransId="{3AE99704-FE41-4CAE-8A38-CD7EA00107D9}"/>
    <dgm:cxn modelId="{A84443D8-5239-4DAA-973E-1A95F635444F}" srcId="{89059E99-CFA9-4987-9284-DAE3AC1B5ECD}" destId="{F7CC6DBF-D3ED-46B1-8693-5F882F42DC92}" srcOrd="1" destOrd="0" parTransId="{C461F8D5-51DC-44F3-9880-3DCD90FF58B0}" sibTransId="{EDC27E6F-6E49-4C3F-9F5E-1EEA6C05F89C}"/>
    <dgm:cxn modelId="{37A99D18-2211-489F-82C5-A11E444C744D}" type="presParOf" srcId="{3ADF3A1A-B659-4988-A464-1C959A804E79}" destId="{E1E960BC-9E95-4C9B-B96C-AB1A98D30538}" srcOrd="0" destOrd="0" presId="urn:microsoft.com/office/officeart/2005/8/layout/lProcess2"/>
    <dgm:cxn modelId="{144C20B7-10ED-43E9-9AC0-714B308DAA13}" type="presParOf" srcId="{E1E960BC-9E95-4C9B-B96C-AB1A98D30538}" destId="{35C48C9E-0F60-4C8B-911B-2E292D4D07FB}" srcOrd="0" destOrd="0" presId="urn:microsoft.com/office/officeart/2005/8/layout/lProcess2"/>
    <dgm:cxn modelId="{E477C87F-8AC9-4F82-AC2F-C7C6D7830FB1}" type="presParOf" srcId="{E1E960BC-9E95-4C9B-B96C-AB1A98D30538}" destId="{0F5783AA-DEE5-40E8-8623-E8D2B52B1819}" srcOrd="1" destOrd="0" presId="urn:microsoft.com/office/officeart/2005/8/layout/lProcess2"/>
    <dgm:cxn modelId="{7655A0AE-2E71-4D2D-9F3B-0BF336377748}" type="presParOf" srcId="{E1E960BC-9E95-4C9B-B96C-AB1A98D30538}" destId="{F493FD90-684D-445B-8458-D268BC01D898}" srcOrd="2" destOrd="0" presId="urn:microsoft.com/office/officeart/2005/8/layout/lProcess2"/>
    <dgm:cxn modelId="{E8B900CB-801C-4E4E-A6FF-FD28FAE32A21}" type="presParOf" srcId="{F493FD90-684D-445B-8458-D268BC01D898}" destId="{A607A83E-1A91-498C-A32C-17433FED7C66}" srcOrd="0" destOrd="0" presId="urn:microsoft.com/office/officeart/2005/8/layout/lProcess2"/>
    <dgm:cxn modelId="{F5B93F72-552F-4E81-841D-3E705D0B2478}" type="presParOf" srcId="{A607A83E-1A91-498C-A32C-17433FED7C66}" destId="{2FFD2E73-1D51-4787-A40E-EC7FCD0EAB0C}" srcOrd="0" destOrd="0" presId="urn:microsoft.com/office/officeart/2005/8/layout/lProcess2"/>
    <dgm:cxn modelId="{14E87807-86B9-48C8-BD63-B9DBEDA6FE6C}" type="presParOf" srcId="{A607A83E-1A91-498C-A32C-17433FED7C66}" destId="{6EB652B1-59DC-4671-9044-A906CDD09F1D}" srcOrd="1" destOrd="0" presId="urn:microsoft.com/office/officeart/2005/8/layout/lProcess2"/>
    <dgm:cxn modelId="{C347F894-D69A-451D-A97B-FD505BE12AC3}" type="presParOf" srcId="{A607A83E-1A91-498C-A32C-17433FED7C66}" destId="{D63CB62E-0363-4E99-861C-66C862303F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0152197-403E-4B27-BC84-228EFA266DAB}">
      <dgm:prSet phldrT="[Text]" custT="1"/>
      <dgm:spPr/>
      <dgm:t>
        <a:bodyPr/>
        <a:lstStyle/>
        <a:p>
          <a:r>
            <a:rPr lang="en-US" sz="2000" dirty="0" smtClean="0"/>
            <a:t>Pilot &amp; Implementation</a:t>
          </a:r>
          <a:endParaRPr lang="en-US" sz="2000" dirty="0"/>
        </a:p>
      </dgm:t>
    </dgm:pt>
    <dgm:pt modelId="{F88C0599-E816-4B3D-A062-896B8D95A198}" type="parTrans" cxnId="{1B997742-D7F3-45D1-B28F-C8180DC6B30F}">
      <dgm:prSet/>
      <dgm:spPr/>
      <dgm:t>
        <a:bodyPr/>
        <a:lstStyle/>
        <a:p>
          <a:endParaRPr lang="en-US" sz="2000"/>
        </a:p>
      </dgm:t>
    </dgm:pt>
    <dgm:pt modelId="{AA53C152-9AA0-45EF-AE17-00D01A9F0CFE}" type="sibTrans" cxnId="{1B997742-D7F3-45D1-B28F-C8180DC6B30F}">
      <dgm:prSet/>
      <dgm:spPr/>
      <dgm:t>
        <a:bodyPr/>
        <a:lstStyle/>
        <a:p>
          <a:endParaRPr lang="en-US" sz="2000"/>
        </a:p>
      </dgm:t>
    </dgm:pt>
    <dgm:pt modelId="{F3F80DFA-A3EF-4E69-B4A7-B2CF43A9409E}">
      <dgm:prSet phldrT="[Text]" custT="1"/>
      <dgm:spPr/>
      <dgm:t>
        <a:bodyPr/>
        <a:lstStyle/>
        <a:p>
          <a:r>
            <a:rPr lang="en-US" sz="1050" dirty="0" smtClean="0"/>
            <a:t>Pilot Training of Teachers and classes in schools</a:t>
          </a:r>
          <a:endParaRPr lang="en-US" sz="1050" dirty="0"/>
        </a:p>
      </dgm:t>
    </dgm:pt>
    <dgm:pt modelId="{9AE7A626-1C93-4FC6-8A03-59BAE446FF1B}" type="parTrans" cxnId="{2BD777F8-861A-4BB8-98A8-B6797ACED2BB}">
      <dgm:prSet/>
      <dgm:spPr/>
      <dgm:t>
        <a:bodyPr/>
        <a:lstStyle/>
        <a:p>
          <a:endParaRPr lang="en-US" sz="2000"/>
        </a:p>
      </dgm:t>
    </dgm:pt>
    <dgm:pt modelId="{C164B5F2-8287-41BA-8F17-18D8DDA90749}" type="sibTrans" cxnId="{2BD777F8-861A-4BB8-98A8-B6797ACED2BB}">
      <dgm:prSet/>
      <dgm:spPr/>
      <dgm:t>
        <a:bodyPr/>
        <a:lstStyle/>
        <a:p>
          <a:endParaRPr lang="en-US" sz="2000"/>
        </a:p>
      </dgm:t>
    </dgm:pt>
    <dgm:pt modelId="{29D757E3-624A-4FC7-AFAB-7B15333FB885}">
      <dgm:prSet phldrT="[Text]" custT="1"/>
      <dgm:spPr/>
      <dgm:t>
        <a:bodyPr/>
        <a:lstStyle/>
        <a:p>
          <a:r>
            <a:rPr lang="en-US" sz="1050" dirty="0" smtClean="0"/>
            <a:t>Feedback and review</a:t>
          </a:r>
          <a:endParaRPr lang="en-US" sz="1050" dirty="0"/>
        </a:p>
      </dgm:t>
    </dgm:pt>
    <dgm:pt modelId="{78A967D5-FC95-43B0-90F2-A5BF805F2628}" type="parTrans" cxnId="{B7968F6D-F05C-437D-90B6-164892D793CA}">
      <dgm:prSet/>
      <dgm:spPr/>
      <dgm:t>
        <a:bodyPr/>
        <a:lstStyle/>
        <a:p>
          <a:endParaRPr lang="en-US" sz="2000"/>
        </a:p>
      </dgm:t>
    </dgm:pt>
    <dgm:pt modelId="{4A5CB28C-2F5B-43E3-80B8-EB0E738ADBB1}" type="sibTrans" cxnId="{B7968F6D-F05C-437D-90B6-164892D793CA}">
      <dgm:prSet/>
      <dgm:spPr/>
      <dgm:t>
        <a:bodyPr/>
        <a:lstStyle/>
        <a:p>
          <a:endParaRPr lang="en-US" sz="2000"/>
        </a:p>
      </dgm:t>
    </dgm:pt>
    <dgm:pt modelId="{F83B0E50-B5A0-4AAE-BBA4-39CB9425C9C3}">
      <dgm:prSet phldrT="[Text]" custT="1"/>
      <dgm:spPr/>
      <dgm:t>
        <a:bodyPr/>
        <a:lstStyle/>
        <a:p>
          <a:r>
            <a:rPr lang="en-US" sz="1050" dirty="0" smtClean="0"/>
            <a:t>Full scale launch</a:t>
          </a:r>
          <a:endParaRPr lang="en-US" sz="1050" dirty="0"/>
        </a:p>
      </dgm:t>
    </dgm:pt>
    <dgm:pt modelId="{FF53D078-A739-4793-BE0D-B336D43AA7DE}" type="parTrans" cxnId="{36434FCD-5A92-4B8C-90BA-8C1323CC1311}">
      <dgm:prSet/>
      <dgm:spPr/>
      <dgm:t>
        <a:bodyPr/>
        <a:lstStyle/>
        <a:p>
          <a:endParaRPr lang="en-US" sz="2000"/>
        </a:p>
      </dgm:t>
    </dgm:pt>
    <dgm:pt modelId="{F00D03B6-C93A-413B-9CBF-807AC2FDC382}" type="sibTrans" cxnId="{36434FCD-5A92-4B8C-90BA-8C1323CC1311}">
      <dgm:prSet/>
      <dgm:spPr/>
      <dgm:t>
        <a:bodyPr/>
        <a:lstStyle/>
        <a:p>
          <a:endParaRPr lang="en-US" sz="20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31C707-E8A1-4BB5-8415-6CF538035771}" type="pres">
      <dgm:prSet presAssocID="{F0152197-403E-4B27-BC84-228EFA266DAB}" presName="compNode" presStyleCnt="0"/>
      <dgm:spPr/>
    </dgm:pt>
    <dgm:pt modelId="{236FAAC3-1C12-4578-B911-9B44389F312A}" type="pres">
      <dgm:prSet presAssocID="{F0152197-403E-4B27-BC84-228EFA266DAB}" presName="aNode" presStyleLbl="bgShp" presStyleIdx="0" presStyleCnt="1"/>
      <dgm:spPr/>
      <dgm:t>
        <a:bodyPr/>
        <a:lstStyle/>
        <a:p>
          <a:endParaRPr lang="en-US"/>
        </a:p>
      </dgm:t>
    </dgm:pt>
    <dgm:pt modelId="{D8FB34A1-97E6-42FC-AB5C-7A806CAC372B}" type="pres">
      <dgm:prSet presAssocID="{F0152197-403E-4B27-BC84-228EFA266DAB}" presName="textNode" presStyleLbl="bgShp" presStyleIdx="0" presStyleCnt="1"/>
      <dgm:spPr/>
      <dgm:t>
        <a:bodyPr/>
        <a:lstStyle/>
        <a:p>
          <a:endParaRPr lang="en-US"/>
        </a:p>
      </dgm:t>
    </dgm:pt>
    <dgm:pt modelId="{7EC5B8BE-8EE0-4F2B-829C-ABDBDAD6DB96}" type="pres">
      <dgm:prSet presAssocID="{F0152197-403E-4B27-BC84-228EFA266DAB}" presName="compChildNode" presStyleCnt="0"/>
      <dgm:spPr/>
    </dgm:pt>
    <dgm:pt modelId="{4CE3BB39-2EC0-414E-9FFB-0A9D52B2004A}" type="pres">
      <dgm:prSet presAssocID="{F0152197-403E-4B27-BC84-228EFA266DAB}" presName="theInnerList" presStyleCnt="0"/>
      <dgm:spPr/>
    </dgm:pt>
    <dgm:pt modelId="{49F308CD-B2E0-49C8-BDB8-98BE93C62159}" type="pres">
      <dgm:prSet presAssocID="{F3F80DFA-A3EF-4E69-B4A7-B2CF43A9409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08A6C-2ED8-4E74-A5B0-A0DE407133DB}" type="pres">
      <dgm:prSet presAssocID="{F3F80DFA-A3EF-4E69-B4A7-B2CF43A9409E}" presName="aSpace2" presStyleCnt="0"/>
      <dgm:spPr/>
    </dgm:pt>
    <dgm:pt modelId="{801EE915-86CC-41A0-BD95-55CD6F7BDDD4}" type="pres">
      <dgm:prSet presAssocID="{29D757E3-624A-4FC7-AFAB-7B15333FB88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F18A6-51E3-4645-9BE7-2D14B1D797C4}" type="pres">
      <dgm:prSet presAssocID="{29D757E3-624A-4FC7-AFAB-7B15333FB885}" presName="aSpace2" presStyleCnt="0"/>
      <dgm:spPr/>
    </dgm:pt>
    <dgm:pt modelId="{DC69D5C7-86D1-4E5F-836E-3803D1E7A362}" type="pres">
      <dgm:prSet presAssocID="{F83B0E50-B5A0-4AAE-BBA4-39CB9425C9C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9566D-68FF-4246-8701-92E53D89BF7D}" type="presOf" srcId="{A0B7A485-3E88-4160-84C8-999A2B0E4514}" destId="{3ADF3A1A-B659-4988-A464-1C959A804E79}" srcOrd="0" destOrd="0" presId="urn:microsoft.com/office/officeart/2005/8/layout/lProcess2"/>
    <dgm:cxn modelId="{8A8E0ADA-2038-438C-95CD-06E5A8A36264}" type="presOf" srcId="{F0152197-403E-4B27-BC84-228EFA266DAB}" destId="{D8FB34A1-97E6-42FC-AB5C-7A806CAC372B}" srcOrd="1" destOrd="0" presId="urn:microsoft.com/office/officeart/2005/8/layout/lProcess2"/>
    <dgm:cxn modelId="{1B997742-D7F3-45D1-B28F-C8180DC6B30F}" srcId="{A0B7A485-3E88-4160-84C8-999A2B0E4514}" destId="{F0152197-403E-4B27-BC84-228EFA266DAB}" srcOrd="0" destOrd="0" parTransId="{F88C0599-E816-4B3D-A062-896B8D95A198}" sibTransId="{AA53C152-9AA0-45EF-AE17-00D01A9F0CFE}"/>
    <dgm:cxn modelId="{2BD777F8-861A-4BB8-98A8-B6797ACED2BB}" srcId="{F0152197-403E-4B27-BC84-228EFA266DAB}" destId="{F3F80DFA-A3EF-4E69-B4A7-B2CF43A9409E}" srcOrd="0" destOrd="0" parTransId="{9AE7A626-1C93-4FC6-8A03-59BAE446FF1B}" sibTransId="{C164B5F2-8287-41BA-8F17-18D8DDA90749}"/>
    <dgm:cxn modelId="{F42ED2B1-A9B2-4885-B0C1-4B289A65437B}" type="presOf" srcId="{F3F80DFA-A3EF-4E69-B4A7-B2CF43A9409E}" destId="{49F308CD-B2E0-49C8-BDB8-98BE93C62159}" srcOrd="0" destOrd="0" presId="urn:microsoft.com/office/officeart/2005/8/layout/lProcess2"/>
    <dgm:cxn modelId="{36434FCD-5A92-4B8C-90BA-8C1323CC1311}" srcId="{F0152197-403E-4B27-BC84-228EFA266DAB}" destId="{F83B0E50-B5A0-4AAE-BBA4-39CB9425C9C3}" srcOrd="2" destOrd="0" parTransId="{FF53D078-A739-4793-BE0D-B336D43AA7DE}" sibTransId="{F00D03B6-C93A-413B-9CBF-807AC2FDC382}"/>
    <dgm:cxn modelId="{01BF2D29-B466-4EF2-A03C-0114DAD2ECD6}" type="presOf" srcId="{F0152197-403E-4B27-BC84-228EFA266DAB}" destId="{236FAAC3-1C12-4578-B911-9B44389F312A}" srcOrd="0" destOrd="0" presId="urn:microsoft.com/office/officeart/2005/8/layout/lProcess2"/>
    <dgm:cxn modelId="{75B10B0F-AA32-460E-8A76-FF11F62CB538}" type="presOf" srcId="{29D757E3-624A-4FC7-AFAB-7B15333FB885}" destId="{801EE915-86CC-41A0-BD95-55CD6F7BDDD4}" srcOrd="0" destOrd="0" presId="urn:microsoft.com/office/officeart/2005/8/layout/lProcess2"/>
    <dgm:cxn modelId="{62D8C01C-90D4-4057-B902-6745FA92D907}" type="presOf" srcId="{F83B0E50-B5A0-4AAE-BBA4-39CB9425C9C3}" destId="{DC69D5C7-86D1-4E5F-836E-3803D1E7A362}" srcOrd="0" destOrd="0" presId="urn:microsoft.com/office/officeart/2005/8/layout/lProcess2"/>
    <dgm:cxn modelId="{B7968F6D-F05C-437D-90B6-164892D793CA}" srcId="{F0152197-403E-4B27-BC84-228EFA266DAB}" destId="{29D757E3-624A-4FC7-AFAB-7B15333FB885}" srcOrd="1" destOrd="0" parTransId="{78A967D5-FC95-43B0-90F2-A5BF805F2628}" sibTransId="{4A5CB28C-2F5B-43E3-80B8-EB0E738ADBB1}"/>
    <dgm:cxn modelId="{5055C676-DC2A-41F5-8D3E-C22D6670DB36}" type="presParOf" srcId="{3ADF3A1A-B659-4988-A464-1C959A804E79}" destId="{1631C707-E8A1-4BB5-8415-6CF538035771}" srcOrd="0" destOrd="0" presId="urn:microsoft.com/office/officeart/2005/8/layout/lProcess2"/>
    <dgm:cxn modelId="{E3FFB6C2-BAFD-4582-9134-B8C7CC2EF28D}" type="presParOf" srcId="{1631C707-E8A1-4BB5-8415-6CF538035771}" destId="{236FAAC3-1C12-4578-B911-9B44389F312A}" srcOrd="0" destOrd="0" presId="urn:microsoft.com/office/officeart/2005/8/layout/lProcess2"/>
    <dgm:cxn modelId="{5CC9DB5E-D172-47DC-A122-B0D24EF795BE}" type="presParOf" srcId="{1631C707-E8A1-4BB5-8415-6CF538035771}" destId="{D8FB34A1-97E6-42FC-AB5C-7A806CAC372B}" srcOrd="1" destOrd="0" presId="urn:microsoft.com/office/officeart/2005/8/layout/lProcess2"/>
    <dgm:cxn modelId="{3EC18054-5DF5-449E-99B9-C7A26D8188BF}" type="presParOf" srcId="{1631C707-E8A1-4BB5-8415-6CF538035771}" destId="{7EC5B8BE-8EE0-4F2B-829C-ABDBDAD6DB96}" srcOrd="2" destOrd="0" presId="urn:microsoft.com/office/officeart/2005/8/layout/lProcess2"/>
    <dgm:cxn modelId="{AC1BA383-BF9B-4B69-BC13-98F18D4CDE81}" type="presParOf" srcId="{7EC5B8BE-8EE0-4F2B-829C-ABDBDAD6DB96}" destId="{4CE3BB39-2EC0-414E-9FFB-0A9D52B2004A}" srcOrd="0" destOrd="0" presId="urn:microsoft.com/office/officeart/2005/8/layout/lProcess2"/>
    <dgm:cxn modelId="{5B7B264B-11E2-4687-8F53-CE582BA67292}" type="presParOf" srcId="{4CE3BB39-2EC0-414E-9FFB-0A9D52B2004A}" destId="{49F308CD-B2E0-49C8-BDB8-98BE93C62159}" srcOrd="0" destOrd="0" presId="urn:microsoft.com/office/officeart/2005/8/layout/lProcess2"/>
    <dgm:cxn modelId="{269BAD83-D4AF-4326-AB19-51F4328BF55B}" type="presParOf" srcId="{4CE3BB39-2EC0-414E-9FFB-0A9D52B2004A}" destId="{54108A6C-2ED8-4E74-A5B0-A0DE407133DB}" srcOrd="1" destOrd="0" presId="urn:microsoft.com/office/officeart/2005/8/layout/lProcess2"/>
    <dgm:cxn modelId="{CDFC73C0-24A8-406F-B185-D79AD025A7D2}" type="presParOf" srcId="{4CE3BB39-2EC0-414E-9FFB-0A9D52B2004A}" destId="{801EE915-86CC-41A0-BD95-55CD6F7BDDD4}" srcOrd="2" destOrd="0" presId="urn:microsoft.com/office/officeart/2005/8/layout/lProcess2"/>
    <dgm:cxn modelId="{057A1227-E4BF-4B3A-8DF8-8750AB0FD9C1}" type="presParOf" srcId="{4CE3BB39-2EC0-414E-9FFB-0A9D52B2004A}" destId="{DB6F18A6-51E3-4645-9BE7-2D14B1D797C4}" srcOrd="3" destOrd="0" presId="urn:microsoft.com/office/officeart/2005/8/layout/lProcess2"/>
    <dgm:cxn modelId="{E8589577-D3A2-4B25-8CC8-4C1004279B8A}" type="presParOf" srcId="{4CE3BB39-2EC0-414E-9FFB-0A9D52B2004A}" destId="{DC69D5C7-86D1-4E5F-836E-3803D1E7A3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4B5E98F-9F86-46D0-A5AE-01327BDE14BB}">
      <dgm:prSet phldrT="[Text]" custT="1"/>
      <dgm:spPr/>
      <dgm:t>
        <a:bodyPr/>
        <a:lstStyle/>
        <a:p>
          <a:r>
            <a:rPr lang="en-US" sz="1050" dirty="0" smtClean="0"/>
            <a:t>Elaborate methodology to evaluate overall effectiveness of program</a:t>
          </a:r>
          <a:endParaRPr lang="en-US" sz="1050" dirty="0"/>
        </a:p>
      </dgm:t>
    </dgm:pt>
    <dgm:pt modelId="{F73A7E9D-5AED-4838-866A-AAC24133FB25}" type="parTrans" cxnId="{3C21CF66-DB11-4D4E-9DFE-73265E585CBB}">
      <dgm:prSet/>
      <dgm:spPr/>
      <dgm:t>
        <a:bodyPr/>
        <a:lstStyle/>
        <a:p>
          <a:endParaRPr lang="en-US" sz="2000"/>
        </a:p>
      </dgm:t>
    </dgm:pt>
    <dgm:pt modelId="{6B29CBED-2D4A-4F25-9C9E-A1C887F01959}" type="sibTrans" cxnId="{3C21CF66-DB11-4D4E-9DFE-73265E585CBB}">
      <dgm:prSet/>
      <dgm:spPr/>
      <dgm:t>
        <a:bodyPr/>
        <a:lstStyle/>
        <a:p>
          <a:endParaRPr lang="en-US" sz="2000"/>
        </a:p>
      </dgm:t>
    </dgm:pt>
    <dgm:pt modelId="{5D09AB53-7354-4C9E-81E1-2F998DCA3F1A}">
      <dgm:prSet phldrT="[Text]" custT="1"/>
      <dgm:spPr/>
      <dgm:t>
        <a:bodyPr/>
        <a:lstStyle/>
        <a:p>
          <a:r>
            <a:rPr lang="en-US" sz="1050" dirty="0" smtClean="0"/>
            <a:t>Make </a:t>
          </a:r>
          <a:r>
            <a:rPr lang="en-US" sz="1050" dirty="0" err="1" smtClean="0"/>
            <a:t>contionous</a:t>
          </a:r>
          <a:r>
            <a:rPr lang="en-US" sz="1050" dirty="0" smtClean="0"/>
            <a:t> monitoring and evaluation</a:t>
          </a:r>
          <a:endParaRPr lang="en-US" sz="1050" dirty="0"/>
        </a:p>
      </dgm:t>
    </dgm:pt>
    <dgm:pt modelId="{A9AB4D8F-18C7-416A-9CDE-F5575638945E}" type="parTrans" cxnId="{479D1A53-17E7-47A1-8093-B1E506D5006D}">
      <dgm:prSet/>
      <dgm:spPr/>
      <dgm:t>
        <a:bodyPr/>
        <a:lstStyle/>
        <a:p>
          <a:endParaRPr lang="en-US" sz="2000"/>
        </a:p>
      </dgm:t>
    </dgm:pt>
    <dgm:pt modelId="{851FB970-D4FC-4810-A366-A632E38D3EB5}" type="sibTrans" cxnId="{479D1A53-17E7-47A1-8093-B1E506D5006D}">
      <dgm:prSet/>
      <dgm:spPr/>
      <dgm:t>
        <a:bodyPr/>
        <a:lstStyle/>
        <a:p>
          <a:endParaRPr lang="en-US" sz="2000"/>
        </a:p>
      </dgm:t>
    </dgm:pt>
    <dgm:pt modelId="{690D63E6-A101-4680-AEE6-68C99DFDD6AA}">
      <dgm:prSet phldrT="[Text]" custT="1"/>
      <dgm:spPr/>
      <dgm:t>
        <a:bodyPr/>
        <a:lstStyle/>
        <a:p>
          <a:r>
            <a:rPr lang="en-US" sz="1050" dirty="0" smtClean="0"/>
            <a:t>Review the system</a:t>
          </a:r>
          <a:endParaRPr lang="en-US" sz="1050" dirty="0"/>
        </a:p>
      </dgm:t>
    </dgm:pt>
    <dgm:pt modelId="{FD1F7907-67F2-4417-90BB-6C1CED9D8F27}" type="parTrans" cxnId="{4D09F112-FB0B-42AA-8F06-473B60A274DB}">
      <dgm:prSet/>
      <dgm:spPr/>
      <dgm:t>
        <a:bodyPr/>
        <a:lstStyle/>
        <a:p>
          <a:endParaRPr lang="en-US" sz="2000"/>
        </a:p>
      </dgm:t>
    </dgm:pt>
    <dgm:pt modelId="{D8D24BE9-95AE-4568-94D3-80E37E34871E}" type="sibTrans" cxnId="{4D09F112-FB0B-42AA-8F06-473B60A274DB}">
      <dgm:prSet/>
      <dgm:spPr/>
      <dgm:t>
        <a:bodyPr/>
        <a:lstStyle/>
        <a:p>
          <a:endParaRPr lang="en-US" sz="2000"/>
        </a:p>
      </dgm:t>
    </dgm:pt>
    <dgm:pt modelId="{F83B0E50-B5A0-4AAE-BBA4-39CB9425C9C3}">
      <dgm:prSet phldrT="[Text]" custT="1"/>
      <dgm:spPr/>
      <dgm:t>
        <a:bodyPr/>
        <a:lstStyle/>
        <a:p>
          <a:r>
            <a:rPr lang="en-US" sz="2000" dirty="0" smtClean="0"/>
            <a:t>Monitoring &amp; Review</a:t>
          </a:r>
          <a:endParaRPr lang="en-US" sz="1050" dirty="0"/>
        </a:p>
      </dgm:t>
    </dgm:pt>
    <dgm:pt modelId="{FF53D078-A739-4793-BE0D-B336D43AA7DE}" type="parTrans" cxnId="{36434FCD-5A92-4B8C-90BA-8C1323CC1311}">
      <dgm:prSet/>
      <dgm:spPr/>
      <dgm:t>
        <a:bodyPr/>
        <a:lstStyle/>
        <a:p>
          <a:endParaRPr lang="en-US" sz="2000"/>
        </a:p>
      </dgm:t>
    </dgm:pt>
    <dgm:pt modelId="{F00D03B6-C93A-413B-9CBF-807AC2FDC382}" type="sibTrans" cxnId="{36434FCD-5A92-4B8C-90BA-8C1323CC1311}">
      <dgm:prSet/>
      <dgm:spPr/>
      <dgm:t>
        <a:bodyPr/>
        <a:lstStyle/>
        <a:p>
          <a:endParaRPr lang="en-US" sz="20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6B485-F7A1-4091-BFA7-B56A5F7D1841}" type="pres">
      <dgm:prSet presAssocID="{F83B0E50-B5A0-4AAE-BBA4-39CB9425C9C3}" presName="compNode" presStyleCnt="0"/>
      <dgm:spPr/>
    </dgm:pt>
    <dgm:pt modelId="{669C2346-4754-4253-979C-0C091FCBDD31}" type="pres">
      <dgm:prSet presAssocID="{F83B0E50-B5A0-4AAE-BBA4-39CB9425C9C3}" presName="aNode" presStyleLbl="bgShp" presStyleIdx="0" presStyleCnt="1"/>
      <dgm:spPr/>
      <dgm:t>
        <a:bodyPr/>
        <a:lstStyle/>
        <a:p>
          <a:endParaRPr lang="en-US"/>
        </a:p>
      </dgm:t>
    </dgm:pt>
    <dgm:pt modelId="{6ED8D4DD-C860-492C-A4FC-0DF8412C5E37}" type="pres">
      <dgm:prSet presAssocID="{F83B0E50-B5A0-4AAE-BBA4-39CB9425C9C3}" presName="textNode" presStyleLbl="bgShp" presStyleIdx="0" presStyleCnt="1"/>
      <dgm:spPr/>
      <dgm:t>
        <a:bodyPr/>
        <a:lstStyle/>
        <a:p>
          <a:endParaRPr lang="en-US"/>
        </a:p>
      </dgm:t>
    </dgm:pt>
    <dgm:pt modelId="{16C83CEA-64A9-4EE4-A1E4-E0E809FC0445}" type="pres">
      <dgm:prSet presAssocID="{F83B0E50-B5A0-4AAE-BBA4-39CB9425C9C3}" presName="compChildNode" presStyleCnt="0"/>
      <dgm:spPr/>
    </dgm:pt>
    <dgm:pt modelId="{2DA6D601-363C-4F14-A794-ACE53A176DBF}" type="pres">
      <dgm:prSet presAssocID="{F83B0E50-B5A0-4AAE-BBA4-39CB9425C9C3}" presName="theInnerList" presStyleCnt="0"/>
      <dgm:spPr/>
    </dgm:pt>
    <dgm:pt modelId="{895B9562-8FB2-4762-AC31-765BF74902EC}" type="pres">
      <dgm:prSet presAssocID="{D4B5E98F-9F86-46D0-A5AE-01327BDE14B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7E95A-9995-4355-95A5-1A4420CC47B2}" type="pres">
      <dgm:prSet presAssocID="{D4B5E98F-9F86-46D0-A5AE-01327BDE14BB}" presName="aSpace2" presStyleCnt="0"/>
      <dgm:spPr/>
    </dgm:pt>
    <dgm:pt modelId="{0BFF0838-3110-4B24-9FFC-08F3481AFCF5}" type="pres">
      <dgm:prSet presAssocID="{5D09AB53-7354-4C9E-81E1-2F998DCA3F1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C41F3-B4DF-4126-A79E-1E26EB7CB43A}" type="pres">
      <dgm:prSet presAssocID="{5D09AB53-7354-4C9E-81E1-2F998DCA3F1A}" presName="aSpace2" presStyleCnt="0"/>
      <dgm:spPr/>
    </dgm:pt>
    <dgm:pt modelId="{616B62E0-5A3A-431C-B184-CEBA0301BE5F}" type="pres">
      <dgm:prSet presAssocID="{690D63E6-A101-4680-AEE6-68C99DFDD6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DAFCB-B3D2-4FFA-A29F-57F3F2B05A39}" type="presOf" srcId="{690D63E6-A101-4680-AEE6-68C99DFDD6AA}" destId="{616B62E0-5A3A-431C-B184-CEBA0301BE5F}" srcOrd="0" destOrd="0" presId="urn:microsoft.com/office/officeart/2005/8/layout/lProcess2"/>
    <dgm:cxn modelId="{479D1A53-17E7-47A1-8093-B1E506D5006D}" srcId="{F83B0E50-B5A0-4AAE-BBA4-39CB9425C9C3}" destId="{5D09AB53-7354-4C9E-81E1-2F998DCA3F1A}" srcOrd="1" destOrd="0" parTransId="{A9AB4D8F-18C7-416A-9CDE-F5575638945E}" sibTransId="{851FB970-D4FC-4810-A366-A632E38D3EB5}"/>
    <dgm:cxn modelId="{36434FCD-5A92-4B8C-90BA-8C1323CC1311}" srcId="{A0B7A485-3E88-4160-84C8-999A2B0E4514}" destId="{F83B0E50-B5A0-4AAE-BBA4-39CB9425C9C3}" srcOrd="0" destOrd="0" parTransId="{FF53D078-A739-4793-BE0D-B336D43AA7DE}" sibTransId="{F00D03B6-C93A-413B-9CBF-807AC2FDC382}"/>
    <dgm:cxn modelId="{AF9B1ED2-561E-468D-81F5-85221738942A}" type="presOf" srcId="{A0B7A485-3E88-4160-84C8-999A2B0E4514}" destId="{3ADF3A1A-B659-4988-A464-1C959A804E79}" srcOrd="0" destOrd="0" presId="urn:microsoft.com/office/officeart/2005/8/layout/lProcess2"/>
    <dgm:cxn modelId="{43725B98-870C-47A9-9FA8-50676539CF93}" type="presOf" srcId="{D4B5E98F-9F86-46D0-A5AE-01327BDE14BB}" destId="{895B9562-8FB2-4762-AC31-765BF74902EC}" srcOrd="0" destOrd="0" presId="urn:microsoft.com/office/officeart/2005/8/layout/lProcess2"/>
    <dgm:cxn modelId="{47737E23-7D47-4523-9373-AD109DA2D243}" type="presOf" srcId="{5D09AB53-7354-4C9E-81E1-2F998DCA3F1A}" destId="{0BFF0838-3110-4B24-9FFC-08F3481AFCF5}" srcOrd="0" destOrd="0" presId="urn:microsoft.com/office/officeart/2005/8/layout/lProcess2"/>
    <dgm:cxn modelId="{3C21CF66-DB11-4D4E-9DFE-73265E585CBB}" srcId="{F83B0E50-B5A0-4AAE-BBA4-39CB9425C9C3}" destId="{D4B5E98F-9F86-46D0-A5AE-01327BDE14BB}" srcOrd="0" destOrd="0" parTransId="{F73A7E9D-5AED-4838-866A-AAC24133FB25}" sibTransId="{6B29CBED-2D4A-4F25-9C9E-A1C887F01959}"/>
    <dgm:cxn modelId="{4D09F112-FB0B-42AA-8F06-473B60A274DB}" srcId="{F83B0E50-B5A0-4AAE-BBA4-39CB9425C9C3}" destId="{690D63E6-A101-4680-AEE6-68C99DFDD6AA}" srcOrd="2" destOrd="0" parTransId="{FD1F7907-67F2-4417-90BB-6C1CED9D8F27}" sibTransId="{D8D24BE9-95AE-4568-94D3-80E37E34871E}"/>
    <dgm:cxn modelId="{D36F44FE-1DC4-4A23-A08E-18D6FD5F9718}" type="presOf" srcId="{F83B0E50-B5A0-4AAE-BBA4-39CB9425C9C3}" destId="{669C2346-4754-4253-979C-0C091FCBDD31}" srcOrd="0" destOrd="0" presId="urn:microsoft.com/office/officeart/2005/8/layout/lProcess2"/>
    <dgm:cxn modelId="{3BDF66FD-4B97-49E4-9700-D00D9D4063DD}" type="presOf" srcId="{F83B0E50-B5A0-4AAE-BBA4-39CB9425C9C3}" destId="{6ED8D4DD-C860-492C-A4FC-0DF8412C5E37}" srcOrd="1" destOrd="0" presId="urn:microsoft.com/office/officeart/2005/8/layout/lProcess2"/>
    <dgm:cxn modelId="{C6E0E834-0EE0-453E-8EB9-A8690AC5CA0D}" type="presParOf" srcId="{3ADF3A1A-B659-4988-A464-1C959A804E79}" destId="{1CF6B485-F7A1-4091-BFA7-B56A5F7D1841}" srcOrd="0" destOrd="0" presId="urn:microsoft.com/office/officeart/2005/8/layout/lProcess2"/>
    <dgm:cxn modelId="{C16C8B7F-45E8-48FD-B214-C590B44E16EE}" type="presParOf" srcId="{1CF6B485-F7A1-4091-BFA7-B56A5F7D1841}" destId="{669C2346-4754-4253-979C-0C091FCBDD31}" srcOrd="0" destOrd="0" presId="urn:microsoft.com/office/officeart/2005/8/layout/lProcess2"/>
    <dgm:cxn modelId="{413B276C-DE5C-4F7D-8186-59F11078A32C}" type="presParOf" srcId="{1CF6B485-F7A1-4091-BFA7-B56A5F7D1841}" destId="{6ED8D4DD-C860-492C-A4FC-0DF8412C5E37}" srcOrd="1" destOrd="0" presId="urn:microsoft.com/office/officeart/2005/8/layout/lProcess2"/>
    <dgm:cxn modelId="{3816EE5B-D805-4DAE-9BB9-92877CE16C1C}" type="presParOf" srcId="{1CF6B485-F7A1-4091-BFA7-B56A5F7D1841}" destId="{16C83CEA-64A9-4EE4-A1E4-E0E809FC0445}" srcOrd="2" destOrd="0" presId="urn:microsoft.com/office/officeart/2005/8/layout/lProcess2"/>
    <dgm:cxn modelId="{6FFCD20B-B947-435E-A356-97197F265E0F}" type="presParOf" srcId="{16C83CEA-64A9-4EE4-A1E4-E0E809FC0445}" destId="{2DA6D601-363C-4F14-A794-ACE53A176DBF}" srcOrd="0" destOrd="0" presId="urn:microsoft.com/office/officeart/2005/8/layout/lProcess2"/>
    <dgm:cxn modelId="{77785418-A483-4E7E-852D-5DC9C1A17442}" type="presParOf" srcId="{2DA6D601-363C-4F14-A794-ACE53A176DBF}" destId="{895B9562-8FB2-4762-AC31-765BF74902EC}" srcOrd="0" destOrd="0" presId="urn:microsoft.com/office/officeart/2005/8/layout/lProcess2"/>
    <dgm:cxn modelId="{747AF508-8287-4512-91B1-E38547D16E66}" type="presParOf" srcId="{2DA6D601-363C-4F14-A794-ACE53A176DBF}" destId="{C977E95A-9995-4355-95A5-1A4420CC47B2}" srcOrd="1" destOrd="0" presId="urn:microsoft.com/office/officeart/2005/8/layout/lProcess2"/>
    <dgm:cxn modelId="{612B9826-D598-4322-BED5-D8E6C84C9DC1}" type="presParOf" srcId="{2DA6D601-363C-4F14-A794-ACE53A176DBF}" destId="{0BFF0838-3110-4B24-9FFC-08F3481AFCF5}" srcOrd="2" destOrd="0" presId="urn:microsoft.com/office/officeart/2005/8/layout/lProcess2"/>
    <dgm:cxn modelId="{3D3B06E5-A866-49B9-9E3E-D88D412E5691}" type="presParOf" srcId="{2DA6D601-363C-4F14-A794-ACE53A176DBF}" destId="{608C41F3-B4DF-4126-A79E-1E26EB7CB43A}" srcOrd="3" destOrd="0" presId="urn:microsoft.com/office/officeart/2005/8/layout/lProcess2"/>
    <dgm:cxn modelId="{A2BF1671-EB69-4D8B-B618-CA7A7E8C644F}" type="presParOf" srcId="{2DA6D601-363C-4F14-A794-ACE53A176DBF}" destId="{616B62E0-5A3A-431C-B184-CEBA0301BE5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20561-547A-4FD9-9777-52C4F4AE131D}" type="doc">
      <dgm:prSet loTypeId="urn:microsoft.com/office/officeart/2011/layout/Tab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B097BE-16B8-4162-B51C-ECA8239B7068}">
      <dgm:prSet phldrT="[Text]" custT="1"/>
      <dgm:spPr/>
      <dgm:t>
        <a:bodyPr/>
        <a:lstStyle/>
        <a:p>
          <a:r>
            <a:rPr lang="en-US" sz="3200" b="1" dirty="0" smtClean="0"/>
            <a:t>Modality</a:t>
          </a:r>
          <a:endParaRPr lang="en-US" sz="3200" b="1" dirty="0"/>
        </a:p>
      </dgm:t>
    </dgm:pt>
    <dgm:pt modelId="{5F2481D2-C1C8-418E-869D-31EC219F0273}" type="parTrans" cxnId="{A0D56EEA-A2D9-48F4-9506-9EF30741FDAF}">
      <dgm:prSet/>
      <dgm:spPr/>
      <dgm:t>
        <a:bodyPr/>
        <a:lstStyle/>
        <a:p>
          <a:endParaRPr lang="en-US" sz="2800"/>
        </a:p>
      </dgm:t>
    </dgm:pt>
    <dgm:pt modelId="{1AF1BE33-A5CF-4757-990A-95DF513B264D}" type="sibTrans" cxnId="{A0D56EEA-A2D9-48F4-9506-9EF30741FDAF}">
      <dgm:prSet/>
      <dgm:spPr/>
      <dgm:t>
        <a:bodyPr/>
        <a:lstStyle/>
        <a:p>
          <a:endParaRPr lang="en-US" sz="2800"/>
        </a:p>
      </dgm:t>
    </dgm:pt>
    <dgm:pt modelId="{38EEFAD2-4D06-473A-B5BF-F03B6549836A}">
      <dgm:prSet phldrT="[Text]" custT="1"/>
      <dgm:spPr/>
      <dgm:t>
        <a:bodyPr/>
        <a:lstStyle/>
        <a:p>
          <a:pPr algn="ctr"/>
          <a:r>
            <a:rPr lang="en-US" sz="2000" dirty="0" smtClean="0"/>
            <a:t>separate vs </a:t>
          </a:r>
          <a:r>
            <a:rPr lang="en-US" dirty="0" smtClean="0"/>
            <a:t>ingrained</a:t>
          </a:r>
          <a:endParaRPr lang="en-US" sz="2000" dirty="0"/>
        </a:p>
      </dgm:t>
    </dgm:pt>
    <dgm:pt modelId="{45077134-DBF4-4716-AA64-B7951DA3C7B7}" type="parTrans" cxnId="{A5190907-81CE-4473-8EF2-F786342DBC2C}">
      <dgm:prSet/>
      <dgm:spPr/>
      <dgm:t>
        <a:bodyPr/>
        <a:lstStyle/>
        <a:p>
          <a:endParaRPr lang="en-US" sz="2800"/>
        </a:p>
      </dgm:t>
    </dgm:pt>
    <dgm:pt modelId="{6832FFAB-6B7B-463A-90A4-6D38E033ABCA}" type="sibTrans" cxnId="{A5190907-81CE-4473-8EF2-F786342DBC2C}">
      <dgm:prSet/>
      <dgm:spPr/>
      <dgm:t>
        <a:bodyPr/>
        <a:lstStyle/>
        <a:p>
          <a:endParaRPr lang="en-US" sz="2800"/>
        </a:p>
      </dgm:t>
    </dgm:pt>
    <dgm:pt modelId="{053FA961-3CEA-45A5-8EC9-CE8E14756DFE}">
      <dgm:prSet phldrT="[Text]" custT="1"/>
      <dgm:spPr/>
      <dgm:t>
        <a:bodyPr/>
        <a:lstStyle/>
        <a:p>
          <a:r>
            <a:rPr lang="en-US" sz="3200" b="1" dirty="0" smtClean="0"/>
            <a:t>Age</a:t>
          </a:r>
          <a:endParaRPr lang="en-US" sz="3200" b="1" dirty="0"/>
        </a:p>
      </dgm:t>
    </dgm:pt>
    <dgm:pt modelId="{B3EA8B3E-BC91-423D-AC5E-F7DE8D5E2089}" type="parTrans" cxnId="{8CB50F92-1037-4428-B9CD-E65FBF102396}">
      <dgm:prSet/>
      <dgm:spPr/>
      <dgm:t>
        <a:bodyPr/>
        <a:lstStyle/>
        <a:p>
          <a:endParaRPr lang="en-US" sz="2800"/>
        </a:p>
      </dgm:t>
    </dgm:pt>
    <dgm:pt modelId="{083BEFC0-D055-4571-A131-79E04CAD187C}" type="sibTrans" cxnId="{8CB50F92-1037-4428-B9CD-E65FBF102396}">
      <dgm:prSet/>
      <dgm:spPr/>
      <dgm:t>
        <a:bodyPr/>
        <a:lstStyle/>
        <a:p>
          <a:endParaRPr lang="en-US" sz="2800"/>
        </a:p>
      </dgm:t>
    </dgm:pt>
    <dgm:pt modelId="{A6477BB5-EA53-459E-833C-DB373A298EA4}">
      <dgm:prSet phldrT="[Text]" custT="1"/>
      <dgm:spPr/>
      <dgm:t>
        <a:bodyPr/>
        <a:lstStyle/>
        <a:p>
          <a:r>
            <a:rPr lang="en-US" sz="2000" dirty="0" smtClean="0"/>
            <a:t>Which grades? Primary, secondary, tertiary? Full years are more impactful.</a:t>
          </a:r>
          <a:endParaRPr lang="en-US" sz="2000" dirty="0"/>
        </a:p>
      </dgm:t>
    </dgm:pt>
    <dgm:pt modelId="{5ADBF615-52D2-4A4C-92E7-700D513C9CAA}" type="parTrans" cxnId="{777E426E-5272-4119-A488-DEA9777E5D8F}">
      <dgm:prSet/>
      <dgm:spPr/>
      <dgm:t>
        <a:bodyPr/>
        <a:lstStyle/>
        <a:p>
          <a:endParaRPr lang="en-US" sz="2800"/>
        </a:p>
      </dgm:t>
    </dgm:pt>
    <dgm:pt modelId="{31FD2D00-68F4-4F13-A4FE-F0C68C851FCA}" type="sibTrans" cxnId="{777E426E-5272-4119-A488-DEA9777E5D8F}">
      <dgm:prSet/>
      <dgm:spPr/>
      <dgm:t>
        <a:bodyPr/>
        <a:lstStyle/>
        <a:p>
          <a:endParaRPr lang="en-US" sz="2800"/>
        </a:p>
      </dgm:t>
    </dgm:pt>
    <dgm:pt modelId="{CBCB07C4-9609-4123-A0BF-8D642A79DBC1}">
      <dgm:prSet phldrT="[Text]" custT="1"/>
      <dgm:spPr/>
      <dgm:t>
        <a:bodyPr/>
        <a:lstStyle/>
        <a:p>
          <a:r>
            <a:rPr lang="en-US" sz="3200" b="1" dirty="0" smtClean="0"/>
            <a:t>Imposition</a:t>
          </a:r>
          <a:endParaRPr lang="en-US" sz="3200" b="1" dirty="0"/>
        </a:p>
      </dgm:t>
    </dgm:pt>
    <dgm:pt modelId="{B2E06395-D218-45F2-896D-DB96F1FCE653}" type="parTrans" cxnId="{BC23D16B-86FC-45D7-BFA0-C947723E8D4B}">
      <dgm:prSet/>
      <dgm:spPr/>
      <dgm:t>
        <a:bodyPr/>
        <a:lstStyle/>
        <a:p>
          <a:endParaRPr lang="en-US" sz="2800"/>
        </a:p>
      </dgm:t>
    </dgm:pt>
    <dgm:pt modelId="{41829D1F-3440-43C3-8B33-ECCC123EDD27}" type="sibTrans" cxnId="{BC23D16B-86FC-45D7-BFA0-C947723E8D4B}">
      <dgm:prSet/>
      <dgm:spPr/>
      <dgm:t>
        <a:bodyPr/>
        <a:lstStyle/>
        <a:p>
          <a:endParaRPr lang="en-US" sz="2800"/>
        </a:p>
      </dgm:t>
    </dgm:pt>
    <dgm:pt modelId="{0C1BC421-7127-4370-A5F9-3D43964411A0}">
      <dgm:prSet phldrT="[Text]" custT="1"/>
      <dgm:spPr/>
      <dgm:t>
        <a:bodyPr/>
        <a:lstStyle/>
        <a:p>
          <a:r>
            <a:rPr lang="en-US" sz="2000" dirty="0" smtClean="0"/>
            <a:t>Obligatory as other classes or voluntarily after classes? Obligatory is more sustainable solution.</a:t>
          </a:r>
          <a:endParaRPr lang="en-US" sz="2000" dirty="0"/>
        </a:p>
      </dgm:t>
    </dgm:pt>
    <dgm:pt modelId="{DD22CA46-18E4-4FA5-8A22-94E838D8F00E}" type="parTrans" cxnId="{91BF9A61-3F4C-429C-925A-B39A7B999E2B}">
      <dgm:prSet/>
      <dgm:spPr/>
      <dgm:t>
        <a:bodyPr/>
        <a:lstStyle/>
        <a:p>
          <a:endParaRPr lang="en-US" sz="2800"/>
        </a:p>
      </dgm:t>
    </dgm:pt>
    <dgm:pt modelId="{CFF1F109-316B-43D0-9C85-93F5887B7379}" type="sibTrans" cxnId="{91BF9A61-3F4C-429C-925A-B39A7B999E2B}">
      <dgm:prSet/>
      <dgm:spPr/>
      <dgm:t>
        <a:bodyPr/>
        <a:lstStyle/>
        <a:p>
          <a:endParaRPr lang="en-US" sz="2800"/>
        </a:p>
      </dgm:t>
    </dgm:pt>
    <dgm:pt modelId="{CB21DDB9-10CF-4EEE-B271-9A764A131CD1}">
      <dgm:prSet phldrT="[Text]" custT="1"/>
      <dgm:spPr/>
      <dgm:t>
        <a:bodyPr/>
        <a:lstStyle/>
        <a:p>
          <a:r>
            <a:rPr lang="en-US" sz="3200" b="1" dirty="0" smtClean="0"/>
            <a:t>Involvement</a:t>
          </a:r>
          <a:endParaRPr lang="en-US" sz="3200" b="1" dirty="0"/>
        </a:p>
      </dgm:t>
    </dgm:pt>
    <dgm:pt modelId="{D44CE081-59F6-423A-85CD-7240AFBD0CBD}" type="parTrans" cxnId="{FF83C2C3-1B7D-44D5-BFAD-CA46DDCEB203}">
      <dgm:prSet/>
      <dgm:spPr/>
      <dgm:t>
        <a:bodyPr/>
        <a:lstStyle/>
        <a:p>
          <a:endParaRPr lang="en-US" sz="2800"/>
        </a:p>
      </dgm:t>
    </dgm:pt>
    <dgm:pt modelId="{E9896AEE-9B0F-4DE6-A9C2-C578A3168A40}" type="sibTrans" cxnId="{FF83C2C3-1B7D-44D5-BFAD-CA46DDCEB203}">
      <dgm:prSet/>
      <dgm:spPr/>
      <dgm:t>
        <a:bodyPr/>
        <a:lstStyle/>
        <a:p>
          <a:endParaRPr lang="en-US" sz="2800"/>
        </a:p>
      </dgm:t>
    </dgm:pt>
    <dgm:pt modelId="{8D2214FA-4547-4B2A-A975-8B06886FE392}">
      <dgm:prSet phldrT="[Text]" custT="1"/>
      <dgm:spPr/>
      <dgm:t>
        <a:bodyPr/>
        <a:lstStyle/>
        <a:p>
          <a:r>
            <a:rPr lang="en-US" sz="3200" b="1" dirty="0" smtClean="0"/>
            <a:t>funding</a:t>
          </a:r>
          <a:endParaRPr lang="en-US" sz="3200" b="1" dirty="0"/>
        </a:p>
      </dgm:t>
    </dgm:pt>
    <dgm:pt modelId="{648C966A-2860-4FD4-BDB1-C5BD57FC89AE}" type="parTrans" cxnId="{67252CF9-E93F-4702-AD1A-3717137D5398}">
      <dgm:prSet/>
      <dgm:spPr/>
      <dgm:t>
        <a:bodyPr/>
        <a:lstStyle/>
        <a:p>
          <a:endParaRPr lang="en-US" sz="2800"/>
        </a:p>
      </dgm:t>
    </dgm:pt>
    <dgm:pt modelId="{3E6E611C-D9A9-4B56-BE29-9BC48C5927C2}" type="sibTrans" cxnId="{67252CF9-E93F-4702-AD1A-3717137D5398}">
      <dgm:prSet/>
      <dgm:spPr/>
      <dgm:t>
        <a:bodyPr/>
        <a:lstStyle/>
        <a:p>
          <a:endParaRPr lang="en-US" sz="2800"/>
        </a:p>
      </dgm:t>
    </dgm:pt>
    <dgm:pt modelId="{A5E4AFCB-420D-4650-8E2C-CA114FFEA55B}">
      <dgm:prSet phldrT="[Text]" custT="1"/>
      <dgm:spPr/>
      <dgm:t>
        <a:bodyPr/>
        <a:lstStyle/>
        <a:p>
          <a:pPr algn="ctr"/>
          <a:r>
            <a:rPr lang="en-US" sz="2000" dirty="0" smtClean="0"/>
            <a:t>Who will pay for introduction?</a:t>
          </a:r>
          <a:endParaRPr lang="en-US" sz="2000" dirty="0"/>
        </a:p>
      </dgm:t>
    </dgm:pt>
    <dgm:pt modelId="{D3B8EEB5-54FC-4B73-8D2A-EB395D241BC5}" type="parTrans" cxnId="{C6608B19-A028-4448-8D08-ED38802AB799}">
      <dgm:prSet/>
      <dgm:spPr/>
      <dgm:t>
        <a:bodyPr/>
        <a:lstStyle/>
        <a:p>
          <a:endParaRPr lang="en-US" sz="2800"/>
        </a:p>
      </dgm:t>
    </dgm:pt>
    <dgm:pt modelId="{E181216D-24E8-4923-82AD-03E0C5B4BF28}" type="sibTrans" cxnId="{C6608B19-A028-4448-8D08-ED38802AB799}">
      <dgm:prSet/>
      <dgm:spPr/>
      <dgm:t>
        <a:bodyPr/>
        <a:lstStyle/>
        <a:p>
          <a:endParaRPr lang="en-US" sz="2800"/>
        </a:p>
      </dgm:t>
    </dgm:pt>
    <dgm:pt modelId="{AD5659AF-72E4-4E53-9E42-24520AC6AA0B}">
      <dgm:prSet phldrT="[Text]" custT="1"/>
      <dgm:spPr/>
      <dgm:t>
        <a:bodyPr/>
        <a:lstStyle/>
        <a:p>
          <a:r>
            <a:rPr lang="en-US" sz="2000" dirty="0" smtClean="0"/>
            <a:t>How much will be cost of project? Donors?</a:t>
          </a:r>
          <a:endParaRPr lang="en-US" sz="2000" dirty="0"/>
        </a:p>
      </dgm:t>
    </dgm:pt>
    <dgm:pt modelId="{EF8F4000-F32F-4970-A155-2A1437BE96F7}" type="parTrans" cxnId="{D328CEBF-F459-4459-B268-A9A5A0B00834}">
      <dgm:prSet/>
      <dgm:spPr/>
      <dgm:t>
        <a:bodyPr/>
        <a:lstStyle/>
        <a:p>
          <a:endParaRPr lang="en-US" sz="2800"/>
        </a:p>
      </dgm:t>
    </dgm:pt>
    <dgm:pt modelId="{5715E447-4FC8-4CEF-BF7A-B02B26B6CDBB}" type="sibTrans" cxnId="{D328CEBF-F459-4459-B268-A9A5A0B00834}">
      <dgm:prSet/>
      <dgm:spPr/>
      <dgm:t>
        <a:bodyPr/>
        <a:lstStyle/>
        <a:p>
          <a:endParaRPr lang="en-US" sz="2800"/>
        </a:p>
      </dgm:t>
    </dgm:pt>
    <dgm:pt modelId="{6A2FD245-39CE-44CC-88D3-CC6EC2CFB574}">
      <dgm:prSet phldrT="[Text]" custT="1"/>
      <dgm:spPr/>
      <dgm:t>
        <a:bodyPr/>
        <a:lstStyle/>
        <a:p>
          <a:r>
            <a:rPr lang="en-US" sz="2000" dirty="0" smtClean="0"/>
            <a:t>Is </a:t>
          </a:r>
          <a:r>
            <a:rPr lang="en-US" sz="2000" dirty="0" err="1" smtClean="0"/>
            <a:t>MoE</a:t>
          </a:r>
          <a:r>
            <a:rPr lang="en-US" sz="2000" dirty="0" smtClean="0"/>
            <a:t> ready to introduce, help, facilitate? Consensus? Is central bank alone? All </a:t>
          </a:r>
          <a:r>
            <a:rPr lang="en-US" sz="2000" dirty="0" err="1" smtClean="0"/>
            <a:t>stkh</a:t>
          </a:r>
          <a:r>
            <a:rPr lang="en-US" sz="2000" dirty="0" smtClean="0"/>
            <a:t>-s involvement is more sustainable, however difficult to manage</a:t>
          </a:r>
          <a:endParaRPr lang="en-US" sz="2000" dirty="0"/>
        </a:p>
      </dgm:t>
    </dgm:pt>
    <dgm:pt modelId="{C0D3DFDF-F760-4854-8420-C533CA911970}" type="parTrans" cxnId="{AED6979F-F40F-4E98-BBD8-8B81126C0719}">
      <dgm:prSet/>
      <dgm:spPr/>
      <dgm:t>
        <a:bodyPr/>
        <a:lstStyle/>
        <a:p>
          <a:endParaRPr lang="en-US" sz="2800"/>
        </a:p>
      </dgm:t>
    </dgm:pt>
    <dgm:pt modelId="{2AA22FA3-841A-47B3-9FAD-2CA53615CFB6}" type="sibTrans" cxnId="{AED6979F-F40F-4E98-BBD8-8B81126C0719}">
      <dgm:prSet/>
      <dgm:spPr/>
      <dgm:t>
        <a:bodyPr/>
        <a:lstStyle/>
        <a:p>
          <a:endParaRPr lang="en-US" sz="2800"/>
        </a:p>
      </dgm:t>
    </dgm:pt>
    <dgm:pt modelId="{52490890-A615-445C-89DB-0E69B680F589}">
      <dgm:prSet phldrT="[Text]" custT="1"/>
      <dgm:spPr/>
      <dgm:t>
        <a:bodyPr/>
        <a:lstStyle/>
        <a:p>
          <a:pPr algn="ctr"/>
          <a:r>
            <a:rPr lang="en-US" sz="2000" dirty="0" smtClean="0"/>
            <a:t>all vs </a:t>
          </a:r>
          <a:r>
            <a:rPr lang="en-US" dirty="0" smtClean="0"/>
            <a:t>limited grades</a:t>
          </a:r>
          <a:endParaRPr lang="en-US" sz="2000" dirty="0"/>
        </a:p>
      </dgm:t>
    </dgm:pt>
    <dgm:pt modelId="{A2E3C712-27FB-43DD-BEE1-880229C4DE48}" type="parTrans" cxnId="{05AF4A07-5CD7-41C7-87C5-ED530437AF9C}">
      <dgm:prSet/>
      <dgm:spPr/>
      <dgm:t>
        <a:bodyPr/>
        <a:lstStyle/>
        <a:p>
          <a:endParaRPr lang="en-US"/>
        </a:p>
      </dgm:t>
    </dgm:pt>
    <dgm:pt modelId="{45B06776-55D0-441A-AC76-665E8DD8B55B}" type="sibTrans" cxnId="{05AF4A07-5CD7-41C7-87C5-ED530437AF9C}">
      <dgm:prSet/>
      <dgm:spPr/>
      <dgm:t>
        <a:bodyPr/>
        <a:lstStyle/>
        <a:p>
          <a:endParaRPr lang="en-US"/>
        </a:p>
      </dgm:t>
    </dgm:pt>
    <dgm:pt modelId="{F65F3071-5F5B-4D14-B3C5-FC6F0E69500C}">
      <dgm:prSet phldrT="[Text]" custT="1"/>
      <dgm:spPr/>
      <dgm:t>
        <a:bodyPr/>
        <a:lstStyle/>
        <a:p>
          <a:pPr algn="ctr"/>
          <a:r>
            <a:rPr lang="en-US" sz="2000" dirty="0" smtClean="0"/>
            <a:t>all stakeholders vs </a:t>
          </a:r>
          <a:r>
            <a:rPr lang="en-US" dirty="0" smtClean="0"/>
            <a:t>alone</a:t>
          </a:r>
          <a:endParaRPr lang="en-US" sz="2000" dirty="0"/>
        </a:p>
      </dgm:t>
    </dgm:pt>
    <dgm:pt modelId="{19E905C6-BBB4-4A7B-82A6-00F01050C664}" type="parTrans" cxnId="{1E7DAAB3-4D61-4333-A319-9FB37AC9490D}">
      <dgm:prSet/>
      <dgm:spPr/>
      <dgm:t>
        <a:bodyPr/>
        <a:lstStyle/>
        <a:p>
          <a:endParaRPr lang="en-US"/>
        </a:p>
      </dgm:t>
    </dgm:pt>
    <dgm:pt modelId="{EEB77097-5A4B-46EB-9A26-9C70C616A6B2}" type="sibTrans" cxnId="{1E7DAAB3-4D61-4333-A319-9FB37AC9490D}">
      <dgm:prSet/>
      <dgm:spPr/>
      <dgm:t>
        <a:bodyPr/>
        <a:lstStyle/>
        <a:p>
          <a:endParaRPr lang="en-US"/>
        </a:p>
      </dgm:t>
    </dgm:pt>
    <dgm:pt modelId="{A429AD3B-66B7-4391-A2C0-A40A126E46E8}">
      <dgm:prSet phldrT="[Text]" custT="1"/>
      <dgm:spPr/>
      <dgm:t>
        <a:bodyPr/>
        <a:lstStyle/>
        <a:p>
          <a:r>
            <a:rPr lang="en-US" sz="1800" dirty="0" smtClean="0"/>
            <a:t>If ingrained then which subjects? Separate subject easy to introduce. </a:t>
          </a:r>
          <a:endParaRPr lang="en-US" sz="1600" dirty="0"/>
        </a:p>
      </dgm:t>
    </dgm:pt>
    <dgm:pt modelId="{8599E178-6CDD-4B1E-B421-B361863483BF}" type="parTrans" cxnId="{68CB8A2E-6EBE-4A13-88A7-000EBC802D2D}">
      <dgm:prSet/>
      <dgm:spPr/>
      <dgm:t>
        <a:bodyPr/>
        <a:lstStyle/>
        <a:p>
          <a:endParaRPr lang="en-US"/>
        </a:p>
      </dgm:t>
    </dgm:pt>
    <dgm:pt modelId="{4F6316DA-5781-49FD-B36F-5E98AC559F28}" type="sibTrans" cxnId="{68CB8A2E-6EBE-4A13-88A7-000EBC802D2D}">
      <dgm:prSet/>
      <dgm:spPr/>
      <dgm:t>
        <a:bodyPr/>
        <a:lstStyle/>
        <a:p>
          <a:endParaRPr lang="en-US"/>
        </a:p>
      </dgm:t>
    </dgm:pt>
    <dgm:pt modelId="{D119C07D-9CA3-4307-80A0-37F6E2930B35}">
      <dgm:prSet phldrT="[Text]" custT="1"/>
      <dgm:spPr/>
      <dgm:t>
        <a:bodyPr/>
        <a:lstStyle/>
        <a:p>
          <a:pPr algn="ctr"/>
          <a:r>
            <a:rPr lang="en-US" sz="2000" dirty="0" smtClean="0"/>
            <a:t>obligatory vs </a:t>
          </a:r>
          <a:r>
            <a:rPr lang="en-US" dirty="0" smtClean="0"/>
            <a:t>facultative</a:t>
          </a:r>
          <a:endParaRPr lang="en-US" sz="2000" dirty="0"/>
        </a:p>
      </dgm:t>
    </dgm:pt>
    <dgm:pt modelId="{C3EF0F87-68CC-4600-8B0B-7A57B5CE00B3}" type="parTrans" cxnId="{DEAEAECA-1CDE-4785-9128-136EED06362D}">
      <dgm:prSet/>
      <dgm:spPr/>
      <dgm:t>
        <a:bodyPr/>
        <a:lstStyle/>
        <a:p>
          <a:endParaRPr lang="en-US"/>
        </a:p>
      </dgm:t>
    </dgm:pt>
    <dgm:pt modelId="{A41ECAF5-22BD-4580-91B7-DAE42C8DC706}" type="sibTrans" cxnId="{DEAEAECA-1CDE-4785-9128-136EED06362D}">
      <dgm:prSet/>
      <dgm:spPr/>
      <dgm:t>
        <a:bodyPr/>
        <a:lstStyle/>
        <a:p>
          <a:endParaRPr lang="en-US"/>
        </a:p>
      </dgm:t>
    </dgm:pt>
    <dgm:pt modelId="{AE5F6F30-736F-4CC3-ABE1-546AC4A4BFA9}">
      <dgm:prSet phldrT="[Text]" custT="1"/>
      <dgm:spPr/>
      <dgm:t>
        <a:bodyPr/>
        <a:lstStyle/>
        <a:p>
          <a:r>
            <a:rPr lang="en-US" sz="1800" dirty="0" smtClean="0"/>
            <a:t>Number of subjects should be optimal. Balancing number of teachers to be trained with number of subjects? Costs for </a:t>
          </a:r>
          <a:r>
            <a:rPr lang="en-US" sz="1800" dirty="0" err="1" smtClean="0"/>
            <a:t>ToT</a:t>
          </a:r>
          <a:r>
            <a:rPr lang="en-US" sz="1800" dirty="0" smtClean="0"/>
            <a:t>, printing materials, etc. </a:t>
          </a:r>
          <a:endParaRPr lang="en-US" sz="1600" dirty="0"/>
        </a:p>
      </dgm:t>
    </dgm:pt>
    <dgm:pt modelId="{CDAC1869-DE53-4783-B81A-DDB45CF7DD7D}" type="parTrans" cxnId="{8177E2B7-6EEB-4273-ADEC-508626C22090}">
      <dgm:prSet/>
      <dgm:spPr/>
      <dgm:t>
        <a:bodyPr/>
        <a:lstStyle/>
        <a:p>
          <a:endParaRPr lang="en-US"/>
        </a:p>
      </dgm:t>
    </dgm:pt>
    <dgm:pt modelId="{057EE8CA-0C95-4AA0-9704-F3F356D56E36}" type="sibTrans" cxnId="{8177E2B7-6EEB-4273-ADEC-508626C22090}">
      <dgm:prSet/>
      <dgm:spPr/>
      <dgm:t>
        <a:bodyPr/>
        <a:lstStyle/>
        <a:p>
          <a:endParaRPr lang="en-US"/>
        </a:p>
      </dgm:t>
    </dgm:pt>
    <dgm:pt modelId="{D07D822F-B179-4A58-A516-40B8D3D1DF88}">
      <dgm:prSet phldrT="[Text]" custT="1"/>
      <dgm:spPr/>
      <dgm:t>
        <a:bodyPr/>
        <a:lstStyle/>
        <a:p>
          <a:endParaRPr lang="en-US" sz="1800" dirty="0" smtClean="0"/>
        </a:p>
        <a:p>
          <a:endParaRPr lang="en-US" sz="1600" dirty="0"/>
        </a:p>
      </dgm:t>
    </dgm:pt>
    <dgm:pt modelId="{E8FC9E6C-0C43-4F52-B6BC-055268971085}" type="parTrans" cxnId="{1090E821-A4F7-451C-99C1-CE90570A5439}">
      <dgm:prSet/>
      <dgm:spPr/>
      <dgm:t>
        <a:bodyPr/>
        <a:lstStyle/>
        <a:p>
          <a:endParaRPr lang="en-US"/>
        </a:p>
      </dgm:t>
    </dgm:pt>
    <dgm:pt modelId="{DB6AB283-7F32-42B3-AEC5-3226EF0F3C54}" type="sibTrans" cxnId="{1090E821-A4F7-451C-99C1-CE90570A5439}">
      <dgm:prSet/>
      <dgm:spPr/>
      <dgm:t>
        <a:bodyPr/>
        <a:lstStyle/>
        <a:p>
          <a:endParaRPr lang="en-US"/>
        </a:p>
      </dgm:t>
    </dgm:pt>
    <dgm:pt modelId="{635D8173-04D8-49D1-BA0A-D741A9F0773E}" type="pres">
      <dgm:prSet presAssocID="{32E20561-547A-4FD9-9777-52C4F4AE13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53BEC8-EF63-4AEF-962B-BCA2F502D142}" type="pres">
      <dgm:prSet presAssocID="{CB21DDB9-10CF-4EEE-B271-9A764A131CD1}" presName="composite" presStyleCnt="0"/>
      <dgm:spPr/>
    </dgm:pt>
    <dgm:pt modelId="{2EC8614C-BC76-4ECC-A30D-81B763C90BDF}" type="pres">
      <dgm:prSet presAssocID="{CB21DDB9-10CF-4EEE-B271-9A764A131CD1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85F1A-0FE9-436F-A161-4FDD37AD27F5}" type="pres">
      <dgm:prSet presAssocID="{CB21DDB9-10CF-4EEE-B271-9A764A131CD1}" presName="Parent" presStyleLbl="alignNode1" presStyleIdx="0" presStyleCnt="5" custScaleX="137309" custScaleY="10715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7958-DCA8-4F7F-A975-B6A6EE2601A5}" type="pres">
      <dgm:prSet presAssocID="{CB21DDB9-10CF-4EEE-B271-9A764A131CD1}" presName="Accent" presStyleLbl="parChTrans1D1" presStyleIdx="0" presStyleCnt="5"/>
      <dgm:spPr/>
    </dgm:pt>
    <dgm:pt modelId="{18E2855D-9AFB-4328-BE84-243C54AA4FDA}" type="pres">
      <dgm:prSet presAssocID="{CB21DDB9-10CF-4EEE-B271-9A764A131CD1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4820-C39E-4D5E-8AF8-5F7F26C99056}" type="pres">
      <dgm:prSet presAssocID="{E9896AEE-9B0F-4DE6-A9C2-C578A3168A40}" presName="sibTrans" presStyleCnt="0"/>
      <dgm:spPr/>
    </dgm:pt>
    <dgm:pt modelId="{43BA2643-87A9-48CA-9037-880CE4D50AC3}" type="pres">
      <dgm:prSet presAssocID="{9FB097BE-16B8-4162-B51C-ECA8239B7068}" presName="composite" presStyleCnt="0"/>
      <dgm:spPr/>
    </dgm:pt>
    <dgm:pt modelId="{FEDED9A7-C666-4E9D-868E-0674B880D5BF}" type="pres">
      <dgm:prSet presAssocID="{9FB097BE-16B8-4162-B51C-ECA8239B7068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D9C20-3971-42DC-B0E0-245D7FF84686}" type="pres">
      <dgm:prSet presAssocID="{9FB097BE-16B8-4162-B51C-ECA8239B7068}" presName="Parent" presStyleLbl="alignNode1" presStyleIdx="1" presStyleCnt="5" custScaleX="138467" custScaleY="11377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CADC-079A-4BDC-BF8E-324E1ED64D52}" type="pres">
      <dgm:prSet presAssocID="{9FB097BE-16B8-4162-B51C-ECA8239B7068}" presName="Accent" presStyleLbl="parChTrans1D1" presStyleIdx="1" presStyleCnt="5"/>
      <dgm:spPr/>
    </dgm:pt>
    <dgm:pt modelId="{1400C5C8-4766-4216-B010-39D7FD7052F8}" type="pres">
      <dgm:prSet presAssocID="{9FB097BE-16B8-4162-B51C-ECA8239B7068}" presName="Child" presStyleLbl="revTx" presStyleIdx="3" presStyleCnt="10" custScaleY="148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BEEB-F93D-4341-8D4E-8A1126261400}" type="pres">
      <dgm:prSet presAssocID="{1AF1BE33-A5CF-4757-990A-95DF513B264D}" presName="sibTrans" presStyleCnt="0"/>
      <dgm:spPr/>
    </dgm:pt>
    <dgm:pt modelId="{874CEEE2-2AC7-49FA-B964-B5F426F104D7}" type="pres">
      <dgm:prSet presAssocID="{053FA961-3CEA-45A5-8EC9-CE8E14756DFE}" presName="composite" presStyleCnt="0"/>
      <dgm:spPr/>
    </dgm:pt>
    <dgm:pt modelId="{EB05FFAE-BC24-4593-AFA2-8E321AE58911}" type="pres">
      <dgm:prSet presAssocID="{053FA961-3CEA-45A5-8EC9-CE8E14756DFE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9C659-60D8-4A73-8ECF-B37D14F6DD8F}" type="pres">
      <dgm:prSet presAssocID="{053FA961-3CEA-45A5-8EC9-CE8E14756DFE}" presName="Parent" presStyleLbl="alignNode1" presStyleIdx="2" presStyleCnt="5" custScaleX="138467" custScaleY="11377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805E7-868B-468E-B974-02A196B51C6A}" type="pres">
      <dgm:prSet presAssocID="{053FA961-3CEA-45A5-8EC9-CE8E14756DFE}" presName="Accent" presStyleLbl="parChTrans1D1" presStyleIdx="2" presStyleCnt="5"/>
      <dgm:spPr/>
    </dgm:pt>
    <dgm:pt modelId="{F635432A-2EBB-4671-9493-1E53577B83EE}" type="pres">
      <dgm:prSet presAssocID="{053FA961-3CEA-45A5-8EC9-CE8E14756DFE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3EE69-FB31-4999-8A31-E4EE8444A344}" type="pres">
      <dgm:prSet presAssocID="{083BEFC0-D055-4571-A131-79E04CAD187C}" presName="sibTrans" presStyleCnt="0"/>
      <dgm:spPr/>
    </dgm:pt>
    <dgm:pt modelId="{4202FD32-D7CD-4B79-A242-58A7D3833AD8}" type="pres">
      <dgm:prSet presAssocID="{CBCB07C4-9609-4123-A0BF-8D642A79DBC1}" presName="composite" presStyleCnt="0"/>
      <dgm:spPr/>
    </dgm:pt>
    <dgm:pt modelId="{D3557DE1-4AA4-4E84-898C-F57CE7E6F9C8}" type="pres">
      <dgm:prSet presAssocID="{CBCB07C4-9609-4123-A0BF-8D642A79DBC1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4DA3D-05CF-42D1-8FBE-AF3C637E4511}" type="pres">
      <dgm:prSet presAssocID="{CBCB07C4-9609-4123-A0BF-8D642A79DBC1}" presName="Parent" presStyleLbl="alignNode1" presStyleIdx="3" presStyleCnt="5" custScaleX="138467" custScaleY="11377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6EEFF-023A-47C6-B8C5-0544D79BB03C}" type="pres">
      <dgm:prSet presAssocID="{CBCB07C4-9609-4123-A0BF-8D642A79DBC1}" presName="Accent" presStyleLbl="parChTrans1D1" presStyleIdx="3" presStyleCnt="5"/>
      <dgm:spPr/>
    </dgm:pt>
    <dgm:pt modelId="{ACEFFA90-D21D-44E6-BCC1-BA5112B3E2C2}" type="pres">
      <dgm:prSet presAssocID="{CBCB07C4-9609-4123-A0BF-8D642A79DBC1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A51D3-05C4-42FD-A581-98DEBB315F76}" type="pres">
      <dgm:prSet presAssocID="{41829D1F-3440-43C3-8B33-ECCC123EDD27}" presName="sibTrans" presStyleCnt="0"/>
      <dgm:spPr/>
    </dgm:pt>
    <dgm:pt modelId="{E3C6A711-185B-42AA-98FA-D7AC5E14AE08}" type="pres">
      <dgm:prSet presAssocID="{8D2214FA-4547-4B2A-A975-8B06886FE392}" presName="composite" presStyleCnt="0"/>
      <dgm:spPr/>
    </dgm:pt>
    <dgm:pt modelId="{2FDB7C11-BB8A-4337-8BA1-3784E7E58A16}" type="pres">
      <dgm:prSet presAssocID="{8D2214FA-4547-4B2A-A975-8B06886FE392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0624E-870E-4594-AFCE-81C4866E74EB}" type="pres">
      <dgm:prSet presAssocID="{8D2214FA-4547-4B2A-A975-8B06886FE392}" presName="Parent" presStyleLbl="alignNode1" presStyleIdx="4" presStyleCnt="5" custScaleX="138467" custScaleY="11377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AFE13-96DB-4FA0-BA63-D1AB434960D0}" type="pres">
      <dgm:prSet presAssocID="{8D2214FA-4547-4B2A-A975-8B06886FE392}" presName="Accent" presStyleLbl="parChTrans1D1" presStyleIdx="4" presStyleCnt="5"/>
      <dgm:spPr/>
    </dgm:pt>
    <dgm:pt modelId="{D0658164-56A5-4601-9861-7BEB335E71E1}" type="pres">
      <dgm:prSet presAssocID="{8D2214FA-4547-4B2A-A975-8B06886FE39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B8A2E-6EBE-4A13-88A7-000EBC802D2D}" srcId="{9FB097BE-16B8-4162-B51C-ECA8239B7068}" destId="{A429AD3B-66B7-4391-A2C0-A40A126E46E8}" srcOrd="1" destOrd="0" parTransId="{8599E178-6CDD-4B1E-B421-B361863483BF}" sibTransId="{4F6316DA-5781-49FD-B36F-5E98AC559F28}"/>
    <dgm:cxn modelId="{87F8F91A-275F-442F-8800-308FF2E0462B}" type="presOf" srcId="{D119C07D-9CA3-4307-80A0-37F6E2930B35}" destId="{D3557DE1-4AA4-4E84-898C-F57CE7E6F9C8}" srcOrd="0" destOrd="0" presId="urn:microsoft.com/office/officeart/2011/layout/TabList"/>
    <dgm:cxn modelId="{DEAEAECA-1CDE-4785-9128-136EED06362D}" srcId="{CBCB07C4-9609-4123-A0BF-8D642A79DBC1}" destId="{D119C07D-9CA3-4307-80A0-37F6E2930B35}" srcOrd="0" destOrd="0" parTransId="{C3EF0F87-68CC-4600-8B0B-7A57B5CE00B3}" sibTransId="{A41ECAF5-22BD-4580-91B7-DAE42C8DC706}"/>
    <dgm:cxn modelId="{777E426E-5272-4119-A488-DEA9777E5D8F}" srcId="{053FA961-3CEA-45A5-8EC9-CE8E14756DFE}" destId="{A6477BB5-EA53-459E-833C-DB373A298EA4}" srcOrd="1" destOrd="0" parTransId="{5ADBF615-52D2-4A4C-92E7-700D513C9CAA}" sibTransId="{31FD2D00-68F4-4F13-A4FE-F0C68C851FCA}"/>
    <dgm:cxn modelId="{D67C4340-A14E-4970-8680-F1634B9DB2AA}" type="presOf" srcId="{52490890-A615-445C-89DB-0E69B680F589}" destId="{EB05FFAE-BC24-4593-AFA2-8E321AE58911}" srcOrd="0" destOrd="0" presId="urn:microsoft.com/office/officeart/2011/layout/TabList"/>
    <dgm:cxn modelId="{51E1648A-8EDB-49E0-A766-53FF3FB834AF}" type="presOf" srcId="{AD5659AF-72E4-4E53-9E42-24520AC6AA0B}" destId="{D0658164-56A5-4601-9861-7BEB335E71E1}" srcOrd="0" destOrd="0" presId="urn:microsoft.com/office/officeart/2011/layout/TabList"/>
    <dgm:cxn modelId="{05AF4A07-5CD7-41C7-87C5-ED530437AF9C}" srcId="{053FA961-3CEA-45A5-8EC9-CE8E14756DFE}" destId="{52490890-A615-445C-89DB-0E69B680F589}" srcOrd="0" destOrd="0" parTransId="{A2E3C712-27FB-43DD-BEE1-880229C4DE48}" sibTransId="{45B06776-55D0-441A-AC76-665E8DD8B55B}"/>
    <dgm:cxn modelId="{893699AC-4332-4132-A4D4-ED24914260DF}" type="presOf" srcId="{A5E4AFCB-420D-4650-8E2C-CA114FFEA55B}" destId="{2FDB7C11-BB8A-4337-8BA1-3784E7E58A16}" srcOrd="0" destOrd="0" presId="urn:microsoft.com/office/officeart/2011/layout/TabList"/>
    <dgm:cxn modelId="{9D068D99-8795-4977-B738-69EA4E889BDE}" type="presOf" srcId="{F65F3071-5F5B-4D14-B3C5-FC6F0E69500C}" destId="{2EC8614C-BC76-4ECC-A30D-81B763C90BDF}" srcOrd="0" destOrd="0" presId="urn:microsoft.com/office/officeart/2011/layout/TabList"/>
    <dgm:cxn modelId="{859FA612-1319-4589-83FC-2C46536826E2}" type="presOf" srcId="{D07D822F-B179-4A58-A516-40B8D3D1DF88}" destId="{1400C5C8-4766-4216-B010-39D7FD7052F8}" srcOrd="0" destOrd="2" presId="urn:microsoft.com/office/officeart/2011/layout/TabList"/>
    <dgm:cxn modelId="{8177E2B7-6EEB-4273-ADEC-508626C22090}" srcId="{9FB097BE-16B8-4162-B51C-ECA8239B7068}" destId="{AE5F6F30-736F-4CC3-ABE1-546AC4A4BFA9}" srcOrd="2" destOrd="0" parTransId="{CDAC1869-DE53-4783-B81A-DDB45CF7DD7D}" sibTransId="{057EE8CA-0C95-4AA0-9704-F3F356D56E36}"/>
    <dgm:cxn modelId="{AED6979F-F40F-4E98-BBD8-8B81126C0719}" srcId="{CB21DDB9-10CF-4EEE-B271-9A764A131CD1}" destId="{6A2FD245-39CE-44CC-88D3-CC6EC2CFB574}" srcOrd="1" destOrd="0" parTransId="{C0D3DFDF-F760-4854-8420-C533CA911970}" sibTransId="{2AA22FA3-841A-47B3-9FAD-2CA53615CFB6}"/>
    <dgm:cxn modelId="{3B7BD25B-FB1C-4783-B28A-F1A67A779AE3}" type="presOf" srcId="{9FB097BE-16B8-4162-B51C-ECA8239B7068}" destId="{34ED9C20-3971-42DC-B0E0-245D7FF84686}" srcOrd="0" destOrd="0" presId="urn:microsoft.com/office/officeart/2011/layout/TabList"/>
    <dgm:cxn modelId="{BC23D16B-86FC-45D7-BFA0-C947723E8D4B}" srcId="{32E20561-547A-4FD9-9777-52C4F4AE131D}" destId="{CBCB07C4-9609-4123-A0BF-8D642A79DBC1}" srcOrd="3" destOrd="0" parTransId="{B2E06395-D218-45F2-896D-DB96F1FCE653}" sibTransId="{41829D1F-3440-43C3-8B33-ECCC123EDD27}"/>
    <dgm:cxn modelId="{1E7DAAB3-4D61-4333-A319-9FB37AC9490D}" srcId="{CB21DDB9-10CF-4EEE-B271-9A764A131CD1}" destId="{F65F3071-5F5B-4D14-B3C5-FC6F0E69500C}" srcOrd="0" destOrd="0" parTransId="{19E905C6-BBB4-4A7B-82A6-00F01050C664}" sibTransId="{EEB77097-5A4B-46EB-9A26-9C70C616A6B2}"/>
    <dgm:cxn modelId="{EC12EE88-5796-4734-A2E4-8F28A1B16F5D}" type="presOf" srcId="{A6477BB5-EA53-459E-833C-DB373A298EA4}" destId="{F635432A-2EBB-4671-9493-1E53577B83EE}" srcOrd="0" destOrd="0" presId="urn:microsoft.com/office/officeart/2011/layout/TabList"/>
    <dgm:cxn modelId="{FF83C2C3-1B7D-44D5-BFAD-CA46DDCEB203}" srcId="{32E20561-547A-4FD9-9777-52C4F4AE131D}" destId="{CB21DDB9-10CF-4EEE-B271-9A764A131CD1}" srcOrd="0" destOrd="0" parTransId="{D44CE081-59F6-423A-85CD-7240AFBD0CBD}" sibTransId="{E9896AEE-9B0F-4DE6-A9C2-C578A3168A40}"/>
    <dgm:cxn modelId="{71E29768-2EA6-4580-B7B6-EF356DE986F4}" type="presOf" srcId="{CBCB07C4-9609-4123-A0BF-8D642A79DBC1}" destId="{BAB4DA3D-05CF-42D1-8FBE-AF3C637E4511}" srcOrd="0" destOrd="0" presId="urn:microsoft.com/office/officeart/2011/layout/TabList"/>
    <dgm:cxn modelId="{78BEA7FC-16AB-422A-90F1-BD4F9444DF37}" type="presOf" srcId="{8D2214FA-4547-4B2A-A975-8B06886FE392}" destId="{A2F0624E-870E-4594-AFCE-81C4866E74EB}" srcOrd="0" destOrd="0" presId="urn:microsoft.com/office/officeart/2011/layout/TabList"/>
    <dgm:cxn modelId="{A5190907-81CE-4473-8EF2-F786342DBC2C}" srcId="{9FB097BE-16B8-4162-B51C-ECA8239B7068}" destId="{38EEFAD2-4D06-473A-B5BF-F03B6549836A}" srcOrd="0" destOrd="0" parTransId="{45077134-DBF4-4716-AA64-B7951DA3C7B7}" sibTransId="{6832FFAB-6B7B-463A-90A4-6D38E033ABCA}"/>
    <dgm:cxn modelId="{35E6296B-1583-4B22-BBCC-4C5964EC64DA}" type="presOf" srcId="{0C1BC421-7127-4370-A5F9-3D43964411A0}" destId="{ACEFFA90-D21D-44E6-BCC1-BA5112B3E2C2}" srcOrd="0" destOrd="0" presId="urn:microsoft.com/office/officeart/2011/layout/TabList"/>
    <dgm:cxn modelId="{A0D56EEA-A2D9-48F4-9506-9EF30741FDAF}" srcId="{32E20561-547A-4FD9-9777-52C4F4AE131D}" destId="{9FB097BE-16B8-4162-B51C-ECA8239B7068}" srcOrd="1" destOrd="0" parTransId="{5F2481D2-C1C8-418E-869D-31EC219F0273}" sibTransId="{1AF1BE33-A5CF-4757-990A-95DF513B264D}"/>
    <dgm:cxn modelId="{EE02B055-F499-49A3-ACEC-C346BDE17024}" type="presOf" srcId="{053FA961-3CEA-45A5-8EC9-CE8E14756DFE}" destId="{1EC9C659-60D8-4A73-8ECF-B37D14F6DD8F}" srcOrd="0" destOrd="0" presId="urn:microsoft.com/office/officeart/2011/layout/TabList"/>
    <dgm:cxn modelId="{8CB50F92-1037-4428-B9CD-E65FBF102396}" srcId="{32E20561-547A-4FD9-9777-52C4F4AE131D}" destId="{053FA961-3CEA-45A5-8EC9-CE8E14756DFE}" srcOrd="2" destOrd="0" parTransId="{B3EA8B3E-BC91-423D-AC5E-F7DE8D5E2089}" sibTransId="{083BEFC0-D055-4571-A131-79E04CAD187C}"/>
    <dgm:cxn modelId="{91BF9A61-3F4C-429C-925A-B39A7B999E2B}" srcId="{CBCB07C4-9609-4123-A0BF-8D642A79DBC1}" destId="{0C1BC421-7127-4370-A5F9-3D43964411A0}" srcOrd="1" destOrd="0" parTransId="{DD22CA46-18E4-4FA5-8A22-94E838D8F00E}" sibTransId="{CFF1F109-316B-43D0-9C85-93F5887B7379}"/>
    <dgm:cxn modelId="{34D72382-083B-4943-A7D1-189E16849C2C}" type="presOf" srcId="{A429AD3B-66B7-4391-A2C0-A40A126E46E8}" destId="{1400C5C8-4766-4216-B010-39D7FD7052F8}" srcOrd="0" destOrd="0" presId="urn:microsoft.com/office/officeart/2011/layout/TabList"/>
    <dgm:cxn modelId="{17D5B0BF-8C1A-4DA3-B627-FCB8620D308F}" type="presOf" srcId="{CB21DDB9-10CF-4EEE-B271-9A764A131CD1}" destId="{34085F1A-0FE9-436F-A161-4FDD37AD27F5}" srcOrd="0" destOrd="0" presId="urn:microsoft.com/office/officeart/2011/layout/TabList"/>
    <dgm:cxn modelId="{D328CEBF-F459-4459-B268-A9A5A0B00834}" srcId="{8D2214FA-4547-4B2A-A975-8B06886FE392}" destId="{AD5659AF-72E4-4E53-9E42-24520AC6AA0B}" srcOrd="1" destOrd="0" parTransId="{EF8F4000-F32F-4970-A155-2A1437BE96F7}" sibTransId="{5715E447-4FC8-4CEF-BF7A-B02B26B6CDBB}"/>
    <dgm:cxn modelId="{C6608B19-A028-4448-8D08-ED38802AB799}" srcId="{8D2214FA-4547-4B2A-A975-8B06886FE392}" destId="{A5E4AFCB-420D-4650-8E2C-CA114FFEA55B}" srcOrd="0" destOrd="0" parTransId="{D3B8EEB5-54FC-4B73-8D2A-EB395D241BC5}" sibTransId="{E181216D-24E8-4923-82AD-03E0C5B4BF28}"/>
    <dgm:cxn modelId="{48D31B7B-41AC-4DD9-AFE5-20A073214E4D}" type="presOf" srcId="{38EEFAD2-4D06-473A-B5BF-F03B6549836A}" destId="{FEDED9A7-C666-4E9D-868E-0674B880D5BF}" srcOrd="0" destOrd="0" presId="urn:microsoft.com/office/officeart/2011/layout/TabList"/>
    <dgm:cxn modelId="{2316313F-01C1-419A-9F35-1DFD1773F4CD}" type="presOf" srcId="{AE5F6F30-736F-4CC3-ABE1-546AC4A4BFA9}" destId="{1400C5C8-4766-4216-B010-39D7FD7052F8}" srcOrd="0" destOrd="1" presId="urn:microsoft.com/office/officeart/2011/layout/TabList"/>
    <dgm:cxn modelId="{1090E821-A4F7-451C-99C1-CE90570A5439}" srcId="{9FB097BE-16B8-4162-B51C-ECA8239B7068}" destId="{D07D822F-B179-4A58-A516-40B8D3D1DF88}" srcOrd="3" destOrd="0" parTransId="{E8FC9E6C-0C43-4F52-B6BC-055268971085}" sibTransId="{DB6AB283-7F32-42B3-AEC5-3226EF0F3C54}"/>
    <dgm:cxn modelId="{469053AA-8312-4B9B-9BC4-44A124687F4F}" type="presOf" srcId="{6A2FD245-39CE-44CC-88D3-CC6EC2CFB574}" destId="{18E2855D-9AFB-4328-BE84-243C54AA4FDA}" srcOrd="0" destOrd="0" presId="urn:microsoft.com/office/officeart/2011/layout/TabList"/>
    <dgm:cxn modelId="{67252CF9-E93F-4702-AD1A-3717137D5398}" srcId="{32E20561-547A-4FD9-9777-52C4F4AE131D}" destId="{8D2214FA-4547-4B2A-A975-8B06886FE392}" srcOrd="4" destOrd="0" parTransId="{648C966A-2860-4FD4-BDB1-C5BD57FC89AE}" sibTransId="{3E6E611C-D9A9-4B56-BE29-9BC48C5927C2}"/>
    <dgm:cxn modelId="{121ED956-2A9E-442A-8498-4307CCDB780D}" type="presOf" srcId="{32E20561-547A-4FD9-9777-52C4F4AE131D}" destId="{635D8173-04D8-49D1-BA0A-D741A9F0773E}" srcOrd="0" destOrd="0" presId="urn:microsoft.com/office/officeart/2011/layout/TabList"/>
    <dgm:cxn modelId="{B011842F-D910-441F-B8FF-BC9DED48704F}" type="presParOf" srcId="{635D8173-04D8-49D1-BA0A-D741A9F0773E}" destId="{DD53BEC8-EF63-4AEF-962B-BCA2F502D142}" srcOrd="0" destOrd="0" presId="urn:microsoft.com/office/officeart/2011/layout/TabList"/>
    <dgm:cxn modelId="{C9D0E302-A332-4C9A-9D11-598401BA3D2C}" type="presParOf" srcId="{DD53BEC8-EF63-4AEF-962B-BCA2F502D142}" destId="{2EC8614C-BC76-4ECC-A30D-81B763C90BDF}" srcOrd="0" destOrd="0" presId="urn:microsoft.com/office/officeart/2011/layout/TabList"/>
    <dgm:cxn modelId="{CF7D7E15-5DD6-4B4E-8EBF-6BBBE8196EF5}" type="presParOf" srcId="{DD53BEC8-EF63-4AEF-962B-BCA2F502D142}" destId="{34085F1A-0FE9-436F-A161-4FDD37AD27F5}" srcOrd="1" destOrd="0" presId="urn:microsoft.com/office/officeart/2011/layout/TabList"/>
    <dgm:cxn modelId="{8D201648-B618-45DD-B438-0B9A00BC8951}" type="presParOf" srcId="{DD53BEC8-EF63-4AEF-962B-BCA2F502D142}" destId="{51CC7958-DCA8-4F7F-A975-B6A6EE2601A5}" srcOrd="2" destOrd="0" presId="urn:microsoft.com/office/officeart/2011/layout/TabList"/>
    <dgm:cxn modelId="{2239364D-B81B-4EF5-84FE-E346AFB7B998}" type="presParOf" srcId="{635D8173-04D8-49D1-BA0A-D741A9F0773E}" destId="{18E2855D-9AFB-4328-BE84-243C54AA4FDA}" srcOrd="1" destOrd="0" presId="urn:microsoft.com/office/officeart/2011/layout/TabList"/>
    <dgm:cxn modelId="{CCDA923D-23C4-49D2-A39D-4BA0EB0F036A}" type="presParOf" srcId="{635D8173-04D8-49D1-BA0A-D741A9F0773E}" destId="{56D34820-C39E-4D5E-8AF8-5F7F26C99056}" srcOrd="2" destOrd="0" presId="urn:microsoft.com/office/officeart/2011/layout/TabList"/>
    <dgm:cxn modelId="{4F8EFDB3-93E2-4399-B943-397D789728B8}" type="presParOf" srcId="{635D8173-04D8-49D1-BA0A-D741A9F0773E}" destId="{43BA2643-87A9-48CA-9037-880CE4D50AC3}" srcOrd="3" destOrd="0" presId="urn:microsoft.com/office/officeart/2011/layout/TabList"/>
    <dgm:cxn modelId="{63131A37-7837-4A72-8B51-C8A14A78FEAB}" type="presParOf" srcId="{43BA2643-87A9-48CA-9037-880CE4D50AC3}" destId="{FEDED9A7-C666-4E9D-868E-0674B880D5BF}" srcOrd="0" destOrd="0" presId="urn:microsoft.com/office/officeart/2011/layout/TabList"/>
    <dgm:cxn modelId="{5C6BF446-BE9B-4EE3-92EA-8752F6634EC9}" type="presParOf" srcId="{43BA2643-87A9-48CA-9037-880CE4D50AC3}" destId="{34ED9C20-3971-42DC-B0E0-245D7FF84686}" srcOrd="1" destOrd="0" presId="urn:microsoft.com/office/officeart/2011/layout/TabList"/>
    <dgm:cxn modelId="{30FEAB6C-3102-4A2F-8991-FDFF2E3EB369}" type="presParOf" srcId="{43BA2643-87A9-48CA-9037-880CE4D50AC3}" destId="{4DCCCADC-079A-4BDC-BF8E-324E1ED64D52}" srcOrd="2" destOrd="0" presId="urn:microsoft.com/office/officeart/2011/layout/TabList"/>
    <dgm:cxn modelId="{75AE4DB9-F909-42C3-B86A-4B9C8886BC50}" type="presParOf" srcId="{635D8173-04D8-49D1-BA0A-D741A9F0773E}" destId="{1400C5C8-4766-4216-B010-39D7FD7052F8}" srcOrd="4" destOrd="0" presId="urn:microsoft.com/office/officeart/2011/layout/TabList"/>
    <dgm:cxn modelId="{759D2AB0-024E-4FF4-88B4-FE1B2B84AAC0}" type="presParOf" srcId="{635D8173-04D8-49D1-BA0A-D741A9F0773E}" destId="{AD22BEEB-F93D-4341-8D4E-8A1126261400}" srcOrd="5" destOrd="0" presId="urn:microsoft.com/office/officeart/2011/layout/TabList"/>
    <dgm:cxn modelId="{B919CC63-DCB8-4A1D-ACFA-AE4C7C42BE60}" type="presParOf" srcId="{635D8173-04D8-49D1-BA0A-D741A9F0773E}" destId="{874CEEE2-2AC7-49FA-B964-B5F426F104D7}" srcOrd="6" destOrd="0" presId="urn:microsoft.com/office/officeart/2011/layout/TabList"/>
    <dgm:cxn modelId="{1FF92822-547B-4144-9204-EBD80B4A8CFB}" type="presParOf" srcId="{874CEEE2-2AC7-49FA-B964-B5F426F104D7}" destId="{EB05FFAE-BC24-4593-AFA2-8E321AE58911}" srcOrd="0" destOrd="0" presId="urn:microsoft.com/office/officeart/2011/layout/TabList"/>
    <dgm:cxn modelId="{F2FFE3D6-F0F1-44AE-A59A-B074EFEC93BB}" type="presParOf" srcId="{874CEEE2-2AC7-49FA-B964-B5F426F104D7}" destId="{1EC9C659-60D8-4A73-8ECF-B37D14F6DD8F}" srcOrd="1" destOrd="0" presId="urn:microsoft.com/office/officeart/2011/layout/TabList"/>
    <dgm:cxn modelId="{AB1B3B09-F47F-43E5-94FD-498E28FF7422}" type="presParOf" srcId="{874CEEE2-2AC7-49FA-B964-B5F426F104D7}" destId="{4DD805E7-868B-468E-B974-02A196B51C6A}" srcOrd="2" destOrd="0" presId="urn:microsoft.com/office/officeart/2011/layout/TabList"/>
    <dgm:cxn modelId="{A1D71E33-DD35-4F78-8A71-E90C7E4CD409}" type="presParOf" srcId="{635D8173-04D8-49D1-BA0A-D741A9F0773E}" destId="{F635432A-2EBB-4671-9493-1E53577B83EE}" srcOrd="7" destOrd="0" presId="urn:microsoft.com/office/officeart/2011/layout/TabList"/>
    <dgm:cxn modelId="{559A972F-947A-4761-9BAB-89435D08AB71}" type="presParOf" srcId="{635D8173-04D8-49D1-BA0A-D741A9F0773E}" destId="{A0D3EE69-FB31-4999-8A31-E4EE8444A344}" srcOrd="8" destOrd="0" presId="urn:microsoft.com/office/officeart/2011/layout/TabList"/>
    <dgm:cxn modelId="{38778C13-5098-42B0-97B1-01F599991C92}" type="presParOf" srcId="{635D8173-04D8-49D1-BA0A-D741A9F0773E}" destId="{4202FD32-D7CD-4B79-A242-58A7D3833AD8}" srcOrd="9" destOrd="0" presId="urn:microsoft.com/office/officeart/2011/layout/TabList"/>
    <dgm:cxn modelId="{0F51C916-FF81-4CFE-ADF4-08E9DDF4A8D0}" type="presParOf" srcId="{4202FD32-D7CD-4B79-A242-58A7D3833AD8}" destId="{D3557DE1-4AA4-4E84-898C-F57CE7E6F9C8}" srcOrd="0" destOrd="0" presId="urn:microsoft.com/office/officeart/2011/layout/TabList"/>
    <dgm:cxn modelId="{011E3FF7-B098-498E-B1BE-5A716FCB4E1F}" type="presParOf" srcId="{4202FD32-D7CD-4B79-A242-58A7D3833AD8}" destId="{BAB4DA3D-05CF-42D1-8FBE-AF3C637E4511}" srcOrd="1" destOrd="0" presId="urn:microsoft.com/office/officeart/2011/layout/TabList"/>
    <dgm:cxn modelId="{21ED9B49-51CA-40A1-9FA0-CCE9D11246A3}" type="presParOf" srcId="{4202FD32-D7CD-4B79-A242-58A7D3833AD8}" destId="{1F76EEFF-023A-47C6-B8C5-0544D79BB03C}" srcOrd="2" destOrd="0" presId="urn:microsoft.com/office/officeart/2011/layout/TabList"/>
    <dgm:cxn modelId="{85C65E46-7301-4B98-AB4A-C1F6C99E2C18}" type="presParOf" srcId="{635D8173-04D8-49D1-BA0A-D741A9F0773E}" destId="{ACEFFA90-D21D-44E6-BCC1-BA5112B3E2C2}" srcOrd="10" destOrd="0" presId="urn:microsoft.com/office/officeart/2011/layout/TabList"/>
    <dgm:cxn modelId="{7405131C-CF4C-4466-AA6A-6BE2940BE68F}" type="presParOf" srcId="{635D8173-04D8-49D1-BA0A-D741A9F0773E}" destId="{5CAA51D3-05C4-42FD-A581-98DEBB315F76}" srcOrd="11" destOrd="0" presId="urn:microsoft.com/office/officeart/2011/layout/TabList"/>
    <dgm:cxn modelId="{1C6870AE-E0A6-4E05-AA2D-075EB23F6F53}" type="presParOf" srcId="{635D8173-04D8-49D1-BA0A-D741A9F0773E}" destId="{E3C6A711-185B-42AA-98FA-D7AC5E14AE08}" srcOrd="12" destOrd="0" presId="urn:microsoft.com/office/officeart/2011/layout/TabList"/>
    <dgm:cxn modelId="{C4438FBE-5CC8-45DE-9D16-D5F1CBE0C009}" type="presParOf" srcId="{E3C6A711-185B-42AA-98FA-D7AC5E14AE08}" destId="{2FDB7C11-BB8A-4337-8BA1-3784E7E58A16}" srcOrd="0" destOrd="0" presId="urn:microsoft.com/office/officeart/2011/layout/TabList"/>
    <dgm:cxn modelId="{D60EC4F0-225B-49EA-A5BE-1950F90863D4}" type="presParOf" srcId="{E3C6A711-185B-42AA-98FA-D7AC5E14AE08}" destId="{A2F0624E-870E-4594-AFCE-81C4866E74EB}" srcOrd="1" destOrd="0" presId="urn:microsoft.com/office/officeart/2011/layout/TabList"/>
    <dgm:cxn modelId="{8DA03B6A-2F78-4145-869E-20F63F57CF8D}" type="presParOf" srcId="{E3C6A711-185B-42AA-98FA-D7AC5E14AE08}" destId="{87FAFE13-96DB-4FA0-BA63-D1AB434960D0}" srcOrd="2" destOrd="0" presId="urn:microsoft.com/office/officeart/2011/layout/TabList"/>
    <dgm:cxn modelId="{1F5C54B0-8FDA-4138-ACEE-C6E8537AE8A4}" type="presParOf" srcId="{635D8173-04D8-49D1-BA0A-D741A9F0773E}" destId="{D0658164-56A5-4601-9861-7BEB335E71E1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42E746-44CC-4A18-9B5B-6E8AFAE17527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5D391E-1594-4C14-BFBB-AA2B1653C514}">
      <dgm:prSet phldrT="[Text]" custT="1"/>
      <dgm:spPr/>
      <dgm:t>
        <a:bodyPr/>
        <a:lstStyle/>
        <a:p>
          <a:r>
            <a:rPr lang="hy-AM" sz="1600" b="1" dirty="0">
              <a:latin typeface="+mn-lt"/>
            </a:rPr>
            <a:t>1</a:t>
          </a:r>
          <a:r>
            <a:rPr lang="en-US" sz="1600" b="1" dirty="0">
              <a:latin typeface="+mn-lt"/>
            </a:rPr>
            <a:t>. Competency matrix for learners</a:t>
          </a:r>
        </a:p>
      </dgm:t>
    </dgm:pt>
    <dgm:pt modelId="{6780845D-21FF-4604-B647-BB8D4AAEA56D}" type="parTrans" cxnId="{AE3680E1-1B66-4DBE-A665-520222A3234F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7ECC3501-DF5C-4382-B377-71014E5BC63C}" type="sibTrans" cxnId="{AE3680E1-1B66-4DBE-A665-520222A3234F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482DFFBC-B384-4BA9-80E6-6BEB8F36827A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2. Choosing subjects</a:t>
          </a:r>
        </a:p>
      </dgm:t>
    </dgm:pt>
    <dgm:pt modelId="{C7EEB519-E677-4EBF-9659-86D690F3AD68}" type="parTrans" cxnId="{FEE07CB1-BAA5-4310-BBE2-0D125BED2D0B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56A93B70-C876-4AAC-AAD1-4FEC804A37C5}" type="sibTrans" cxnId="{FEE07CB1-BAA5-4310-BBE2-0D125BED2D0B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33615A94-7044-4B89-9972-B76D044F766C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5. Training Module Development </a:t>
          </a:r>
        </a:p>
      </dgm:t>
    </dgm:pt>
    <dgm:pt modelId="{B1667F8B-17B9-4057-845D-C479C5909D95}" type="parTrans" cxnId="{94233FF6-5223-4D39-9048-CC80DAD98E74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B3E4FAC2-1932-4ED5-A1D2-E0CAF50624BD}" type="sibTrans" cxnId="{94233FF6-5223-4D39-9048-CC80DAD98E74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FA666F7B-FDE8-4A64-ACC2-AF6083DCF3B6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4. Subject FE Curriculum Development</a:t>
          </a:r>
          <a:endParaRPr lang="hy-AM" sz="1600" b="1" dirty="0">
            <a:latin typeface="+mn-lt"/>
          </a:endParaRPr>
        </a:p>
      </dgm:t>
    </dgm:pt>
    <dgm:pt modelId="{0A3419AA-3CCD-4DD1-AECE-1C59036AFBA5}" type="parTrans" cxnId="{5A9E2309-2288-4714-A67F-2F7D263224B0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33B85A7A-3B14-4AF6-A50A-FF8573297089}" type="sibTrans" cxnId="{5A9E2309-2288-4714-A67F-2F7D263224B0}">
      <dgm:prSet/>
      <dgm:spPr/>
      <dgm:t>
        <a:bodyPr/>
        <a:lstStyle/>
        <a:p>
          <a:endParaRPr lang="en-US" sz="1600" b="1">
            <a:latin typeface="+mn-lt"/>
          </a:endParaRPr>
        </a:p>
      </dgm:t>
    </dgm:pt>
    <dgm:pt modelId="{0DF279D0-16D2-49D7-89EE-77A7821F97E6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3. Expert group formation</a:t>
          </a:r>
        </a:p>
      </dgm:t>
    </dgm:pt>
    <dgm:pt modelId="{8847B680-5488-496B-BED2-7AFC4AA6F6DE}" type="parTrans" cxnId="{59544DCD-C5DB-4EE7-A064-EC4AC187F0A5}">
      <dgm:prSet/>
      <dgm:spPr/>
      <dgm:t>
        <a:bodyPr/>
        <a:lstStyle/>
        <a:p>
          <a:endParaRPr lang="en-US"/>
        </a:p>
      </dgm:t>
    </dgm:pt>
    <dgm:pt modelId="{0F0B7C9A-6FBF-45DA-8C6F-F1646234FEFB}" type="sibTrans" cxnId="{59544DCD-C5DB-4EE7-A064-EC4AC187F0A5}">
      <dgm:prSet/>
      <dgm:spPr/>
      <dgm:t>
        <a:bodyPr/>
        <a:lstStyle/>
        <a:p>
          <a:endParaRPr lang="en-US"/>
        </a:p>
      </dgm:t>
    </dgm:pt>
    <dgm:pt modelId="{012CDE6F-DA63-46FB-9427-0969EE258AC0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September - November, 2016</a:t>
          </a:r>
        </a:p>
      </dgm:t>
    </dgm:pt>
    <dgm:pt modelId="{51E9EF84-FCCD-4175-904F-864CF019195F}" type="parTrans" cxnId="{A684D668-B64C-4401-A8C0-FFACCF5DC474}">
      <dgm:prSet/>
      <dgm:spPr/>
      <dgm:t>
        <a:bodyPr/>
        <a:lstStyle/>
        <a:p>
          <a:endParaRPr lang="en-US"/>
        </a:p>
      </dgm:t>
    </dgm:pt>
    <dgm:pt modelId="{99C5D3FE-96D9-48B4-8641-A19E8F99E44E}" type="sibTrans" cxnId="{A684D668-B64C-4401-A8C0-FFACCF5DC474}">
      <dgm:prSet/>
      <dgm:spPr/>
      <dgm:t>
        <a:bodyPr/>
        <a:lstStyle/>
        <a:p>
          <a:endParaRPr lang="en-US"/>
        </a:p>
      </dgm:t>
    </dgm:pt>
    <dgm:pt modelId="{401F5A19-CF75-45DB-8DD5-3E8C1F441553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2015</a:t>
          </a:r>
        </a:p>
      </dgm:t>
    </dgm:pt>
    <dgm:pt modelId="{0CDA2D79-9A4B-4A1B-81A7-25F7C9A5072B}" type="parTrans" cxnId="{276CCFDB-EB44-4799-B4F7-E8FB2E0A80A0}">
      <dgm:prSet/>
      <dgm:spPr/>
      <dgm:t>
        <a:bodyPr/>
        <a:lstStyle/>
        <a:p>
          <a:endParaRPr lang="en-US"/>
        </a:p>
      </dgm:t>
    </dgm:pt>
    <dgm:pt modelId="{95E00AA6-C083-4FC0-B55A-A56C517D9709}" type="sibTrans" cxnId="{276CCFDB-EB44-4799-B4F7-E8FB2E0A80A0}">
      <dgm:prSet/>
      <dgm:spPr/>
      <dgm:t>
        <a:bodyPr/>
        <a:lstStyle/>
        <a:p>
          <a:endParaRPr lang="en-US"/>
        </a:p>
      </dgm:t>
    </dgm:pt>
    <dgm:pt modelId="{9073282C-831F-43D9-ACA5-92E8E85DC0DE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2015</a:t>
          </a:r>
        </a:p>
      </dgm:t>
    </dgm:pt>
    <dgm:pt modelId="{8D220B4B-5461-4571-B709-7DB024255DBD}" type="parTrans" cxnId="{ABAB1A1A-02C4-4605-84FD-CEEF2AF5A851}">
      <dgm:prSet/>
      <dgm:spPr/>
      <dgm:t>
        <a:bodyPr/>
        <a:lstStyle/>
        <a:p>
          <a:endParaRPr lang="en-US"/>
        </a:p>
      </dgm:t>
    </dgm:pt>
    <dgm:pt modelId="{12A81CD0-13AA-42D9-B11F-9CB5AD0A9D2F}" type="sibTrans" cxnId="{ABAB1A1A-02C4-4605-84FD-CEEF2AF5A851}">
      <dgm:prSet/>
      <dgm:spPr/>
      <dgm:t>
        <a:bodyPr/>
        <a:lstStyle/>
        <a:p>
          <a:endParaRPr lang="en-US"/>
        </a:p>
      </dgm:t>
    </dgm:pt>
    <dgm:pt modelId="{10282E4E-93E1-4F02-87F8-EDB823F4E625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November, 2016 – May, 2017</a:t>
          </a:r>
          <a:endParaRPr lang="hy-AM" sz="1400" b="1" dirty="0">
            <a:latin typeface="+mn-lt"/>
          </a:endParaRPr>
        </a:p>
      </dgm:t>
    </dgm:pt>
    <dgm:pt modelId="{D72A1C3E-9A6E-4CFE-BBA2-3AA9C601780B}" type="parTrans" cxnId="{EF231296-96CF-4D73-9D64-A1B4367B512B}">
      <dgm:prSet/>
      <dgm:spPr/>
      <dgm:t>
        <a:bodyPr/>
        <a:lstStyle/>
        <a:p>
          <a:endParaRPr lang="en-US"/>
        </a:p>
      </dgm:t>
    </dgm:pt>
    <dgm:pt modelId="{787D1A74-599B-4381-82F3-A3089DFAB4E4}" type="sibTrans" cxnId="{EF231296-96CF-4D73-9D64-A1B4367B512B}">
      <dgm:prSet/>
      <dgm:spPr/>
      <dgm:t>
        <a:bodyPr/>
        <a:lstStyle/>
        <a:p>
          <a:endParaRPr lang="en-US"/>
        </a:p>
      </dgm:t>
    </dgm:pt>
    <dgm:pt modelId="{7FE09E3F-A6DA-4C87-A95A-61232B44CEDA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6. Training for Pilot Teachers</a:t>
          </a:r>
        </a:p>
      </dgm:t>
    </dgm:pt>
    <dgm:pt modelId="{5672FCE9-526C-4805-9CBB-11D660D73C4B}" type="parTrans" cxnId="{195D60BD-A7A9-43D0-A666-E25AA584142C}">
      <dgm:prSet/>
      <dgm:spPr/>
      <dgm:t>
        <a:bodyPr/>
        <a:lstStyle/>
        <a:p>
          <a:endParaRPr lang="en-US"/>
        </a:p>
      </dgm:t>
    </dgm:pt>
    <dgm:pt modelId="{7DCE3F99-9C9F-44A6-A35C-DE68CF01305B}" type="sibTrans" cxnId="{195D60BD-A7A9-43D0-A666-E25AA584142C}">
      <dgm:prSet/>
      <dgm:spPr/>
      <dgm:t>
        <a:bodyPr/>
        <a:lstStyle/>
        <a:p>
          <a:endParaRPr lang="en-US"/>
        </a:p>
      </dgm:t>
    </dgm:pt>
    <dgm:pt modelId="{D4520D7A-32CD-48CB-8451-8AE3EDA6C67E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May – August, 2017</a:t>
          </a:r>
        </a:p>
      </dgm:t>
    </dgm:pt>
    <dgm:pt modelId="{03F5D383-0010-4E62-A822-66925D5D1369}" type="parTrans" cxnId="{752DE96F-1D23-4972-B804-2986D22B0953}">
      <dgm:prSet/>
      <dgm:spPr/>
      <dgm:t>
        <a:bodyPr/>
        <a:lstStyle/>
        <a:p>
          <a:endParaRPr lang="en-US"/>
        </a:p>
      </dgm:t>
    </dgm:pt>
    <dgm:pt modelId="{720D6C63-361E-4DA9-B2E3-5C3A188EF417}" type="sibTrans" cxnId="{752DE96F-1D23-4972-B804-2986D22B0953}">
      <dgm:prSet/>
      <dgm:spPr/>
      <dgm:t>
        <a:bodyPr/>
        <a:lstStyle/>
        <a:p>
          <a:endParaRPr lang="en-US"/>
        </a:p>
      </dgm:t>
    </dgm:pt>
    <dgm:pt modelId="{BA5DA014-5FDE-48A5-BD3D-1A9F63D068FC}">
      <dgm:prSet phldrT="[Text]" custT="1"/>
      <dgm:spPr/>
      <dgm:t>
        <a:bodyPr/>
        <a:lstStyle/>
        <a:p>
          <a:r>
            <a:rPr lang="en-US" sz="1600" b="1" dirty="0">
              <a:latin typeface="+mn-lt"/>
            </a:rPr>
            <a:t>7. Pilot</a:t>
          </a:r>
        </a:p>
      </dgm:t>
    </dgm:pt>
    <dgm:pt modelId="{53DDD3A2-1E4F-464B-825C-B2A8D9D39DD3}" type="parTrans" cxnId="{35CC8904-F2C6-4FE5-9C60-F8BB43FAD540}">
      <dgm:prSet/>
      <dgm:spPr/>
      <dgm:t>
        <a:bodyPr/>
        <a:lstStyle/>
        <a:p>
          <a:endParaRPr lang="en-US"/>
        </a:p>
      </dgm:t>
    </dgm:pt>
    <dgm:pt modelId="{5D9710FF-13B5-4E98-B06F-33BDB469628C}" type="sibTrans" cxnId="{35CC8904-F2C6-4FE5-9C60-F8BB43FAD540}">
      <dgm:prSet/>
      <dgm:spPr/>
      <dgm:t>
        <a:bodyPr/>
        <a:lstStyle/>
        <a:p>
          <a:endParaRPr lang="en-US"/>
        </a:p>
      </dgm:t>
    </dgm:pt>
    <dgm:pt modelId="{AFD784AD-C0A2-4CC8-9DE5-71B16A7AC437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August, 2017</a:t>
          </a:r>
        </a:p>
      </dgm:t>
    </dgm:pt>
    <dgm:pt modelId="{4C5FE199-B0C4-4289-A068-07D3460EBA5A}" type="parTrans" cxnId="{3EB5277D-CFE6-4D1B-A508-049622B8B607}">
      <dgm:prSet/>
      <dgm:spPr/>
      <dgm:t>
        <a:bodyPr/>
        <a:lstStyle/>
        <a:p>
          <a:endParaRPr lang="en-US"/>
        </a:p>
      </dgm:t>
    </dgm:pt>
    <dgm:pt modelId="{237A993A-4553-495B-BE76-A7038E07C554}" type="sibTrans" cxnId="{3EB5277D-CFE6-4D1B-A508-049622B8B607}">
      <dgm:prSet/>
      <dgm:spPr/>
      <dgm:t>
        <a:bodyPr/>
        <a:lstStyle/>
        <a:p>
          <a:endParaRPr lang="en-US"/>
        </a:p>
      </dgm:t>
    </dgm:pt>
    <dgm:pt modelId="{4A0DC7C9-2E01-4401-A585-8D429417B504}">
      <dgm:prSet phldrT="[Text]" custT="1"/>
      <dgm:spPr/>
      <dgm:t>
        <a:bodyPr/>
        <a:lstStyle/>
        <a:p>
          <a:r>
            <a:rPr lang="en-US" sz="1400" b="1" dirty="0">
              <a:latin typeface="+mn-lt"/>
            </a:rPr>
            <a:t>September, 2017 – May, 2018 </a:t>
          </a:r>
        </a:p>
      </dgm:t>
    </dgm:pt>
    <dgm:pt modelId="{691AEC6B-2A70-43FE-A14B-CDBA687551D8}" type="parTrans" cxnId="{E3AA951C-A6D2-40C4-A9E4-1DFC8059DCC2}">
      <dgm:prSet/>
      <dgm:spPr/>
      <dgm:t>
        <a:bodyPr/>
        <a:lstStyle/>
        <a:p>
          <a:endParaRPr lang="en-US"/>
        </a:p>
      </dgm:t>
    </dgm:pt>
    <dgm:pt modelId="{DA3E8721-213A-45D8-A7ED-BD4902ADD01A}" type="sibTrans" cxnId="{E3AA951C-A6D2-40C4-A9E4-1DFC8059DCC2}">
      <dgm:prSet/>
      <dgm:spPr/>
      <dgm:t>
        <a:bodyPr/>
        <a:lstStyle/>
        <a:p>
          <a:endParaRPr lang="en-US"/>
        </a:p>
      </dgm:t>
    </dgm:pt>
    <dgm:pt modelId="{EE651B11-6D08-40FC-8E78-1550D561CEF9}" type="pres">
      <dgm:prSet presAssocID="{E942E746-44CC-4A18-9B5B-6E8AFAE17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3DD74-5B8A-41C2-96E4-14C62899E6BF}" type="pres">
      <dgm:prSet presAssocID="{BA5DA014-5FDE-48A5-BD3D-1A9F63D068FC}" presName="boxAndChildren" presStyleCnt="0"/>
      <dgm:spPr/>
    </dgm:pt>
    <dgm:pt modelId="{898899EF-289B-4FCB-ADC7-47CEA6311E73}" type="pres">
      <dgm:prSet presAssocID="{BA5DA014-5FDE-48A5-BD3D-1A9F63D068FC}" presName="parentTextBox" presStyleLbl="node1" presStyleIdx="0" presStyleCnt="7"/>
      <dgm:spPr/>
      <dgm:t>
        <a:bodyPr/>
        <a:lstStyle/>
        <a:p>
          <a:endParaRPr lang="en-US"/>
        </a:p>
      </dgm:t>
    </dgm:pt>
    <dgm:pt modelId="{244E2FF5-C899-4D54-99AB-E221EAB3496B}" type="pres">
      <dgm:prSet presAssocID="{BA5DA014-5FDE-48A5-BD3D-1A9F63D068FC}" presName="entireBox" presStyleLbl="node1" presStyleIdx="0" presStyleCnt="7"/>
      <dgm:spPr/>
      <dgm:t>
        <a:bodyPr/>
        <a:lstStyle/>
        <a:p>
          <a:endParaRPr lang="en-US"/>
        </a:p>
      </dgm:t>
    </dgm:pt>
    <dgm:pt modelId="{7B2F897A-F628-4502-8888-7AA9E3F2B0D3}" type="pres">
      <dgm:prSet presAssocID="{BA5DA014-5FDE-48A5-BD3D-1A9F63D068FC}" presName="descendantBox" presStyleCnt="0"/>
      <dgm:spPr/>
    </dgm:pt>
    <dgm:pt modelId="{8489F712-E01B-4BBB-A5AD-CCE38564C89D}" type="pres">
      <dgm:prSet presAssocID="{4A0DC7C9-2E01-4401-A585-8D429417B504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F1C86-A60B-4373-B356-F786F629F85D}" type="pres">
      <dgm:prSet presAssocID="{7DCE3F99-9C9F-44A6-A35C-DE68CF01305B}" presName="sp" presStyleCnt="0"/>
      <dgm:spPr/>
    </dgm:pt>
    <dgm:pt modelId="{E96354D8-0420-4198-821D-3E96DD7A9301}" type="pres">
      <dgm:prSet presAssocID="{7FE09E3F-A6DA-4C87-A95A-61232B44CEDA}" presName="arrowAndChildren" presStyleCnt="0"/>
      <dgm:spPr/>
    </dgm:pt>
    <dgm:pt modelId="{74808A76-90B9-4E06-A415-3262B98F40E7}" type="pres">
      <dgm:prSet presAssocID="{7FE09E3F-A6DA-4C87-A95A-61232B44CEDA}" presName="parentTextArrow" presStyleLbl="node1" presStyleIdx="0" presStyleCnt="7"/>
      <dgm:spPr/>
      <dgm:t>
        <a:bodyPr/>
        <a:lstStyle/>
        <a:p>
          <a:endParaRPr lang="en-US"/>
        </a:p>
      </dgm:t>
    </dgm:pt>
    <dgm:pt modelId="{4C94EE01-DEEB-4ED0-954C-E726BCB04967}" type="pres">
      <dgm:prSet presAssocID="{7FE09E3F-A6DA-4C87-A95A-61232B44CEDA}" presName="arrow" presStyleLbl="node1" presStyleIdx="1" presStyleCnt="7"/>
      <dgm:spPr/>
      <dgm:t>
        <a:bodyPr/>
        <a:lstStyle/>
        <a:p>
          <a:endParaRPr lang="en-US"/>
        </a:p>
      </dgm:t>
    </dgm:pt>
    <dgm:pt modelId="{4304595E-7AEA-422B-B1A3-48EC9CFDE6AA}" type="pres">
      <dgm:prSet presAssocID="{7FE09E3F-A6DA-4C87-A95A-61232B44CEDA}" presName="descendantArrow" presStyleCnt="0"/>
      <dgm:spPr/>
    </dgm:pt>
    <dgm:pt modelId="{E9CF4DB3-343D-44A0-972D-576A0B7E28A0}" type="pres">
      <dgm:prSet presAssocID="{AFD784AD-C0A2-4CC8-9DE5-71B16A7AC437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0C0CF-A978-4999-815B-9AD1ED943D25}" type="pres">
      <dgm:prSet presAssocID="{B3E4FAC2-1932-4ED5-A1D2-E0CAF50624BD}" presName="sp" presStyleCnt="0"/>
      <dgm:spPr/>
    </dgm:pt>
    <dgm:pt modelId="{0774A634-7319-4914-B529-BF87FD019010}" type="pres">
      <dgm:prSet presAssocID="{33615A94-7044-4B89-9972-B76D044F766C}" presName="arrowAndChildren" presStyleCnt="0"/>
      <dgm:spPr/>
    </dgm:pt>
    <dgm:pt modelId="{A20B956E-0935-4D48-9FA5-871BF079A912}" type="pres">
      <dgm:prSet presAssocID="{33615A94-7044-4B89-9972-B76D044F766C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1AFA8FC5-330D-4D51-A925-E87505952087}" type="pres">
      <dgm:prSet presAssocID="{33615A94-7044-4B89-9972-B76D044F766C}" presName="arrow" presStyleLbl="node1" presStyleIdx="2" presStyleCnt="7"/>
      <dgm:spPr/>
      <dgm:t>
        <a:bodyPr/>
        <a:lstStyle/>
        <a:p>
          <a:endParaRPr lang="en-US"/>
        </a:p>
      </dgm:t>
    </dgm:pt>
    <dgm:pt modelId="{DAD546DD-E4BA-4211-B6F7-426FED6ECC4D}" type="pres">
      <dgm:prSet presAssocID="{33615A94-7044-4B89-9972-B76D044F766C}" presName="descendantArrow" presStyleCnt="0"/>
      <dgm:spPr/>
    </dgm:pt>
    <dgm:pt modelId="{7139B8E3-49F5-44E9-B467-EE8CFF964546}" type="pres">
      <dgm:prSet presAssocID="{D4520D7A-32CD-48CB-8451-8AE3EDA6C67E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8D8E1-9F02-4DFC-BA1F-3A909658E88B}" type="pres">
      <dgm:prSet presAssocID="{33B85A7A-3B14-4AF6-A50A-FF8573297089}" presName="sp" presStyleCnt="0"/>
      <dgm:spPr/>
    </dgm:pt>
    <dgm:pt modelId="{08473DC1-5B07-4E49-86B5-5C3CE276FFD7}" type="pres">
      <dgm:prSet presAssocID="{FA666F7B-FDE8-4A64-ACC2-AF6083DCF3B6}" presName="arrowAndChildren" presStyleCnt="0"/>
      <dgm:spPr/>
    </dgm:pt>
    <dgm:pt modelId="{06FBCE84-E2C1-4346-8F8A-D46AE98F1EA4}" type="pres">
      <dgm:prSet presAssocID="{FA666F7B-FDE8-4A64-ACC2-AF6083DCF3B6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29185FB6-FFCB-4C10-9994-B905E3F8E5DA}" type="pres">
      <dgm:prSet presAssocID="{FA666F7B-FDE8-4A64-ACC2-AF6083DCF3B6}" presName="arrow" presStyleLbl="node1" presStyleIdx="3" presStyleCnt="7"/>
      <dgm:spPr/>
      <dgm:t>
        <a:bodyPr/>
        <a:lstStyle/>
        <a:p>
          <a:endParaRPr lang="en-US"/>
        </a:p>
      </dgm:t>
    </dgm:pt>
    <dgm:pt modelId="{AC5AB96A-8681-4142-A55A-1033B1F951D6}" type="pres">
      <dgm:prSet presAssocID="{FA666F7B-FDE8-4A64-ACC2-AF6083DCF3B6}" presName="descendantArrow" presStyleCnt="0"/>
      <dgm:spPr/>
    </dgm:pt>
    <dgm:pt modelId="{C36B68D4-2B52-4B2B-AE04-D45E36E723B8}" type="pres">
      <dgm:prSet presAssocID="{10282E4E-93E1-4F02-87F8-EDB823F4E625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03D00-33C8-49A8-A621-791DA3D6AF97}" type="pres">
      <dgm:prSet presAssocID="{0F0B7C9A-6FBF-45DA-8C6F-F1646234FEFB}" presName="sp" presStyleCnt="0"/>
      <dgm:spPr/>
    </dgm:pt>
    <dgm:pt modelId="{D84B416F-CB60-4E3E-9ED8-D35D2D4F5AFB}" type="pres">
      <dgm:prSet presAssocID="{0DF279D0-16D2-49D7-89EE-77A7821F97E6}" presName="arrowAndChildren" presStyleCnt="0"/>
      <dgm:spPr/>
    </dgm:pt>
    <dgm:pt modelId="{22DE3707-EFFC-4748-A027-96D3FAD0198C}" type="pres">
      <dgm:prSet presAssocID="{0DF279D0-16D2-49D7-89EE-77A7821F97E6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2265876D-10CA-4DD6-98EC-97F08F8B7DC6}" type="pres">
      <dgm:prSet presAssocID="{0DF279D0-16D2-49D7-89EE-77A7821F97E6}" presName="arrow" presStyleLbl="node1" presStyleIdx="4" presStyleCnt="7"/>
      <dgm:spPr/>
      <dgm:t>
        <a:bodyPr/>
        <a:lstStyle/>
        <a:p>
          <a:endParaRPr lang="en-US"/>
        </a:p>
      </dgm:t>
    </dgm:pt>
    <dgm:pt modelId="{7016A125-AFB1-46D7-8198-C8E3AE086FE1}" type="pres">
      <dgm:prSet presAssocID="{0DF279D0-16D2-49D7-89EE-77A7821F97E6}" presName="descendantArrow" presStyleCnt="0"/>
      <dgm:spPr/>
    </dgm:pt>
    <dgm:pt modelId="{6ABF7242-C16E-4457-BD04-5AA652CA66E4}" type="pres">
      <dgm:prSet presAssocID="{012CDE6F-DA63-46FB-9427-0969EE258AC0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63F56-1928-4E3B-BDBB-F0C64468A017}" type="pres">
      <dgm:prSet presAssocID="{56A93B70-C876-4AAC-AAD1-4FEC804A37C5}" presName="sp" presStyleCnt="0"/>
      <dgm:spPr/>
    </dgm:pt>
    <dgm:pt modelId="{58A16816-A8F3-4346-A6BE-BD37CF727AFF}" type="pres">
      <dgm:prSet presAssocID="{482DFFBC-B384-4BA9-80E6-6BEB8F36827A}" presName="arrowAndChildren" presStyleCnt="0"/>
      <dgm:spPr/>
    </dgm:pt>
    <dgm:pt modelId="{8662AAEC-7C7A-49A7-B73F-AFC080B389A5}" type="pres">
      <dgm:prSet presAssocID="{482DFFBC-B384-4BA9-80E6-6BEB8F36827A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05F1120B-15BA-4327-87E0-93EE9936160C}" type="pres">
      <dgm:prSet presAssocID="{482DFFBC-B384-4BA9-80E6-6BEB8F36827A}" presName="arrow" presStyleLbl="node1" presStyleIdx="5" presStyleCnt="7"/>
      <dgm:spPr/>
      <dgm:t>
        <a:bodyPr/>
        <a:lstStyle/>
        <a:p>
          <a:endParaRPr lang="en-US"/>
        </a:p>
      </dgm:t>
    </dgm:pt>
    <dgm:pt modelId="{2385AE12-72CA-49A9-A0A9-4E93B9C4760D}" type="pres">
      <dgm:prSet presAssocID="{482DFFBC-B384-4BA9-80E6-6BEB8F36827A}" presName="descendantArrow" presStyleCnt="0"/>
      <dgm:spPr/>
    </dgm:pt>
    <dgm:pt modelId="{DB9178A8-9AF1-41AE-B51A-11DEA0B6A7BC}" type="pres">
      <dgm:prSet presAssocID="{401F5A19-CF75-45DB-8DD5-3E8C1F441553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C983D-10AA-4D20-B249-9C5FBA44A716}" type="pres">
      <dgm:prSet presAssocID="{7ECC3501-DF5C-4382-B377-71014E5BC63C}" presName="sp" presStyleCnt="0"/>
      <dgm:spPr/>
    </dgm:pt>
    <dgm:pt modelId="{2B1A9FCE-6270-4E2D-BEEE-39CE864710E6}" type="pres">
      <dgm:prSet presAssocID="{DC5D391E-1594-4C14-BFBB-AA2B1653C514}" presName="arrowAndChildren" presStyleCnt="0"/>
      <dgm:spPr/>
    </dgm:pt>
    <dgm:pt modelId="{6EF98E89-971B-4D11-8A34-46883BA46C15}" type="pres">
      <dgm:prSet presAssocID="{DC5D391E-1594-4C14-BFBB-AA2B1653C514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B08791A6-FC7C-4F43-9DD6-C51B3D615E08}" type="pres">
      <dgm:prSet presAssocID="{DC5D391E-1594-4C14-BFBB-AA2B1653C514}" presName="arrow" presStyleLbl="node1" presStyleIdx="6" presStyleCnt="7"/>
      <dgm:spPr/>
      <dgm:t>
        <a:bodyPr/>
        <a:lstStyle/>
        <a:p>
          <a:endParaRPr lang="en-US"/>
        </a:p>
      </dgm:t>
    </dgm:pt>
    <dgm:pt modelId="{85E67DF6-E00B-4A32-97EC-7216810EFB5E}" type="pres">
      <dgm:prSet presAssocID="{DC5D391E-1594-4C14-BFBB-AA2B1653C514}" presName="descendantArrow" presStyleCnt="0"/>
      <dgm:spPr/>
    </dgm:pt>
    <dgm:pt modelId="{20D7A7EA-A196-4CA8-84C7-9F17D5B6CD11}" type="pres">
      <dgm:prSet presAssocID="{9073282C-831F-43D9-ACA5-92E8E85DC0DE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2676D-E89F-49A3-AAF7-26372F647544}" type="presOf" srcId="{9073282C-831F-43D9-ACA5-92E8E85DC0DE}" destId="{20D7A7EA-A196-4CA8-84C7-9F17D5B6CD11}" srcOrd="0" destOrd="0" presId="urn:microsoft.com/office/officeart/2005/8/layout/process4"/>
    <dgm:cxn modelId="{1FE396E0-FEED-4B49-A462-8471885E670B}" type="presOf" srcId="{0DF279D0-16D2-49D7-89EE-77A7821F97E6}" destId="{2265876D-10CA-4DD6-98EC-97F08F8B7DC6}" srcOrd="1" destOrd="0" presId="urn:microsoft.com/office/officeart/2005/8/layout/process4"/>
    <dgm:cxn modelId="{D0298090-34C0-4CCA-854E-B690A29C5FEB}" type="presOf" srcId="{7FE09E3F-A6DA-4C87-A95A-61232B44CEDA}" destId="{74808A76-90B9-4E06-A415-3262B98F40E7}" srcOrd="0" destOrd="0" presId="urn:microsoft.com/office/officeart/2005/8/layout/process4"/>
    <dgm:cxn modelId="{53B147DE-54D3-4EFD-A267-AFB9CACB8ABB}" type="presOf" srcId="{7FE09E3F-A6DA-4C87-A95A-61232B44CEDA}" destId="{4C94EE01-DEEB-4ED0-954C-E726BCB04967}" srcOrd="1" destOrd="0" presId="urn:microsoft.com/office/officeart/2005/8/layout/process4"/>
    <dgm:cxn modelId="{491C3E7D-8D43-48E9-B75E-8182EE2A2F89}" type="presOf" srcId="{33615A94-7044-4B89-9972-B76D044F766C}" destId="{A20B956E-0935-4D48-9FA5-871BF079A912}" srcOrd="0" destOrd="0" presId="urn:microsoft.com/office/officeart/2005/8/layout/process4"/>
    <dgm:cxn modelId="{AE3680E1-1B66-4DBE-A665-520222A3234F}" srcId="{E942E746-44CC-4A18-9B5B-6E8AFAE17527}" destId="{DC5D391E-1594-4C14-BFBB-AA2B1653C514}" srcOrd="0" destOrd="0" parTransId="{6780845D-21FF-4604-B647-BB8D4AAEA56D}" sibTransId="{7ECC3501-DF5C-4382-B377-71014E5BC63C}"/>
    <dgm:cxn modelId="{2ACCF757-6BFC-4763-8E80-249F9BE749CF}" type="presOf" srcId="{482DFFBC-B384-4BA9-80E6-6BEB8F36827A}" destId="{05F1120B-15BA-4327-87E0-93EE9936160C}" srcOrd="1" destOrd="0" presId="urn:microsoft.com/office/officeart/2005/8/layout/process4"/>
    <dgm:cxn modelId="{1740278F-7CE0-44CD-B5AF-9EBBB0E24DAE}" type="presOf" srcId="{E942E746-44CC-4A18-9B5B-6E8AFAE17527}" destId="{EE651B11-6D08-40FC-8E78-1550D561CEF9}" srcOrd="0" destOrd="0" presId="urn:microsoft.com/office/officeart/2005/8/layout/process4"/>
    <dgm:cxn modelId="{6158DA02-880A-4426-A05A-1F586CD8DE0F}" type="presOf" srcId="{33615A94-7044-4B89-9972-B76D044F766C}" destId="{1AFA8FC5-330D-4D51-A925-E87505952087}" srcOrd="1" destOrd="0" presId="urn:microsoft.com/office/officeart/2005/8/layout/process4"/>
    <dgm:cxn modelId="{6C514D8F-6635-49F7-8B83-CF7461E1FE9E}" type="presOf" srcId="{401F5A19-CF75-45DB-8DD5-3E8C1F441553}" destId="{DB9178A8-9AF1-41AE-B51A-11DEA0B6A7BC}" srcOrd="0" destOrd="0" presId="urn:microsoft.com/office/officeart/2005/8/layout/process4"/>
    <dgm:cxn modelId="{A684D668-B64C-4401-A8C0-FFACCF5DC474}" srcId="{0DF279D0-16D2-49D7-89EE-77A7821F97E6}" destId="{012CDE6F-DA63-46FB-9427-0969EE258AC0}" srcOrd="0" destOrd="0" parTransId="{51E9EF84-FCCD-4175-904F-864CF019195F}" sibTransId="{99C5D3FE-96D9-48B4-8641-A19E8F99E44E}"/>
    <dgm:cxn modelId="{EC612837-9D2E-48C5-A08D-EC1C6395EF8D}" type="presOf" srcId="{DC5D391E-1594-4C14-BFBB-AA2B1653C514}" destId="{6EF98E89-971B-4D11-8A34-46883BA46C15}" srcOrd="0" destOrd="0" presId="urn:microsoft.com/office/officeart/2005/8/layout/process4"/>
    <dgm:cxn modelId="{752DE96F-1D23-4972-B804-2986D22B0953}" srcId="{33615A94-7044-4B89-9972-B76D044F766C}" destId="{D4520D7A-32CD-48CB-8451-8AE3EDA6C67E}" srcOrd="0" destOrd="0" parTransId="{03F5D383-0010-4E62-A822-66925D5D1369}" sibTransId="{720D6C63-361E-4DA9-B2E3-5C3A188EF417}"/>
    <dgm:cxn modelId="{FA4693D3-B6C3-4B4A-B274-05790E38A11A}" type="presOf" srcId="{482DFFBC-B384-4BA9-80E6-6BEB8F36827A}" destId="{8662AAEC-7C7A-49A7-B73F-AFC080B389A5}" srcOrd="0" destOrd="0" presId="urn:microsoft.com/office/officeart/2005/8/layout/process4"/>
    <dgm:cxn modelId="{A50C0E29-89BC-48A3-8E0D-C6DE68D231C6}" type="presOf" srcId="{D4520D7A-32CD-48CB-8451-8AE3EDA6C67E}" destId="{7139B8E3-49F5-44E9-B467-EE8CFF964546}" srcOrd="0" destOrd="0" presId="urn:microsoft.com/office/officeart/2005/8/layout/process4"/>
    <dgm:cxn modelId="{59544DCD-C5DB-4EE7-A064-EC4AC187F0A5}" srcId="{E942E746-44CC-4A18-9B5B-6E8AFAE17527}" destId="{0DF279D0-16D2-49D7-89EE-77A7821F97E6}" srcOrd="2" destOrd="0" parTransId="{8847B680-5488-496B-BED2-7AFC4AA6F6DE}" sibTransId="{0F0B7C9A-6FBF-45DA-8C6F-F1646234FEFB}"/>
    <dgm:cxn modelId="{8FEF3E21-D8D7-4354-8225-071D3845CDBB}" type="presOf" srcId="{4A0DC7C9-2E01-4401-A585-8D429417B504}" destId="{8489F712-E01B-4BBB-A5AD-CCE38564C89D}" srcOrd="0" destOrd="0" presId="urn:microsoft.com/office/officeart/2005/8/layout/process4"/>
    <dgm:cxn modelId="{2363CE86-0693-4E6E-B938-BF926E551721}" type="presOf" srcId="{012CDE6F-DA63-46FB-9427-0969EE258AC0}" destId="{6ABF7242-C16E-4457-BD04-5AA652CA66E4}" srcOrd="0" destOrd="0" presId="urn:microsoft.com/office/officeart/2005/8/layout/process4"/>
    <dgm:cxn modelId="{5A9E2309-2288-4714-A67F-2F7D263224B0}" srcId="{E942E746-44CC-4A18-9B5B-6E8AFAE17527}" destId="{FA666F7B-FDE8-4A64-ACC2-AF6083DCF3B6}" srcOrd="3" destOrd="0" parTransId="{0A3419AA-3CCD-4DD1-AECE-1C59036AFBA5}" sibTransId="{33B85A7A-3B14-4AF6-A50A-FF8573297089}"/>
    <dgm:cxn modelId="{FEE07CB1-BAA5-4310-BBE2-0D125BED2D0B}" srcId="{E942E746-44CC-4A18-9B5B-6E8AFAE17527}" destId="{482DFFBC-B384-4BA9-80E6-6BEB8F36827A}" srcOrd="1" destOrd="0" parTransId="{C7EEB519-E677-4EBF-9659-86D690F3AD68}" sibTransId="{56A93B70-C876-4AAC-AAD1-4FEC804A37C5}"/>
    <dgm:cxn modelId="{5C48AAE0-402D-472C-9F77-05FCE99109A3}" type="presOf" srcId="{AFD784AD-C0A2-4CC8-9DE5-71B16A7AC437}" destId="{E9CF4DB3-343D-44A0-972D-576A0B7E28A0}" srcOrd="0" destOrd="0" presId="urn:microsoft.com/office/officeart/2005/8/layout/process4"/>
    <dgm:cxn modelId="{A0732ECD-0A1E-44E7-B7A7-5BAC8709AE74}" type="presOf" srcId="{FA666F7B-FDE8-4A64-ACC2-AF6083DCF3B6}" destId="{06FBCE84-E2C1-4346-8F8A-D46AE98F1EA4}" srcOrd="0" destOrd="0" presId="urn:microsoft.com/office/officeart/2005/8/layout/process4"/>
    <dgm:cxn modelId="{ABA5CFCD-0F9D-4CC3-BF50-4E9E2754FCAD}" type="presOf" srcId="{10282E4E-93E1-4F02-87F8-EDB823F4E625}" destId="{C36B68D4-2B52-4B2B-AE04-D45E36E723B8}" srcOrd="0" destOrd="0" presId="urn:microsoft.com/office/officeart/2005/8/layout/process4"/>
    <dgm:cxn modelId="{3CEA1EA5-D6AA-46BC-AE60-C9C3CDB028A6}" type="presOf" srcId="{0DF279D0-16D2-49D7-89EE-77A7821F97E6}" destId="{22DE3707-EFFC-4748-A027-96D3FAD0198C}" srcOrd="0" destOrd="0" presId="urn:microsoft.com/office/officeart/2005/8/layout/process4"/>
    <dgm:cxn modelId="{E3AA951C-A6D2-40C4-A9E4-1DFC8059DCC2}" srcId="{BA5DA014-5FDE-48A5-BD3D-1A9F63D068FC}" destId="{4A0DC7C9-2E01-4401-A585-8D429417B504}" srcOrd="0" destOrd="0" parTransId="{691AEC6B-2A70-43FE-A14B-CDBA687551D8}" sibTransId="{DA3E8721-213A-45D8-A7ED-BD4902ADD01A}"/>
    <dgm:cxn modelId="{35CC8904-F2C6-4FE5-9C60-F8BB43FAD540}" srcId="{E942E746-44CC-4A18-9B5B-6E8AFAE17527}" destId="{BA5DA014-5FDE-48A5-BD3D-1A9F63D068FC}" srcOrd="6" destOrd="0" parTransId="{53DDD3A2-1E4F-464B-825C-B2A8D9D39DD3}" sibTransId="{5D9710FF-13B5-4E98-B06F-33BDB469628C}"/>
    <dgm:cxn modelId="{EF231296-96CF-4D73-9D64-A1B4367B512B}" srcId="{FA666F7B-FDE8-4A64-ACC2-AF6083DCF3B6}" destId="{10282E4E-93E1-4F02-87F8-EDB823F4E625}" srcOrd="0" destOrd="0" parTransId="{D72A1C3E-9A6E-4CFE-BBA2-3AA9C601780B}" sibTransId="{787D1A74-599B-4381-82F3-A3089DFAB4E4}"/>
    <dgm:cxn modelId="{C0D71861-10E8-4131-B32E-A9E3B830E0A5}" type="presOf" srcId="{BA5DA014-5FDE-48A5-BD3D-1A9F63D068FC}" destId="{244E2FF5-C899-4D54-99AB-E221EAB3496B}" srcOrd="1" destOrd="0" presId="urn:microsoft.com/office/officeart/2005/8/layout/process4"/>
    <dgm:cxn modelId="{B53C701D-DDA1-4852-9FFF-0E162B448AF5}" type="presOf" srcId="{DC5D391E-1594-4C14-BFBB-AA2B1653C514}" destId="{B08791A6-FC7C-4F43-9DD6-C51B3D615E08}" srcOrd="1" destOrd="0" presId="urn:microsoft.com/office/officeart/2005/8/layout/process4"/>
    <dgm:cxn modelId="{276CCFDB-EB44-4799-B4F7-E8FB2E0A80A0}" srcId="{482DFFBC-B384-4BA9-80E6-6BEB8F36827A}" destId="{401F5A19-CF75-45DB-8DD5-3E8C1F441553}" srcOrd="0" destOrd="0" parTransId="{0CDA2D79-9A4B-4A1B-81A7-25F7C9A5072B}" sibTransId="{95E00AA6-C083-4FC0-B55A-A56C517D9709}"/>
    <dgm:cxn modelId="{ABAB1A1A-02C4-4605-84FD-CEEF2AF5A851}" srcId="{DC5D391E-1594-4C14-BFBB-AA2B1653C514}" destId="{9073282C-831F-43D9-ACA5-92E8E85DC0DE}" srcOrd="0" destOrd="0" parTransId="{8D220B4B-5461-4571-B709-7DB024255DBD}" sibTransId="{12A81CD0-13AA-42D9-B11F-9CB5AD0A9D2F}"/>
    <dgm:cxn modelId="{FA0BBE11-5722-4B48-8D81-1360F19F0CED}" type="presOf" srcId="{FA666F7B-FDE8-4A64-ACC2-AF6083DCF3B6}" destId="{29185FB6-FFCB-4C10-9994-B905E3F8E5DA}" srcOrd="1" destOrd="0" presId="urn:microsoft.com/office/officeart/2005/8/layout/process4"/>
    <dgm:cxn modelId="{94233FF6-5223-4D39-9048-CC80DAD98E74}" srcId="{E942E746-44CC-4A18-9B5B-6E8AFAE17527}" destId="{33615A94-7044-4B89-9972-B76D044F766C}" srcOrd="4" destOrd="0" parTransId="{B1667F8B-17B9-4057-845D-C479C5909D95}" sibTransId="{B3E4FAC2-1932-4ED5-A1D2-E0CAF50624BD}"/>
    <dgm:cxn modelId="{195D60BD-A7A9-43D0-A666-E25AA584142C}" srcId="{E942E746-44CC-4A18-9B5B-6E8AFAE17527}" destId="{7FE09E3F-A6DA-4C87-A95A-61232B44CEDA}" srcOrd="5" destOrd="0" parTransId="{5672FCE9-526C-4805-9CBB-11D660D73C4B}" sibTransId="{7DCE3F99-9C9F-44A6-A35C-DE68CF01305B}"/>
    <dgm:cxn modelId="{0E4C0E50-6270-4709-B42F-9C3EB2260BED}" type="presOf" srcId="{BA5DA014-5FDE-48A5-BD3D-1A9F63D068FC}" destId="{898899EF-289B-4FCB-ADC7-47CEA6311E73}" srcOrd="0" destOrd="0" presId="urn:microsoft.com/office/officeart/2005/8/layout/process4"/>
    <dgm:cxn modelId="{3EB5277D-CFE6-4D1B-A508-049622B8B607}" srcId="{7FE09E3F-A6DA-4C87-A95A-61232B44CEDA}" destId="{AFD784AD-C0A2-4CC8-9DE5-71B16A7AC437}" srcOrd="0" destOrd="0" parTransId="{4C5FE199-B0C4-4289-A068-07D3460EBA5A}" sibTransId="{237A993A-4553-495B-BE76-A7038E07C554}"/>
    <dgm:cxn modelId="{2DE3E372-784D-4E23-BCD7-30EF25C879C4}" type="presParOf" srcId="{EE651B11-6D08-40FC-8E78-1550D561CEF9}" destId="{6633DD74-5B8A-41C2-96E4-14C62899E6BF}" srcOrd="0" destOrd="0" presId="urn:microsoft.com/office/officeart/2005/8/layout/process4"/>
    <dgm:cxn modelId="{7534CE8C-7627-4A28-9F17-3E9C70EB8020}" type="presParOf" srcId="{6633DD74-5B8A-41C2-96E4-14C62899E6BF}" destId="{898899EF-289B-4FCB-ADC7-47CEA6311E73}" srcOrd="0" destOrd="0" presId="urn:microsoft.com/office/officeart/2005/8/layout/process4"/>
    <dgm:cxn modelId="{7CE67374-B29E-4BDF-B7C3-0E971A7FD25D}" type="presParOf" srcId="{6633DD74-5B8A-41C2-96E4-14C62899E6BF}" destId="{244E2FF5-C899-4D54-99AB-E221EAB3496B}" srcOrd="1" destOrd="0" presId="urn:microsoft.com/office/officeart/2005/8/layout/process4"/>
    <dgm:cxn modelId="{8BA1C58C-8C81-4C7B-A6E9-0959CA6997C7}" type="presParOf" srcId="{6633DD74-5B8A-41C2-96E4-14C62899E6BF}" destId="{7B2F897A-F628-4502-8888-7AA9E3F2B0D3}" srcOrd="2" destOrd="0" presId="urn:microsoft.com/office/officeart/2005/8/layout/process4"/>
    <dgm:cxn modelId="{AB03711B-06CC-487A-BCA5-92415569EB0E}" type="presParOf" srcId="{7B2F897A-F628-4502-8888-7AA9E3F2B0D3}" destId="{8489F712-E01B-4BBB-A5AD-CCE38564C89D}" srcOrd="0" destOrd="0" presId="urn:microsoft.com/office/officeart/2005/8/layout/process4"/>
    <dgm:cxn modelId="{1FD0D922-902B-4A0C-99D3-70A76F9C12A1}" type="presParOf" srcId="{EE651B11-6D08-40FC-8E78-1550D561CEF9}" destId="{4C9F1C86-A60B-4373-B356-F786F629F85D}" srcOrd="1" destOrd="0" presId="urn:microsoft.com/office/officeart/2005/8/layout/process4"/>
    <dgm:cxn modelId="{20C09DFB-FEA9-41E4-B373-FC7562E7659A}" type="presParOf" srcId="{EE651B11-6D08-40FC-8E78-1550D561CEF9}" destId="{E96354D8-0420-4198-821D-3E96DD7A9301}" srcOrd="2" destOrd="0" presId="urn:microsoft.com/office/officeart/2005/8/layout/process4"/>
    <dgm:cxn modelId="{90894CE3-78D6-4DEC-9528-8DE5203EA0BD}" type="presParOf" srcId="{E96354D8-0420-4198-821D-3E96DD7A9301}" destId="{74808A76-90B9-4E06-A415-3262B98F40E7}" srcOrd="0" destOrd="0" presId="urn:microsoft.com/office/officeart/2005/8/layout/process4"/>
    <dgm:cxn modelId="{946956E9-2762-4F6F-BD42-AA236F8AE67D}" type="presParOf" srcId="{E96354D8-0420-4198-821D-3E96DD7A9301}" destId="{4C94EE01-DEEB-4ED0-954C-E726BCB04967}" srcOrd="1" destOrd="0" presId="urn:microsoft.com/office/officeart/2005/8/layout/process4"/>
    <dgm:cxn modelId="{972E1E1B-AF9D-4970-B2B3-F2682601CDE8}" type="presParOf" srcId="{E96354D8-0420-4198-821D-3E96DD7A9301}" destId="{4304595E-7AEA-422B-B1A3-48EC9CFDE6AA}" srcOrd="2" destOrd="0" presId="urn:microsoft.com/office/officeart/2005/8/layout/process4"/>
    <dgm:cxn modelId="{179942D5-4536-465F-9AE2-5EF3E95C17C2}" type="presParOf" srcId="{4304595E-7AEA-422B-B1A3-48EC9CFDE6AA}" destId="{E9CF4DB3-343D-44A0-972D-576A0B7E28A0}" srcOrd="0" destOrd="0" presId="urn:microsoft.com/office/officeart/2005/8/layout/process4"/>
    <dgm:cxn modelId="{1AFD3BAF-99ED-4D2A-A6F9-0FA110A0F780}" type="presParOf" srcId="{EE651B11-6D08-40FC-8E78-1550D561CEF9}" destId="{B160C0CF-A978-4999-815B-9AD1ED943D25}" srcOrd="3" destOrd="0" presId="urn:microsoft.com/office/officeart/2005/8/layout/process4"/>
    <dgm:cxn modelId="{FEFE0ECB-018A-497D-88AC-5BC8A39953E0}" type="presParOf" srcId="{EE651B11-6D08-40FC-8E78-1550D561CEF9}" destId="{0774A634-7319-4914-B529-BF87FD019010}" srcOrd="4" destOrd="0" presId="urn:microsoft.com/office/officeart/2005/8/layout/process4"/>
    <dgm:cxn modelId="{F9679E86-F49A-4217-B6A7-1C8B92E683C1}" type="presParOf" srcId="{0774A634-7319-4914-B529-BF87FD019010}" destId="{A20B956E-0935-4D48-9FA5-871BF079A912}" srcOrd="0" destOrd="0" presId="urn:microsoft.com/office/officeart/2005/8/layout/process4"/>
    <dgm:cxn modelId="{335B2E88-6173-416E-952C-418D03400573}" type="presParOf" srcId="{0774A634-7319-4914-B529-BF87FD019010}" destId="{1AFA8FC5-330D-4D51-A925-E87505952087}" srcOrd="1" destOrd="0" presId="urn:microsoft.com/office/officeart/2005/8/layout/process4"/>
    <dgm:cxn modelId="{6ECD325F-A55F-402C-BD30-FF1962A4B3AA}" type="presParOf" srcId="{0774A634-7319-4914-B529-BF87FD019010}" destId="{DAD546DD-E4BA-4211-B6F7-426FED6ECC4D}" srcOrd="2" destOrd="0" presId="urn:microsoft.com/office/officeart/2005/8/layout/process4"/>
    <dgm:cxn modelId="{A10B5942-0BB2-40CF-8B34-FE0D7F5199F0}" type="presParOf" srcId="{DAD546DD-E4BA-4211-B6F7-426FED6ECC4D}" destId="{7139B8E3-49F5-44E9-B467-EE8CFF964546}" srcOrd="0" destOrd="0" presId="urn:microsoft.com/office/officeart/2005/8/layout/process4"/>
    <dgm:cxn modelId="{2DCE96F0-7BD8-460D-8146-28363EB693BC}" type="presParOf" srcId="{EE651B11-6D08-40FC-8E78-1550D561CEF9}" destId="{3428D8E1-9F02-4DFC-BA1F-3A909658E88B}" srcOrd="5" destOrd="0" presId="urn:microsoft.com/office/officeart/2005/8/layout/process4"/>
    <dgm:cxn modelId="{C40A0028-3D84-4285-AA72-0031B6154058}" type="presParOf" srcId="{EE651B11-6D08-40FC-8E78-1550D561CEF9}" destId="{08473DC1-5B07-4E49-86B5-5C3CE276FFD7}" srcOrd="6" destOrd="0" presId="urn:microsoft.com/office/officeart/2005/8/layout/process4"/>
    <dgm:cxn modelId="{9F41CF51-9A96-4C2C-87B9-A6644B7F9D65}" type="presParOf" srcId="{08473DC1-5B07-4E49-86B5-5C3CE276FFD7}" destId="{06FBCE84-E2C1-4346-8F8A-D46AE98F1EA4}" srcOrd="0" destOrd="0" presId="urn:microsoft.com/office/officeart/2005/8/layout/process4"/>
    <dgm:cxn modelId="{4FA585E2-002C-4DDC-9F6C-BACAF3A2CFC0}" type="presParOf" srcId="{08473DC1-5B07-4E49-86B5-5C3CE276FFD7}" destId="{29185FB6-FFCB-4C10-9994-B905E3F8E5DA}" srcOrd="1" destOrd="0" presId="urn:microsoft.com/office/officeart/2005/8/layout/process4"/>
    <dgm:cxn modelId="{3730CFB9-D4D4-47C3-BCF7-64CCC65BD5E9}" type="presParOf" srcId="{08473DC1-5B07-4E49-86B5-5C3CE276FFD7}" destId="{AC5AB96A-8681-4142-A55A-1033B1F951D6}" srcOrd="2" destOrd="0" presId="urn:microsoft.com/office/officeart/2005/8/layout/process4"/>
    <dgm:cxn modelId="{DEDDB93F-4D7A-4FAC-AB6E-24CFD8049B78}" type="presParOf" srcId="{AC5AB96A-8681-4142-A55A-1033B1F951D6}" destId="{C36B68D4-2B52-4B2B-AE04-D45E36E723B8}" srcOrd="0" destOrd="0" presId="urn:microsoft.com/office/officeart/2005/8/layout/process4"/>
    <dgm:cxn modelId="{4F193312-BE16-4370-8E04-D8928D444BC4}" type="presParOf" srcId="{EE651B11-6D08-40FC-8E78-1550D561CEF9}" destId="{EB703D00-33C8-49A8-A621-791DA3D6AF97}" srcOrd="7" destOrd="0" presId="urn:microsoft.com/office/officeart/2005/8/layout/process4"/>
    <dgm:cxn modelId="{0669F6FE-371A-47E4-BC0C-9EF09211BCC1}" type="presParOf" srcId="{EE651B11-6D08-40FC-8E78-1550D561CEF9}" destId="{D84B416F-CB60-4E3E-9ED8-D35D2D4F5AFB}" srcOrd="8" destOrd="0" presId="urn:microsoft.com/office/officeart/2005/8/layout/process4"/>
    <dgm:cxn modelId="{E8009F29-49A9-42AF-B30C-01D74E08D348}" type="presParOf" srcId="{D84B416F-CB60-4E3E-9ED8-D35D2D4F5AFB}" destId="{22DE3707-EFFC-4748-A027-96D3FAD0198C}" srcOrd="0" destOrd="0" presId="urn:microsoft.com/office/officeart/2005/8/layout/process4"/>
    <dgm:cxn modelId="{90F64E1C-0A37-43EC-A3EE-67B76ED62909}" type="presParOf" srcId="{D84B416F-CB60-4E3E-9ED8-D35D2D4F5AFB}" destId="{2265876D-10CA-4DD6-98EC-97F08F8B7DC6}" srcOrd="1" destOrd="0" presId="urn:microsoft.com/office/officeart/2005/8/layout/process4"/>
    <dgm:cxn modelId="{BD0A454A-9E8B-4C8F-B140-446AB5C6FD6F}" type="presParOf" srcId="{D84B416F-CB60-4E3E-9ED8-D35D2D4F5AFB}" destId="{7016A125-AFB1-46D7-8198-C8E3AE086FE1}" srcOrd="2" destOrd="0" presId="urn:microsoft.com/office/officeart/2005/8/layout/process4"/>
    <dgm:cxn modelId="{874B6384-4A02-48F9-9A62-8109382FD048}" type="presParOf" srcId="{7016A125-AFB1-46D7-8198-C8E3AE086FE1}" destId="{6ABF7242-C16E-4457-BD04-5AA652CA66E4}" srcOrd="0" destOrd="0" presId="urn:microsoft.com/office/officeart/2005/8/layout/process4"/>
    <dgm:cxn modelId="{9E3B3838-E50E-4E22-8FC4-91055EA363FA}" type="presParOf" srcId="{EE651B11-6D08-40FC-8E78-1550D561CEF9}" destId="{77663F56-1928-4E3B-BDBB-F0C64468A017}" srcOrd="9" destOrd="0" presId="urn:microsoft.com/office/officeart/2005/8/layout/process4"/>
    <dgm:cxn modelId="{1289857E-36C8-47B4-BCE8-3F1C8B86097B}" type="presParOf" srcId="{EE651B11-6D08-40FC-8E78-1550D561CEF9}" destId="{58A16816-A8F3-4346-A6BE-BD37CF727AFF}" srcOrd="10" destOrd="0" presId="urn:microsoft.com/office/officeart/2005/8/layout/process4"/>
    <dgm:cxn modelId="{4909D71F-CFDB-45F4-ADD2-4CAC84868C9D}" type="presParOf" srcId="{58A16816-A8F3-4346-A6BE-BD37CF727AFF}" destId="{8662AAEC-7C7A-49A7-B73F-AFC080B389A5}" srcOrd="0" destOrd="0" presId="urn:microsoft.com/office/officeart/2005/8/layout/process4"/>
    <dgm:cxn modelId="{99ED43A5-1EFB-4DA1-9045-B011226889D5}" type="presParOf" srcId="{58A16816-A8F3-4346-A6BE-BD37CF727AFF}" destId="{05F1120B-15BA-4327-87E0-93EE9936160C}" srcOrd="1" destOrd="0" presId="urn:microsoft.com/office/officeart/2005/8/layout/process4"/>
    <dgm:cxn modelId="{CFBF9CBE-4D47-462E-A981-5CBE38309B15}" type="presParOf" srcId="{58A16816-A8F3-4346-A6BE-BD37CF727AFF}" destId="{2385AE12-72CA-49A9-A0A9-4E93B9C4760D}" srcOrd="2" destOrd="0" presId="urn:microsoft.com/office/officeart/2005/8/layout/process4"/>
    <dgm:cxn modelId="{1BACF97B-79F6-466C-BDE4-440098820F57}" type="presParOf" srcId="{2385AE12-72CA-49A9-A0A9-4E93B9C4760D}" destId="{DB9178A8-9AF1-41AE-B51A-11DEA0B6A7BC}" srcOrd="0" destOrd="0" presId="urn:microsoft.com/office/officeart/2005/8/layout/process4"/>
    <dgm:cxn modelId="{9A79B8FC-DA7D-4ACC-88CE-4D27F1890004}" type="presParOf" srcId="{EE651B11-6D08-40FC-8E78-1550D561CEF9}" destId="{D78C983D-10AA-4D20-B249-9C5FBA44A716}" srcOrd="11" destOrd="0" presId="urn:microsoft.com/office/officeart/2005/8/layout/process4"/>
    <dgm:cxn modelId="{B7908A10-0EA3-44F8-8565-667D3E2865FB}" type="presParOf" srcId="{EE651B11-6D08-40FC-8E78-1550D561CEF9}" destId="{2B1A9FCE-6270-4E2D-BEEE-39CE864710E6}" srcOrd="12" destOrd="0" presId="urn:microsoft.com/office/officeart/2005/8/layout/process4"/>
    <dgm:cxn modelId="{78AD9325-A83F-443B-8358-422CD0C5E090}" type="presParOf" srcId="{2B1A9FCE-6270-4E2D-BEEE-39CE864710E6}" destId="{6EF98E89-971B-4D11-8A34-46883BA46C15}" srcOrd="0" destOrd="0" presId="urn:microsoft.com/office/officeart/2005/8/layout/process4"/>
    <dgm:cxn modelId="{19DCBBC9-028D-46D4-BFB5-9CE1AB984A73}" type="presParOf" srcId="{2B1A9FCE-6270-4E2D-BEEE-39CE864710E6}" destId="{B08791A6-FC7C-4F43-9DD6-C51B3D615E08}" srcOrd="1" destOrd="0" presId="urn:microsoft.com/office/officeart/2005/8/layout/process4"/>
    <dgm:cxn modelId="{53C33914-1E42-49F9-BC22-A4EB0313955E}" type="presParOf" srcId="{2B1A9FCE-6270-4E2D-BEEE-39CE864710E6}" destId="{85E67DF6-E00B-4A32-97EC-7216810EFB5E}" srcOrd="2" destOrd="0" presId="urn:microsoft.com/office/officeart/2005/8/layout/process4"/>
    <dgm:cxn modelId="{F949237F-AA55-47F3-99D1-DFB296E80FA2}" type="presParOf" srcId="{85E67DF6-E00B-4A32-97EC-7216810EFB5E}" destId="{20D7A7EA-A196-4CA8-84C7-9F17D5B6CD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17981AB-03E6-485B-931A-12FE2DA2F75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15A1D6-1EBF-401E-851A-FD93E6DACE68}">
      <dgm:prSet phldrT="[Text]" custT="1"/>
      <dgm:spPr/>
      <dgm:t>
        <a:bodyPr/>
        <a:lstStyle/>
        <a:p>
          <a:r>
            <a:rPr lang="en-US" sz="5400" dirty="0" smtClean="0"/>
            <a:t>SC</a:t>
          </a:r>
          <a:endParaRPr lang="en-US" sz="5400" dirty="0"/>
        </a:p>
      </dgm:t>
    </dgm:pt>
    <dgm:pt modelId="{46DBDB6D-F4F8-483D-9F9F-D26C89B74EE5}" type="parTrans" cxnId="{02CC6AAC-C82A-4142-B2ED-E9CEDF35C815}">
      <dgm:prSet/>
      <dgm:spPr/>
      <dgm:t>
        <a:bodyPr/>
        <a:lstStyle/>
        <a:p>
          <a:endParaRPr lang="en-US" sz="1600"/>
        </a:p>
      </dgm:t>
    </dgm:pt>
    <dgm:pt modelId="{2CDAF645-A76C-4849-A49D-309A8444A114}" type="sibTrans" cxnId="{02CC6AAC-C82A-4142-B2ED-E9CEDF35C815}">
      <dgm:prSet/>
      <dgm:spPr/>
      <dgm:t>
        <a:bodyPr/>
        <a:lstStyle/>
        <a:p>
          <a:endParaRPr lang="en-US" sz="1600"/>
        </a:p>
      </dgm:t>
    </dgm:pt>
    <dgm:pt modelId="{C9139C0E-C9C6-4703-86C2-477492829ED3}">
      <dgm:prSet phldrT="[Text]" custT="1"/>
      <dgm:spPr/>
      <dgm:t>
        <a:bodyPr/>
        <a:lstStyle/>
        <a:p>
          <a:r>
            <a:rPr lang="en-US" sz="1100" dirty="0" smtClean="0"/>
            <a:t>BOM</a:t>
          </a:r>
          <a:endParaRPr lang="en-US" sz="1100" dirty="0"/>
        </a:p>
      </dgm:t>
    </dgm:pt>
    <dgm:pt modelId="{4DD8FC81-8EE1-466E-87CF-D3F03148634E}" type="parTrans" cxnId="{9E1E46CF-EB91-4B41-9693-242802F3A303}">
      <dgm:prSet/>
      <dgm:spPr/>
      <dgm:t>
        <a:bodyPr/>
        <a:lstStyle/>
        <a:p>
          <a:endParaRPr lang="en-US" sz="1600"/>
        </a:p>
      </dgm:t>
    </dgm:pt>
    <dgm:pt modelId="{0A042C45-B91F-414F-AB98-97D45734D005}" type="sibTrans" cxnId="{9E1E46CF-EB91-4B41-9693-242802F3A303}">
      <dgm:prSet/>
      <dgm:spPr/>
      <dgm:t>
        <a:bodyPr/>
        <a:lstStyle/>
        <a:p>
          <a:endParaRPr lang="en-US" sz="1600"/>
        </a:p>
      </dgm:t>
    </dgm:pt>
    <dgm:pt modelId="{EDFD2340-7FAD-44A7-9091-5776C7816B5D}">
      <dgm:prSet phldrT="[Text]" custT="1"/>
      <dgm:spPr/>
      <dgm:t>
        <a:bodyPr/>
        <a:lstStyle/>
        <a:p>
          <a:r>
            <a:rPr lang="en-US" sz="1100" dirty="0" smtClean="0"/>
            <a:t>Other regulators</a:t>
          </a:r>
          <a:endParaRPr lang="en-US" sz="1100" dirty="0"/>
        </a:p>
      </dgm:t>
    </dgm:pt>
    <dgm:pt modelId="{D8771A00-BD66-4B70-AAB7-3D29BDCD0148}" type="parTrans" cxnId="{ED38BB3F-7471-4C8D-951F-918B68577759}">
      <dgm:prSet/>
      <dgm:spPr/>
      <dgm:t>
        <a:bodyPr/>
        <a:lstStyle/>
        <a:p>
          <a:endParaRPr lang="en-US" sz="1600"/>
        </a:p>
      </dgm:t>
    </dgm:pt>
    <dgm:pt modelId="{FB1E0A14-CA43-416D-8104-7BC045F8DC41}" type="sibTrans" cxnId="{ED38BB3F-7471-4C8D-951F-918B68577759}">
      <dgm:prSet/>
      <dgm:spPr/>
      <dgm:t>
        <a:bodyPr/>
        <a:lstStyle/>
        <a:p>
          <a:endParaRPr lang="en-US" sz="1600"/>
        </a:p>
      </dgm:t>
    </dgm:pt>
    <dgm:pt modelId="{9B5C7999-A52B-4C96-A655-C4783705B1F9}">
      <dgm:prSet phldrT="[Text]" custT="1"/>
      <dgm:spPr/>
      <dgm:t>
        <a:bodyPr/>
        <a:lstStyle/>
        <a:p>
          <a:r>
            <a:rPr lang="en-US" sz="1100" dirty="0" smtClean="0"/>
            <a:t>Private sector</a:t>
          </a:r>
          <a:endParaRPr lang="en-US" sz="1100" dirty="0"/>
        </a:p>
      </dgm:t>
    </dgm:pt>
    <dgm:pt modelId="{2398A352-EBF2-43F7-9F0D-5246B1F7F018}" type="parTrans" cxnId="{8B32CEBC-65C4-4A0B-A3CE-56E6DF55BB83}">
      <dgm:prSet/>
      <dgm:spPr/>
      <dgm:t>
        <a:bodyPr/>
        <a:lstStyle/>
        <a:p>
          <a:endParaRPr lang="en-US" sz="1600"/>
        </a:p>
      </dgm:t>
    </dgm:pt>
    <dgm:pt modelId="{FC3C7DAC-A30E-4E0B-B555-F25BC43C9E61}" type="sibTrans" cxnId="{8B32CEBC-65C4-4A0B-A3CE-56E6DF55BB83}">
      <dgm:prSet/>
      <dgm:spPr/>
      <dgm:t>
        <a:bodyPr/>
        <a:lstStyle/>
        <a:p>
          <a:endParaRPr lang="en-US" sz="1600"/>
        </a:p>
      </dgm:t>
    </dgm:pt>
    <dgm:pt modelId="{C2F40BA8-D802-4BCD-8042-15CEE38C7927}">
      <dgm:prSet phldrT="[Text]" custT="1"/>
      <dgm:spPr/>
      <dgm:t>
        <a:bodyPr/>
        <a:lstStyle/>
        <a:p>
          <a:r>
            <a:rPr lang="en-US" sz="1100" dirty="0" smtClean="0"/>
            <a:t>NGOs</a:t>
          </a:r>
          <a:endParaRPr lang="en-US" sz="1100" dirty="0"/>
        </a:p>
      </dgm:t>
    </dgm:pt>
    <dgm:pt modelId="{A868C4AD-2C66-4FD7-99DE-6DEE7EAD91C3}" type="parTrans" cxnId="{DE05C169-4B5E-4B97-A931-0F91AB79B024}">
      <dgm:prSet/>
      <dgm:spPr/>
      <dgm:t>
        <a:bodyPr/>
        <a:lstStyle/>
        <a:p>
          <a:endParaRPr lang="en-US" sz="1600"/>
        </a:p>
      </dgm:t>
    </dgm:pt>
    <dgm:pt modelId="{7CC6D5B1-8BDD-477B-A9A1-104F55BE771A}" type="sibTrans" cxnId="{DE05C169-4B5E-4B97-A931-0F91AB79B024}">
      <dgm:prSet/>
      <dgm:spPr/>
      <dgm:t>
        <a:bodyPr/>
        <a:lstStyle/>
        <a:p>
          <a:endParaRPr lang="en-US" sz="1600"/>
        </a:p>
      </dgm:t>
    </dgm:pt>
    <dgm:pt modelId="{3908982B-3FBB-4385-8021-9EDFD05BFE4E}">
      <dgm:prSet phldrT="[Text]" custT="1"/>
      <dgm:spPr/>
      <dgm:t>
        <a:bodyPr/>
        <a:lstStyle/>
        <a:p>
          <a:r>
            <a:rPr lang="en-US" sz="1100" dirty="0" smtClean="0"/>
            <a:t>Development Orgs</a:t>
          </a:r>
          <a:endParaRPr lang="en-US" sz="1100" dirty="0"/>
        </a:p>
      </dgm:t>
    </dgm:pt>
    <dgm:pt modelId="{6124F17F-6D55-40CB-B66A-D3FC2672AB59}" type="parTrans" cxnId="{2D143E70-5006-4E4B-9FAE-2DF84F1E995C}">
      <dgm:prSet/>
      <dgm:spPr/>
      <dgm:t>
        <a:bodyPr/>
        <a:lstStyle/>
        <a:p>
          <a:endParaRPr lang="en-US" sz="1600"/>
        </a:p>
      </dgm:t>
    </dgm:pt>
    <dgm:pt modelId="{B2E577B7-A748-4C62-A541-658576494FA0}" type="sibTrans" cxnId="{2D143E70-5006-4E4B-9FAE-2DF84F1E995C}">
      <dgm:prSet/>
      <dgm:spPr/>
      <dgm:t>
        <a:bodyPr/>
        <a:lstStyle/>
        <a:p>
          <a:endParaRPr lang="en-US" sz="1600"/>
        </a:p>
      </dgm:t>
    </dgm:pt>
    <dgm:pt modelId="{A0710C05-71C2-485B-AB63-E43F9403D1D5}" type="pres">
      <dgm:prSet presAssocID="{B17981AB-03E6-485B-931A-12FE2DA2F7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45313-761D-4A9F-ABD2-5F2B8EBAFD8B}" type="pres">
      <dgm:prSet presAssocID="{B17981AB-03E6-485B-931A-12FE2DA2F758}" presName="radial" presStyleCnt="0">
        <dgm:presLayoutVars>
          <dgm:animLvl val="ctr"/>
        </dgm:presLayoutVars>
      </dgm:prSet>
      <dgm:spPr/>
    </dgm:pt>
    <dgm:pt modelId="{70EA934E-A062-43A8-97CC-D5935B9F8EE3}" type="pres">
      <dgm:prSet presAssocID="{C115A1D6-1EBF-401E-851A-FD93E6DACE68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30C2833A-8CBE-4637-8F15-5BFD927DD6EA}" type="pres">
      <dgm:prSet presAssocID="{C9139C0E-C9C6-4703-86C2-477492829ED3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07795-331A-410A-8B8D-913FD3936672}" type="pres">
      <dgm:prSet presAssocID="{EDFD2340-7FAD-44A7-9091-5776C7816B5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D8BF-BA8A-402A-8931-16718269F814}" type="pres">
      <dgm:prSet presAssocID="{9B5C7999-A52B-4C96-A655-C4783705B1F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04F59-B3F7-4DDE-A6B5-806A8A35BE91}" type="pres">
      <dgm:prSet presAssocID="{C2F40BA8-D802-4BCD-8042-15CEE38C7927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75BD-A5E3-48B3-B3EF-7CABD5D43F54}" type="pres">
      <dgm:prSet presAssocID="{3908982B-3FBB-4385-8021-9EDFD05BFE4E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97E48-5A20-40C3-B62C-834E7469B83C}" type="presOf" srcId="{C115A1D6-1EBF-401E-851A-FD93E6DACE68}" destId="{70EA934E-A062-43A8-97CC-D5935B9F8EE3}" srcOrd="0" destOrd="0" presId="urn:microsoft.com/office/officeart/2005/8/layout/radial3"/>
    <dgm:cxn modelId="{0009BCAE-E521-4710-8EC5-62923E3F577F}" type="presOf" srcId="{C2F40BA8-D802-4BCD-8042-15CEE38C7927}" destId="{33D04F59-B3F7-4DDE-A6B5-806A8A35BE91}" srcOrd="0" destOrd="0" presId="urn:microsoft.com/office/officeart/2005/8/layout/radial3"/>
    <dgm:cxn modelId="{8B1D0AF8-39FC-48B6-B363-6D3E5EA65B61}" type="presOf" srcId="{B17981AB-03E6-485B-931A-12FE2DA2F758}" destId="{A0710C05-71C2-485B-AB63-E43F9403D1D5}" srcOrd="0" destOrd="0" presId="urn:microsoft.com/office/officeart/2005/8/layout/radial3"/>
    <dgm:cxn modelId="{2D143E70-5006-4E4B-9FAE-2DF84F1E995C}" srcId="{C115A1D6-1EBF-401E-851A-FD93E6DACE68}" destId="{3908982B-3FBB-4385-8021-9EDFD05BFE4E}" srcOrd="4" destOrd="0" parTransId="{6124F17F-6D55-40CB-B66A-D3FC2672AB59}" sibTransId="{B2E577B7-A748-4C62-A541-658576494FA0}"/>
    <dgm:cxn modelId="{18627404-101E-48F4-898E-051DE9592E22}" type="presOf" srcId="{C9139C0E-C9C6-4703-86C2-477492829ED3}" destId="{30C2833A-8CBE-4637-8F15-5BFD927DD6EA}" srcOrd="0" destOrd="0" presId="urn:microsoft.com/office/officeart/2005/8/layout/radial3"/>
    <dgm:cxn modelId="{BE98696A-3378-40A1-9A77-BB5644CAF4CC}" type="presOf" srcId="{9B5C7999-A52B-4C96-A655-C4783705B1F9}" destId="{796AD8BF-BA8A-402A-8931-16718269F814}" srcOrd="0" destOrd="0" presId="urn:microsoft.com/office/officeart/2005/8/layout/radial3"/>
    <dgm:cxn modelId="{2163D02B-A7C9-497C-9E46-2ED85EF5B6DC}" type="presOf" srcId="{EDFD2340-7FAD-44A7-9091-5776C7816B5D}" destId="{C3807795-331A-410A-8B8D-913FD3936672}" srcOrd="0" destOrd="0" presId="urn:microsoft.com/office/officeart/2005/8/layout/radial3"/>
    <dgm:cxn modelId="{F5F81B90-D1B1-46D1-8287-604203FE357E}" type="presOf" srcId="{3908982B-3FBB-4385-8021-9EDFD05BFE4E}" destId="{A2C875BD-A5E3-48B3-B3EF-7CABD5D43F54}" srcOrd="0" destOrd="0" presId="urn:microsoft.com/office/officeart/2005/8/layout/radial3"/>
    <dgm:cxn modelId="{8B32CEBC-65C4-4A0B-A3CE-56E6DF55BB83}" srcId="{C115A1D6-1EBF-401E-851A-FD93E6DACE68}" destId="{9B5C7999-A52B-4C96-A655-C4783705B1F9}" srcOrd="2" destOrd="0" parTransId="{2398A352-EBF2-43F7-9F0D-5246B1F7F018}" sibTransId="{FC3C7DAC-A30E-4E0B-B555-F25BC43C9E61}"/>
    <dgm:cxn modelId="{DE05C169-4B5E-4B97-A931-0F91AB79B024}" srcId="{C115A1D6-1EBF-401E-851A-FD93E6DACE68}" destId="{C2F40BA8-D802-4BCD-8042-15CEE38C7927}" srcOrd="3" destOrd="0" parTransId="{A868C4AD-2C66-4FD7-99DE-6DEE7EAD91C3}" sibTransId="{7CC6D5B1-8BDD-477B-A9A1-104F55BE771A}"/>
    <dgm:cxn modelId="{02CC6AAC-C82A-4142-B2ED-E9CEDF35C815}" srcId="{B17981AB-03E6-485B-931A-12FE2DA2F758}" destId="{C115A1D6-1EBF-401E-851A-FD93E6DACE68}" srcOrd="0" destOrd="0" parTransId="{46DBDB6D-F4F8-483D-9F9F-D26C89B74EE5}" sibTransId="{2CDAF645-A76C-4849-A49D-309A8444A114}"/>
    <dgm:cxn modelId="{ED38BB3F-7471-4C8D-951F-918B68577759}" srcId="{C115A1D6-1EBF-401E-851A-FD93E6DACE68}" destId="{EDFD2340-7FAD-44A7-9091-5776C7816B5D}" srcOrd="1" destOrd="0" parTransId="{D8771A00-BD66-4B70-AAB7-3D29BDCD0148}" sibTransId="{FB1E0A14-CA43-416D-8104-7BC045F8DC41}"/>
    <dgm:cxn modelId="{9E1E46CF-EB91-4B41-9693-242802F3A303}" srcId="{C115A1D6-1EBF-401E-851A-FD93E6DACE68}" destId="{C9139C0E-C9C6-4703-86C2-477492829ED3}" srcOrd="0" destOrd="0" parTransId="{4DD8FC81-8EE1-466E-87CF-D3F03148634E}" sibTransId="{0A042C45-B91F-414F-AB98-97D45734D005}"/>
    <dgm:cxn modelId="{7006C8BD-3099-4494-9882-31AE1208CEB3}" type="presParOf" srcId="{A0710C05-71C2-485B-AB63-E43F9403D1D5}" destId="{26E45313-761D-4A9F-ABD2-5F2B8EBAFD8B}" srcOrd="0" destOrd="0" presId="urn:microsoft.com/office/officeart/2005/8/layout/radial3"/>
    <dgm:cxn modelId="{5C113B20-A002-42B3-89E6-9F25630C944D}" type="presParOf" srcId="{26E45313-761D-4A9F-ABD2-5F2B8EBAFD8B}" destId="{70EA934E-A062-43A8-97CC-D5935B9F8EE3}" srcOrd="0" destOrd="0" presId="urn:microsoft.com/office/officeart/2005/8/layout/radial3"/>
    <dgm:cxn modelId="{56F7F587-8C9E-49AD-849E-364BEDD6E745}" type="presParOf" srcId="{26E45313-761D-4A9F-ABD2-5F2B8EBAFD8B}" destId="{30C2833A-8CBE-4637-8F15-5BFD927DD6EA}" srcOrd="1" destOrd="0" presId="urn:microsoft.com/office/officeart/2005/8/layout/radial3"/>
    <dgm:cxn modelId="{8999A9B5-DAA3-4C36-9321-43E92189AA20}" type="presParOf" srcId="{26E45313-761D-4A9F-ABD2-5F2B8EBAFD8B}" destId="{C3807795-331A-410A-8B8D-913FD3936672}" srcOrd="2" destOrd="0" presId="urn:microsoft.com/office/officeart/2005/8/layout/radial3"/>
    <dgm:cxn modelId="{0D61A94C-B51B-4596-AFC5-8CCAE518A367}" type="presParOf" srcId="{26E45313-761D-4A9F-ABD2-5F2B8EBAFD8B}" destId="{796AD8BF-BA8A-402A-8931-16718269F814}" srcOrd="3" destOrd="0" presId="urn:microsoft.com/office/officeart/2005/8/layout/radial3"/>
    <dgm:cxn modelId="{7991148B-0399-4D14-AD94-C8CA1FC38DFF}" type="presParOf" srcId="{26E45313-761D-4A9F-ABD2-5F2B8EBAFD8B}" destId="{33D04F59-B3F7-4DDE-A6B5-806A8A35BE91}" srcOrd="4" destOrd="0" presId="urn:microsoft.com/office/officeart/2005/8/layout/radial3"/>
    <dgm:cxn modelId="{666949DE-5882-42FE-8FBA-A1D09036DD33}" type="presParOf" srcId="{26E45313-761D-4A9F-ABD2-5F2B8EBAFD8B}" destId="{A2C875BD-A5E3-48B3-B3EF-7CABD5D43F5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6018FA-F906-4787-B7B6-55B21AC04595}">
      <dgm:prSet phldrT="[Text]" custT="1"/>
      <dgm:spPr/>
      <dgm:t>
        <a:bodyPr/>
        <a:lstStyle/>
        <a:p>
          <a:r>
            <a:rPr lang="en-US" sz="2400" dirty="0" smtClean="0"/>
            <a:t>Consensus &amp; Cooperation</a:t>
          </a:r>
          <a:endParaRPr lang="en-US" sz="2400" dirty="0"/>
        </a:p>
      </dgm:t>
    </dgm:pt>
    <dgm:pt modelId="{FDE5819D-27B0-4E82-BB67-CBE0A0CA2078}" type="parTrans" cxnId="{B8D86B73-EE31-4FC7-972C-DE5E11AA96FD}">
      <dgm:prSet/>
      <dgm:spPr/>
      <dgm:t>
        <a:bodyPr/>
        <a:lstStyle/>
        <a:p>
          <a:endParaRPr lang="en-US" sz="3600"/>
        </a:p>
      </dgm:t>
    </dgm:pt>
    <dgm:pt modelId="{650E5E1B-8789-4186-BA88-93CA82827983}" type="sibTrans" cxnId="{B8D86B73-EE31-4FC7-972C-DE5E11AA96FD}">
      <dgm:prSet/>
      <dgm:spPr/>
      <dgm:t>
        <a:bodyPr/>
        <a:lstStyle/>
        <a:p>
          <a:endParaRPr lang="en-US" sz="3600"/>
        </a:p>
      </dgm:t>
    </dgm:pt>
    <dgm:pt modelId="{FF4B4378-64FD-4205-9633-CBC19DE72313}">
      <dgm:prSet phldrT="[Text]" custT="1"/>
      <dgm:spPr/>
      <dgm:t>
        <a:bodyPr/>
        <a:lstStyle/>
        <a:p>
          <a:r>
            <a:rPr lang="en-US" sz="1600" dirty="0" smtClean="0"/>
            <a:t>Define stakeholders</a:t>
          </a:r>
          <a:endParaRPr lang="en-US" sz="1600" dirty="0"/>
        </a:p>
      </dgm:t>
    </dgm:pt>
    <dgm:pt modelId="{3FAA8BBD-B4B7-482B-8594-6F32B3A7608B}" type="parTrans" cxnId="{424B96E6-4C74-4E29-BEFC-28126C2E8462}">
      <dgm:prSet/>
      <dgm:spPr/>
      <dgm:t>
        <a:bodyPr/>
        <a:lstStyle/>
        <a:p>
          <a:endParaRPr lang="en-US" sz="3600"/>
        </a:p>
      </dgm:t>
    </dgm:pt>
    <dgm:pt modelId="{2D8CEADB-F7C7-4FAD-BB9C-8FABE70F168D}" type="sibTrans" cxnId="{424B96E6-4C74-4E29-BEFC-28126C2E8462}">
      <dgm:prSet/>
      <dgm:spPr/>
      <dgm:t>
        <a:bodyPr/>
        <a:lstStyle/>
        <a:p>
          <a:endParaRPr lang="en-US" sz="3600"/>
        </a:p>
      </dgm:t>
    </dgm:pt>
    <dgm:pt modelId="{3B76C716-BC5E-45EF-8DD1-E71C57864F9A}">
      <dgm:prSet phldrT="[Text]" custT="1"/>
      <dgm:spPr/>
      <dgm:t>
        <a:bodyPr/>
        <a:lstStyle/>
        <a:p>
          <a:r>
            <a:rPr lang="en-US" sz="1600" dirty="0" smtClean="0"/>
            <a:t>Build consensus, MOU, NSFE</a:t>
          </a:r>
          <a:endParaRPr lang="en-US" sz="1600" dirty="0"/>
        </a:p>
      </dgm:t>
    </dgm:pt>
    <dgm:pt modelId="{B20A24B5-EC72-46AB-952B-987C496C9AD0}" type="parTrans" cxnId="{5CDCA926-BDF5-4A9D-B7D6-4D43D3652DB6}">
      <dgm:prSet/>
      <dgm:spPr/>
      <dgm:t>
        <a:bodyPr/>
        <a:lstStyle/>
        <a:p>
          <a:endParaRPr lang="en-US" sz="3600"/>
        </a:p>
      </dgm:t>
    </dgm:pt>
    <dgm:pt modelId="{8EFE18B7-29BF-4FDD-A36F-342435FD57F6}" type="sibTrans" cxnId="{5CDCA926-BDF5-4A9D-B7D6-4D43D3652DB6}">
      <dgm:prSet/>
      <dgm:spPr/>
      <dgm:t>
        <a:bodyPr/>
        <a:lstStyle/>
        <a:p>
          <a:endParaRPr lang="en-US" sz="3600"/>
        </a:p>
      </dgm:t>
    </dgm:pt>
    <dgm:pt modelId="{1DD7B636-F22D-4652-8E7E-E24FCBF8B851}">
      <dgm:prSet phldrT="[Text]" custT="1"/>
      <dgm:spPr/>
      <dgm:t>
        <a:bodyPr/>
        <a:lstStyle/>
        <a:p>
          <a:r>
            <a:rPr lang="en-US" sz="2400" dirty="0" smtClean="0"/>
            <a:t>Task Force</a:t>
          </a:r>
          <a:endParaRPr lang="en-US" sz="2400" dirty="0"/>
        </a:p>
      </dgm:t>
    </dgm:pt>
    <dgm:pt modelId="{A93B8AD1-E156-47D0-940A-F5EAA4B67EB5}" type="parTrans" cxnId="{DD068423-C9C8-4D84-BCC2-0EE15CC303A4}">
      <dgm:prSet/>
      <dgm:spPr/>
      <dgm:t>
        <a:bodyPr/>
        <a:lstStyle/>
        <a:p>
          <a:endParaRPr lang="en-US" sz="3600"/>
        </a:p>
      </dgm:t>
    </dgm:pt>
    <dgm:pt modelId="{FB20A3FA-027A-47AA-8C2A-8274801E8295}" type="sibTrans" cxnId="{DD068423-C9C8-4D84-BCC2-0EE15CC303A4}">
      <dgm:prSet/>
      <dgm:spPr/>
      <dgm:t>
        <a:bodyPr/>
        <a:lstStyle/>
        <a:p>
          <a:endParaRPr lang="en-US" sz="3600"/>
        </a:p>
      </dgm:t>
    </dgm:pt>
    <dgm:pt modelId="{375E7873-CEEE-49F1-AB10-30389051CA66}">
      <dgm:prSet phldrT="[Text]" custT="1"/>
      <dgm:spPr/>
      <dgm:t>
        <a:bodyPr/>
        <a:lstStyle/>
        <a:p>
          <a:r>
            <a:rPr lang="en-US" sz="1600" dirty="0" smtClean="0"/>
            <a:t>For each subject a working group (4-5 WGs)</a:t>
          </a:r>
          <a:endParaRPr lang="en-US" sz="1600" dirty="0"/>
        </a:p>
      </dgm:t>
    </dgm:pt>
    <dgm:pt modelId="{B250061A-E85A-4C3B-AE7A-2597332E9C86}" type="parTrans" cxnId="{8857F86D-0750-4173-97A4-28EB3C840E32}">
      <dgm:prSet/>
      <dgm:spPr/>
      <dgm:t>
        <a:bodyPr/>
        <a:lstStyle/>
        <a:p>
          <a:endParaRPr lang="en-US" sz="3600"/>
        </a:p>
      </dgm:t>
    </dgm:pt>
    <dgm:pt modelId="{8DB9A564-0194-4910-8AE5-A5633A3116F9}" type="sibTrans" cxnId="{8857F86D-0750-4173-97A4-28EB3C840E32}">
      <dgm:prSet/>
      <dgm:spPr/>
      <dgm:t>
        <a:bodyPr/>
        <a:lstStyle/>
        <a:p>
          <a:endParaRPr lang="en-US" sz="3600"/>
        </a:p>
      </dgm:t>
    </dgm:pt>
    <dgm:pt modelId="{59CD5514-A247-48EB-940D-CCB9921908B3}">
      <dgm:prSet phldrT="[Text]" custT="1"/>
      <dgm:spPr/>
      <dgm:t>
        <a:bodyPr/>
        <a:lstStyle/>
        <a:p>
          <a:r>
            <a:rPr lang="en-US" sz="1600" dirty="0" smtClean="0"/>
            <a:t>General coordination of task force </a:t>
          </a:r>
          <a:endParaRPr lang="en-US" sz="1600" dirty="0"/>
        </a:p>
      </dgm:t>
    </dgm:pt>
    <dgm:pt modelId="{3714A5A2-D678-4927-A95F-1D201846BD0D}" type="parTrans" cxnId="{B889BF8E-DA86-4930-BC68-AF8A5A197BEE}">
      <dgm:prSet/>
      <dgm:spPr/>
      <dgm:t>
        <a:bodyPr/>
        <a:lstStyle/>
        <a:p>
          <a:endParaRPr lang="en-US" sz="3600"/>
        </a:p>
      </dgm:t>
    </dgm:pt>
    <dgm:pt modelId="{8B22097A-3601-428C-8A03-7887D72D22B1}" type="sibTrans" cxnId="{B889BF8E-DA86-4930-BC68-AF8A5A197BEE}">
      <dgm:prSet/>
      <dgm:spPr/>
      <dgm:t>
        <a:bodyPr/>
        <a:lstStyle/>
        <a:p>
          <a:endParaRPr lang="en-US" sz="3600"/>
        </a:p>
      </dgm:t>
    </dgm:pt>
    <dgm:pt modelId="{B7B6E734-EB8D-48C1-ABFE-67B434482BB2}">
      <dgm:prSet phldrT="[Text]" custT="1"/>
      <dgm:spPr/>
      <dgm:t>
        <a:bodyPr/>
        <a:lstStyle/>
        <a:p>
          <a:r>
            <a:rPr lang="en-US" sz="2400" dirty="0" smtClean="0"/>
            <a:t>Program</a:t>
          </a:r>
          <a:endParaRPr lang="en-US" sz="2400" dirty="0"/>
        </a:p>
      </dgm:t>
    </dgm:pt>
    <dgm:pt modelId="{047338B2-48D0-4184-AA07-3ED6B058829C}" type="parTrans" cxnId="{E5202393-7D5F-4CAC-BCCF-687D7586A5C9}">
      <dgm:prSet/>
      <dgm:spPr/>
      <dgm:t>
        <a:bodyPr/>
        <a:lstStyle/>
        <a:p>
          <a:endParaRPr lang="en-US" sz="3600"/>
        </a:p>
      </dgm:t>
    </dgm:pt>
    <dgm:pt modelId="{A6FA59E7-28C6-4F19-B291-A540DD5B5012}" type="sibTrans" cxnId="{E5202393-7D5F-4CAC-BCCF-687D7586A5C9}">
      <dgm:prSet/>
      <dgm:spPr/>
      <dgm:t>
        <a:bodyPr/>
        <a:lstStyle/>
        <a:p>
          <a:endParaRPr lang="en-US" sz="3600"/>
        </a:p>
      </dgm:t>
    </dgm:pt>
    <dgm:pt modelId="{27A76F8F-55C4-4DA2-B6E6-E011FE6205E3}">
      <dgm:prSet phldrT="[Text]" custT="1"/>
      <dgm:spPr/>
      <dgm:t>
        <a:bodyPr/>
        <a:lstStyle/>
        <a:p>
          <a:r>
            <a:rPr lang="en-US" sz="1600" dirty="0" smtClean="0"/>
            <a:t>Set up Core Competencies for school  </a:t>
          </a:r>
          <a:endParaRPr lang="en-US" sz="1600" dirty="0"/>
        </a:p>
      </dgm:t>
    </dgm:pt>
    <dgm:pt modelId="{8A629BD7-9AB7-4406-90A0-E54887810AA2}" type="parTrans" cxnId="{3F3ED554-754B-49DF-9587-5259D04D7304}">
      <dgm:prSet/>
      <dgm:spPr/>
      <dgm:t>
        <a:bodyPr/>
        <a:lstStyle/>
        <a:p>
          <a:endParaRPr lang="en-US" sz="3600"/>
        </a:p>
      </dgm:t>
    </dgm:pt>
    <dgm:pt modelId="{26978BDC-4757-40DE-A9D9-E5C202C70F07}" type="sibTrans" cxnId="{3F3ED554-754B-49DF-9587-5259D04D7304}">
      <dgm:prSet/>
      <dgm:spPr/>
      <dgm:t>
        <a:bodyPr/>
        <a:lstStyle/>
        <a:p>
          <a:endParaRPr lang="en-US" sz="3600"/>
        </a:p>
      </dgm:t>
    </dgm:pt>
    <dgm:pt modelId="{6C7E7676-2CAF-40D6-8313-122D4FDB25D1}">
      <dgm:prSet phldrT="[Text]" custT="1"/>
      <dgm:spPr/>
      <dgm:t>
        <a:bodyPr/>
        <a:lstStyle/>
        <a:p>
          <a:r>
            <a:rPr lang="en-US" sz="1600" dirty="0" smtClean="0"/>
            <a:t>Elaborate Program for each subject</a:t>
          </a:r>
        </a:p>
      </dgm:t>
    </dgm:pt>
    <dgm:pt modelId="{725156CE-3C99-467A-A806-C4C34863B0DE}" type="parTrans" cxnId="{6257BF03-61A6-478C-BA5C-6260F102095E}">
      <dgm:prSet/>
      <dgm:spPr/>
      <dgm:t>
        <a:bodyPr/>
        <a:lstStyle/>
        <a:p>
          <a:endParaRPr lang="en-US" sz="3600"/>
        </a:p>
      </dgm:t>
    </dgm:pt>
    <dgm:pt modelId="{D0020B2A-AECE-47BA-9A55-D6E3DE09218F}" type="sibTrans" cxnId="{6257BF03-61A6-478C-BA5C-6260F102095E}">
      <dgm:prSet/>
      <dgm:spPr/>
      <dgm:t>
        <a:bodyPr/>
        <a:lstStyle/>
        <a:p>
          <a:endParaRPr lang="en-US" sz="3600"/>
        </a:p>
      </dgm:t>
    </dgm:pt>
    <dgm:pt modelId="{99E0937A-1D0E-442C-9D5A-E158F81ACD2A}">
      <dgm:prSet phldrT="[Text]" custT="1"/>
      <dgm:spPr/>
      <dgm:t>
        <a:bodyPr/>
        <a:lstStyle/>
        <a:p>
          <a:r>
            <a:rPr lang="en-US" sz="1600" dirty="0" smtClean="0"/>
            <a:t>Set up Cooperation mechanism</a:t>
          </a:r>
          <a:endParaRPr lang="en-US" sz="1600" dirty="0"/>
        </a:p>
      </dgm:t>
    </dgm:pt>
    <dgm:pt modelId="{500C9664-A485-4ABF-AD7F-B00AB9B36628}" type="parTrans" cxnId="{9CEAA74C-8F71-45EF-A0F5-01A690C01D3E}">
      <dgm:prSet/>
      <dgm:spPr/>
      <dgm:t>
        <a:bodyPr/>
        <a:lstStyle/>
        <a:p>
          <a:endParaRPr lang="en-US" sz="3600"/>
        </a:p>
      </dgm:t>
    </dgm:pt>
    <dgm:pt modelId="{4F0BA6A5-A7B3-47E5-AD29-4F1C8E63367E}" type="sibTrans" cxnId="{9CEAA74C-8F71-45EF-A0F5-01A690C01D3E}">
      <dgm:prSet/>
      <dgm:spPr/>
      <dgm:t>
        <a:bodyPr/>
        <a:lstStyle/>
        <a:p>
          <a:endParaRPr lang="en-US" sz="3600"/>
        </a:p>
      </dgm:t>
    </dgm:pt>
    <dgm:pt modelId="{89059E99-CFA9-4987-9284-DAE3AC1B5ECD}">
      <dgm:prSet phldrT="[Text]" custT="1"/>
      <dgm:spPr/>
      <dgm:t>
        <a:bodyPr/>
        <a:lstStyle/>
        <a:p>
          <a:r>
            <a:rPr lang="en-US" sz="2400" dirty="0" smtClean="0"/>
            <a:t>Training of Teachers</a:t>
          </a:r>
          <a:endParaRPr lang="en-US" sz="2400" dirty="0"/>
        </a:p>
      </dgm:t>
    </dgm:pt>
    <dgm:pt modelId="{A3C8CBDE-A32F-4A4A-9B73-EAFFE40C68A1}" type="parTrans" cxnId="{AF962383-6D29-4E0F-B9E8-B81D8620C9BA}">
      <dgm:prSet/>
      <dgm:spPr/>
      <dgm:t>
        <a:bodyPr/>
        <a:lstStyle/>
        <a:p>
          <a:endParaRPr lang="en-US" sz="3600"/>
        </a:p>
      </dgm:t>
    </dgm:pt>
    <dgm:pt modelId="{3AE99704-FE41-4CAE-8A38-CD7EA00107D9}" type="sibTrans" cxnId="{AF962383-6D29-4E0F-B9E8-B81D8620C9BA}">
      <dgm:prSet/>
      <dgm:spPr/>
      <dgm:t>
        <a:bodyPr/>
        <a:lstStyle/>
        <a:p>
          <a:endParaRPr lang="en-US" sz="3600"/>
        </a:p>
      </dgm:t>
    </dgm:pt>
    <dgm:pt modelId="{486AA185-B76F-42E8-BEEE-CFA7EA326091}">
      <dgm:prSet phldrT="[Text]" custT="1"/>
      <dgm:spPr/>
      <dgm:t>
        <a:bodyPr/>
        <a:lstStyle/>
        <a:p>
          <a:r>
            <a:rPr lang="en-US" sz="1600" dirty="0" smtClean="0"/>
            <a:t>Select subjects where FE be integrated</a:t>
          </a:r>
          <a:endParaRPr lang="en-US" sz="1600" dirty="0"/>
        </a:p>
      </dgm:t>
    </dgm:pt>
    <dgm:pt modelId="{B56FEE00-5594-45DE-B406-7F710F78C564}" type="parTrans" cxnId="{8E3841F0-B9F4-4C8F-9779-758CD1A49D14}">
      <dgm:prSet/>
      <dgm:spPr/>
      <dgm:t>
        <a:bodyPr/>
        <a:lstStyle/>
        <a:p>
          <a:endParaRPr lang="en-US" sz="3600"/>
        </a:p>
      </dgm:t>
    </dgm:pt>
    <dgm:pt modelId="{3EB2B685-0E8A-438A-9BF9-F04A94656FA9}" type="sibTrans" cxnId="{8E3841F0-B9F4-4C8F-9779-758CD1A49D14}">
      <dgm:prSet/>
      <dgm:spPr/>
      <dgm:t>
        <a:bodyPr/>
        <a:lstStyle/>
        <a:p>
          <a:endParaRPr lang="en-US" sz="3600"/>
        </a:p>
      </dgm:t>
    </dgm:pt>
    <dgm:pt modelId="{4F9C5264-EDF3-4B92-9CCC-936597AEF7DB}">
      <dgm:prSet phldrT="[Text]" custT="1"/>
      <dgm:spPr/>
      <dgm:t>
        <a:bodyPr/>
        <a:lstStyle/>
        <a:p>
          <a:r>
            <a:rPr lang="en-US" sz="1600" dirty="0" smtClean="0"/>
            <a:t>Elaborate Monitoring &amp; Evaluation program for each subject</a:t>
          </a:r>
        </a:p>
      </dgm:t>
    </dgm:pt>
    <dgm:pt modelId="{461E5E88-F023-40C1-AD92-B2CCC95BD585}" type="parTrans" cxnId="{868B7328-BBFB-4407-A953-B561096C5003}">
      <dgm:prSet/>
      <dgm:spPr/>
      <dgm:t>
        <a:bodyPr/>
        <a:lstStyle/>
        <a:p>
          <a:endParaRPr lang="en-US" sz="3600"/>
        </a:p>
      </dgm:t>
    </dgm:pt>
    <dgm:pt modelId="{22366D5F-7C95-4245-ABCE-9927924480FA}" type="sibTrans" cxnId="{868B7328-BBFB-4407-A953-B561096C5003}">
      <dgm:prSet/>
      <dgm:spPr/>
      <dgm:t>
        <a:bodyPr/>
        <a:lstStyle/>
        <a:p>
          <a:endParaRPr lang="en-US" sz="3600"/>
        </a:p>
      </dgm:t>
    </dgm:pt>
    <dgm:pt modelId="{E32C4CC0-03D4-4F32-A876-EAAB87F83AB3}">
      <dgm:prSet phldrT="[Text]" custT="1"/>
      <dgm:spPr/>
      <dgm:t>
        <a:bodyPr/>
        <a:lstStyle/>
        <a:p>
          <a:r>
            <a:rPr lang="en-US" sz="1600" dirty="0" smtClean="0"/>
            <a:t>Analyze and map teachers needs</a:t>
          </a:r>
          <a:endParaRPr lang="en-US" sz="1600" dirty="0"/>
        </a:p>
      </dgm:t>
    </dgm:pt>
    <dgm:pt modelId="{E0EC12A5-3EFF-441C-8E46-E211CE6D0311}" type="parTrans" cxnId="{C58869ED-8F1A-4F29-B031-98191AE328FA}">
      <dgm:prSet/>
      <dgm:spPr/>
      <dgm:t>
        <a:bodyPr/>
        <a:lstStyle/>
        <a:p>
          <a:endParaRPr lang="en-US" sz="3600"/>
        </a:p>
      </dgm:t>
    </dgm:pt>
    <dgm:pt modelId="{535ADC6A-2E27-4EB2-BD76-75038D78DE1B}" type="sibTrans" cxnId="{C58869ED-8F1A-4F29-B031-98191AE328FA}">
      <dgm:prSet/>
      <dgm:spPr/>
      <dgm:t>
        <a:bodyPr/>
        <a:lstStyle/>
        <a:p>
          <a:endParaRPr lang="en-US" sz="3600"/>
        </a:p>
      </dgm:t>
    </dgm:pt>
    <dgm:pt modelId="{1613DA1D-A272-40C4-B263-5059AB2E5414}">
      <dgm:prSet phldrT="[Text]" custT="1"/>
      <dgm:spPr/>
      <dgm:t>
        <a:bodyPr/>
        <a:lstStyle/>
        <a:p>
          <a:r>
            <a:rPr lang="en-US" sz="2400" dirty="0" smtClean="0"/>
            <a:t>Monitoring &amp; Review</a:t>
          </a:r>
          <a:endParaRPr lang="en-US" sz="2400" dirty="0"/>
        </a:p>
      </dgm:t>
    </dgm:pt>
    <dgm:pt modelId="{040CAA4B-4AD0-4D6E-BC31-FC68FE909F81}" type="parTrans" cxnId="{3687686E-126D-4212-ACD1-17FF0868C286}">
      <dgm:prSet/>
      <dgm:spPr/>
      <dgm:t>
        <a:bodyPr/>
        <a:lstStyle/>
        <a:p>
          <a:endParaRPr lang="en-US" sz="3600"/>
        </a:p>
      </dgm:t>
    </dgm:pt>
    <dgm:pt modelId="{D2275336-43A3-4C4B-AECF-A98074633316}" type="sibTrans" cxnId="{3687686E-126D-4212-ACD1-17FF0868C286}">
      <dgm:prSet/>
      <dgm:spPr/>
      <dgm:t>
        <a:bodyPr/>
        <a:lstStyle/>
        <a:p>
          <a:endParaRPr lang="en-US" sz="3600"/>
        </a:p>
      </dgm:t>
    </dgm:pt>
    <dgm:pt modelId="{F7CC6DBF-D3ED-46B1-8693-5F882F42DC92}">
      <dgm:prSet phldrT="[Text]" custT="1"/>
      <dgm:spPr/>
      <dgm:t>
        <a:bodyPr/>
        <a:lstStyle/>
        <a:p>
          <a:r>
            <a:rPr lang="en-US" sz="1600" dirty="0" smtClean="0"/>
            <a:t>Elaborate Program fro Teachers training, including Action Plan </a:t>
          </a:r>
          <a:endParaRPr lang="en-US" sz="1600" dirty="0"/>
        </a:p>
      </dgm:t>
    </dgm:pt>
    <dgm:pt modelId="{C461F8D5-51DC-44F3-9880-3DCD90FF58B0}" type="parTrans" cxnId="{A84443D8-5239-4DAA-973E-1A95F635444F}">
      <dgm:prSet/>
      <dgm:spPr/>
      <dgm:t>
        <a:bodyPr/>
        <a:lstStyle/>
        <a:p>
          <a:endParaRPr lang="en-US" sz="3600"/>
        </a:p>
      </dgm:t>
    </dgm:pt>
    <dgm:pt modelId="{EDC27E6F-6E49-4C3F-9F5E-1EEA6C05F89C}" type="sibTrans" cxnId="{A84443D8-5239-4DAA-973E-1A95F635444F}">
      <dgm:prSet/>
      <dgm:spPr/>
      <dgm:t>
        <a:bodyPr/>
        <a:lstStyle/>
        <a:p>
          <a:endParaRPr lang="en-US" sz="3600"/>
        </a:p>
      </dgm:t>
    </dgm:pt>
    <dgm:pt modelId="{D4B5E98F-9F86-46D0-A5AE-01327BDE14BB}">
      <dgm:prSet phldrT="[Text]" custT="1"/>
      <dgm:spPr/>
      <dgm:t>
        <a:bodyPr/>
        <a:lstStyle/>
        <a:p>
          <a:r>
            <a:rPr lang="en-US" sz="1600" dirty="0" smtClean="0"/>
            <a:t>Elaborate methodology to evaluate overall effectiveness of program</a:t>
          </a:r>
          <a:endParaRPr lang="en-US" sz="1600" dirty="0"/>
        </a:p>
      </dgm:t>
    </dgm:pt>
    <dgm:pt modelId="{F73A7E9D-5AED-4838-866A-AAC24133FB25}" type="parTrans" cxnId="{3C21CF66-DB11-4D4E-9DFE-73265E585CBB}">
      <dgm:prSet/>
      <dgm:spPr/>
      <dgm:t>
        <a:bodyPr/>
        <a:lstStyle/>
        <a:p>
          <a:endParaRPr lang="en-US" sz="3600"/>
        </a:p>
      </dgm:t>
    </dgm:pt>
    <dgm:pt modelId="{6B29CBED-2D4A-4F25-9C9E-A1C887F01959}" type="sibTrans" cxnId="{3C21CF66-DB11-4D4E-9DFE-73265E585CBB}">
      <dgm:prSet/>
      <dgm:spPr/>
      <dgm:t>
        <a:bodyPr/>
        <a:lstStyle/>
        <a:p>
          <a:endParaRPr lang="en-US" sz="3600"/>
        </a:p>
      </dgm:t>
    </dgm:pt>
    <dgm:pt modelId="{5D09AB53-7354-4C9E-81E1-2F998DCA3F1A}">
      <dgm:prSet phldrT="[Text]" custT="1"/>
      <dgm:spPr/>
      <dgm:t>
        <a:bodyPr/>
        <a:lstStyle/>
        <a:p>
          <a:r>
            <a:rPr lang="en-US" sz="1600" dirty="0" smtClean="0"/>
            <a:t>Make continuous monitoring and evaluation</a:t>
          </a:r>
          <a:endParaRPr lang="en-US" sz="1600" dirty="0"/>
        </a:p>
      </dgm:t>
    </dgm:pt>
    <dgm:pt modelId="{A9AB4D8F-18C7-416A-9CDE-F5575638945E}" type="parTrans" cxnId="{479D1A53-17E7-47A1-8093-B1E506D5006D}">
      <dgm:prSet/>
      <dgm:spPr/>
      <dgm:t>
        <a:bodyPr/>
        <a:lstStyle/>
        <a:p>
          <a:endParaRPr lang="en-US" sz="3600"/>
        </a:p>
      </dgm:t>
    </dgm:pt>
    <dgm:pt modelId="{851FB970-D4FC-4810-A366-A632E38D3EB5}" type="sibTrans" cxnId="{479D1A53-17E7-47A1-8093-B1E506D5006D}">
      <dgm:prSet/>
      <dgm:spPr/>
      <dgm:t>
        <a:bodyPr/>
        <a:lstStyle/>
        <a:p>
          <a:endParaRPr lang="en-US" sz="3600"/>
        </a:p>
      </dgm:t>
    </dgm:pt>
    <dgm:pt modelId="{690D63E6-A101-4680-AEE6-68C99DFDD6AA}">
      <dgm:prSet phldrT="[Text]" custT="1"/>
      <dgm:spPr/>
      <dgm:t>
        <a:bodyPr/>
        <a:lstStyle/>
        <a:p>
          <a:r>
            <a:rPr lang="en-US" sz="1600" dirty="0" smtClean="0"/>
            <a:t>Review the system</a:t>
          </a:r>
          <a:endParaRPr lang="en-US" sz="1600" dirty="0"/>
        </a:p>
      </dgm:t>
    </dgm:pt>
    <dgm:pt modelId="{FD1F7907-67F2-4417-90BB-6C1CED9D8F27}" type="parTrans" cxnId="{4D09F112-FB0B-42AA-8F06-473B60A274DB}">
      <dgm:prSet/>
      <dgm:spPr/>
      <dgm:t>
        <a:bodyPr/>
        <a:lstStyle/>
        <a:p>
          <a:endParaRPr lang="en-US" sz="3600"/>
        </a:p>
      </dgm:t>
    </dgm:pt>
    <dgm:pt modelId="{D8D24BE9-95AE-4568-94D3-80E37E34871E}" type="sibTrans" cxnId="{4D09F112-FB0B-42AA-8F06-473B60A274DB}">
      <dgm:prSet/>
      <dgm:spPr/>
      <dgm:t>
        <a:bodyPr/>
        <a:lstStyle/>
        <a:p>
          <a:endParaRPr lang="en-US" sz="3600"/>
        </a:p>
      </dgm:t>
    </dgm:pt>
    <dgm:pt modelId="{285AD370-ED25-4711-991D-D90003B94542}">
      <dgm:prSet phldrT="[Text]" custT="1"/>
      <dgm:spPr/>
      <dgm:t>
        <a:bodyPr/>
        <a:lstStyle/>
        <a:p>
          <a:r>
            <a:rPr lang="en-US" sz="1600" dirty="0" smtClean="0"/>
            <a:t>Quality control for textbooks</a:t>
          </a:r>
        </a:p>
      </dgm:t>
    </dgm:pt>
    <dgm:pt modelId="{5CBD6187-4456-4E70-BD84-48BA0CE740A7}" type="parTrans" cxnId="{A0096F86-9E0F-439E-8212-B841EA035DBD}">
      <dgm:prSet/>
      <dgm:spPr/>
      <dgm:t>
        <a:bodyPr/>
        <a:lstStyle/>
        <a:p>
          <a:endParaRPr lang="en-US" sz="3600"/>
        </a:p>
      </dgm:t>
    </dgm:pt>
    <dgm:pt modelId="{930C3520-CD86-479F-876D-FD0FE4B5C1F6}" type="sibTrans" cxnId="{A0096F86-9E0F-439E-8212-B841EA035DBD}">
      <dgm:prSet/>
      <dgm:spPr/>
      <dgm:t>
        <a:bodyPr/>
        <a:lstStyle/>
        <a:p>
          <a:endParaRPr lang="en-US" sz="3600"/>
        </a:p>
      </dgm:t>
    </dgm:pt>
    <dgm:pt modelId="{F0152197-403E-4B27-BC84-228EFA266DAB}">
      <dgm:prSet phldrT="[Text]" custT="1"/>
      <dgm:spPr/>
      <dgm:t>
        <a:bodyPr/>
        <a:lstStyle/>
        <a:p>
          <a:r>
            <a:rPr lang="en-US" sz="2400" dirty="0" smtClean="0"/>
            <a:t>Pilot &amp; Implementation</a:t>
          </a:r>
          <a:endParaRPr lang="en-US" sz="2400" dirty="0"/>
        </a:p>
      </dgm:t>
    </dgm:pt>
    <dgm:pt modelId="{F88C0599-E816-4B3D-A062-896B8D95A198}" type="parTrans" cxnId="{1B997742-D7F3-45D1-B28F-C8180DC6B30F}">
      <dgm:prSet/>
      <dgm:spPr/>
      <dgm:t>
        <a:bodyPr/>
        <a:lstStyle/>
        <a:p>
          <a:endParaRPr lang="en-US" sz="3600"/>
        </a:p>
      </dgm:t>
    </dgm:pt>
    <dgm:pt modelId="{AA53C152-9AA0-45EF-AE17-00D01A9F0CFE}" type="sibTrans" cxnId="{1B997742-D7F3-45D1-B28F-C8180DC6B30F}">
      <dgm:prSet/>
      <dgm:spPr/>
      <dgm:t>
        <a:bodyPr/>
        <a:lstStyle/>
        <a:p>
          <a:endParaRPr lang="en-US" sz="3600"/>
        </a:p>
      </dgm:t>
    </dgm:pt>
    <dgm:pt modelId="{F3F80DFA-A3EF-4E69-B4A7-B2CF43A9409E}">
      <dgm:prSet phldrT="[Text]" custT="1"/>
      <dgm:spPr/>
      <dgm:t>
        <a:bodyPr/>
        <a:lstStyle/>
        <a:p>
          <a:r>
            <a:rPr lang="en-US" sz="1600" dirty="0" smtClean="0"/>
            <a:t>Pilot Training of Teachers and classes in schools</a:t>
          </a:r>
          <a:endParaRPr lang="en-US" sz="1600" dirty="0"/>
        </a:p>
      </dgm:t>
    </dgm:pt>
    <dgm:pt modelId="{9AE7A626-1C93-4FC6-8A03-59BAE446FF1B}" type="parTrans" cxnId="{2BD777F8-861A-4BB8-98A8-B6797ACED2BB}">
      <dgm:prSet/>
      <dgm:spPr/>
      <dgm:t>
        <a:bodyPr/>
        <a:lstStyle/>
        <a:p>
          <a:endParaRPr lang="en-US" sz="3600"/>
        </a:p>
      </dgm:t>
    </dgm:pt>
    <dgm:pt modelId="{C164B5F2-8287-41BA-8F17-18D8DDA90749}" type="sibTrans" cxnId="{2BD777F8-861A-4BB8-98A8-B6797ACED2BB}">
      <dgm:prSet/>
      <dgm:spPr/>
      <dgm:t>
        <a:bodyPr/>
        <a:lstStyle/>
        <a:p>
          <a:endParaRPr lang="en-US" sz="3600"/>
        </a:p>
      </dgm:t>
    </dgm:pt>
    <dgm:pt modelId="{29D757E3-624A-4FC7-AFAB-7B15333FB885}">
      <dgm:prSet phldrT="[Text]" custT="1"/>
      <dgm:spPr/>
      <dgm:t>
        <a:bodyPr/>
        <a:lstStyle/>
        <a:p>
          <a:r>
            <a:rPr lang="en-US" sz="1600" dirty="0" smtClean="0"/>
            <a:t>Feedback and review</a:t>
          </a:r>
          <a:endParaRPr lang="en-US" sz="1600" dirty="0"/>
        </a:p>
      </dgm:t>
    </dgm:pt>
    <dgm:pt modelId="{78A967D5-FC95-43B0-90F2-A5BF805F2628}" type="parTrans" cxnId="{B7968F6D-F05C-437D-90B6-164892D793CA}">
      <dgm:prSet/>
      <dgm:spPr/>
      <dgm:t>
        <a:bodyPr/>
        <a:lstStyle/>
        <a:p>
          <a:endParaRPr lang="en-US" sz="3600"/>
        </a:p>
      </dgm:t>
    </dgm:pt>
    <dgm:pt modelId="{4A5CB28C-2F5B-43E3-80B8-EB0E738ADBB1}" type="sibTrans" cxnId="{B7968F6D-F05C-437D-90B6-164892D793CA}">
      <dgm:prSet/>
      <dgm:spPr/>
      <dgm:t>
        <a:bodyPr/>
        <a:lstStyle/>
        <a:p>
          <a:endParaRPr lang="en-US" sz="3600"/>
        </a:p>
      </dgm:t>
    </dgm:pt>
    <dgm:pt modelId="{B6D3EDFC-35D5-4B10-978F-E0E9F34F1D52}">
      <dgm:prSet phldrT="[Text]" custT="1"/>
      <dgm:spPr/>
      <dgm:t>
        <a:bodyPr/>
        <a:lstStyle/>
        <a:p>
          <a:r>
            <a:rPr lang="en-US" sz="1600" dirty="0" smtClean="0"/>
            <a:t>Strategy + Action Plan, including budget, timing, </a:t>
          </a:r>
          <a:r>
            <a:rPr lang="en-US" sz="1600" dirty="0" err="1" smtClean="0"/>
            <a:t>responsibles</a:t>
          </a:r>
          <a:endParaRPr lang="en-US" sz="1600" dirty="0"/>
        </a:p>
      </dgm:t>
    </dgm:pt>
    <dgm:pt modelId="{69DB973F-F704-4A5F-A7C8-0826514041D8}" type="parTrans" cxnId="{FA060FAD-9D71-4211-873B-F7E5192DF311}">
      <dgm:prSet/>
      <dgm:spPr/>
      <dgm:t>
        <a:bodyPr/>
        <a:lstStyle/>
        <a:p>
          <a:endParaRPr lang="en-US" sz="3600"/>
        </a:p>
      </dgm:t>
    </dgm:pt>
    <dgm:pt modelId="{8A7B2788-CC23-46E7-9800-BF4E7BE687CA}" type="sibTrans" cxnId="{FA060FAD-9D71-4211-873B-F7E5192DF311}">
      <dgm:prSet/>
      <dgm:spPr/>
      <dgm:t>
        <a:bodyPr/>
        <a:lstStyle/>
        <a:p>
          <a:endParaRPr lang="en-US" sz="3600"/>
        </a:p>
      </dgm:t>
    </dgm:pt>
    <dgm:pt modelId="{F83B0E50-B5A0-4AAE-BBA4-39CB9425C9C3}">
      <dgm:prSet phldrT="[Text]" custT="1"/>
      <dgm:spPr/>
      <dgm:t>
        <a:bodyPr/>
        <a:lstStyle/>
        <a:p>
          <a:r>
            <a:rPr lang="en-US" sz="1600" dirty="0" smtClean="0"/>
            <a:t>Full scale launch</a:t>
          </a:r>
          <a:endParaRPr lang="en-US" sz="1600" dirty="0"/>
        </a:p>
      </dgm:t>
    </dgm:pt>
    <dgm:pt modelId="{FF53D078-A739-4793-BE0D-B336D43AA7DE}" type="parTrans" cxnId="{36434FCD-5A92-4B8C-90BA-8C1323CC1311}">
      <dgm:prSet/>
      <dgm:spPr/>
      <dgm:t>
        <a:bodyPr/>
        <a:lstStyle/>
        <a:p>
          <a:endParaRPr lang="en-US" sz="3600"/>
        </a:p>
      </dgm:t>
    </dgm:pt>
    <dgm:pt modelId="{F00D03B6-C93A-413B-9CBF-807AC2FDC382}" type="sibTrans" cxnId="{36434FCD-5A92-4B8C-90BA-8C1323CC1311}">
      <dgm:prSet/>
      <dgm:spPr/>
      <dgm:t>
        <a:bodyPr/>
        <a:lstStyle/>
        <a:p>
          <a:endParaRPr lang="en-US" sz="36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76809-4FB7-4EE8-BC20-957B58F26DDF}" type="pres">
      <dgm:prSet presAssocID="{8B6018FA-F906-4787-B7B6-55B21AC04595}" presName="compNode" presStyleCnt="0"/>
      <dgm:spPr/>
    </dgm:pt>
    <dgm:pt modelId="{0CA008A9-02D7-449F-8E66-23F77B0AD10F}" type="pres">
      <dgm:prSet presAssocID="{8B6018FA-F906-4787-B7B6-55B21AC04595}" presName="aNode" presStyleLbl="bgShp" presStyleIdx="0" presStyleCnt="6"/>
      <dgm:spPr/>
      <dgm:t>
        <a:bodyPr/>
        <a:lstStyle/>
        <a:p>
          <a:endParaRPr lang="en-US"/>
        </a:p>
      </dgm:t>
    </dgm:pt>
    <dgm:pt modelId="{EF5DC3AD-33E6-4C20-BE06-B14D28FB597B}" type="pres">
      <dgm:prSet presAssocID="{8B6018FA-F906-4787-B7B6-55B21AC04595}" presName="textNode" presStyleLbl="bgShp" presStyleIdx="0" presStyleCnt="6"/>
      <dgm:spPr/>
      <dgm:t>
        <a:bodyPr/>
        <a:lstStyle/>
        <a:p>
          <a:endParaRPr lang="en-US"/>
        </a:p>
      </dgm:t>
    </dgm:pt>
    <dgm:pt modelId="{DD859857-CC87-4FD8-9B65-605131FB8B41}" type="pres">
      <dgm:prSet presAssocID="{8B6018FA-F906-4787-B7B6-55B21AC04595}" presName="compChildNode" presStyleCnt="0"/>
      <dgm:spPr/>
    </dgm:pt>
    <dgm:pt modelId="{670B5374-AB9E-4FD8-A057-A739D053A42A}" type="pres">
      <dgm:prSet presAssocID="{8B6018FA-F906-4787-B7B6-55B21AC04595}" presName="theInnerList" presStyleCnt="0"/>
      <dgm:spPr/>
    </dgm:pt>
    <dgm:pt modelId="{47C444D0-6180-4F6F-ADF4-27C53BE0A415}" type="pres">
      <dgm:prSet presAssocID="{FF4B4378-64FD-4205-9633-CBC19DE72313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37A06-D4CB-428B-AF97-BDF458E123B6}" type="pres">
      <dgm:prSet presAssocID="{FF4B4378-64FD-4205-9633-CBC19DE72313}" presName="aSpace2" presStyleCnt="0"/>
      <dgm:spPr/>
    </dgm:pt>
    <dgm:pt modelId="{BBA24856-7074-49EC-A76A-69D0D9680A6A}" type="pres">
      <dgm:prSet presAssocID="{3B76C716-BC5E-45EF-8DD1-E71C57864F9A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EF47-889D-4411-BF75-B322A59EB09D}" type="pres">
      <dgm:prSet presAssocID="{3B76C716-BC5E-45EF-8DD1-E71C57864F9A}" presName="aSpace2" presStyleCnt="0"/>
      <dgm:spPr/>
    </dgm:pt>
    <dgm:pt modelId="{B86EBA97-BF0B-4477-BFF4-19C6C8051E08}" type="pres">
      <dgm:prSet presAssocID="{99E0937A-1D0E-442C-9D5A-E158F81ACD2A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D2E02-CE12-480F-98CB-7B10B58A0125}" type="pres">
      <dgm:prSet presAssocID="{99E0937A-1D0E-442C-9D5A-E158F81ACD2A}" presName="aSpace2" presStyleCnt="0"/>
      <dgm:spPr/>
    </dgm:pt>
    <dgm:pt modelId="{408C7480-C214-4556-98F6-C764912E9340}" type="pres">
      <dgm:prSet presAssocID="{B6D3EDFC-35D5-4B10-978F-E0E9F34F1D52}" presName="childNode" presStyleLbl="node1" presStyleIdx="3" presStyleCnt="19" custScaleX="97924" custScaleY="21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B3A90-BA64-4BE2-8B08-4B1F344E19CD}" type="pres">
      <dgm:prSet presAssocID="{8B6018FA-F906-4787-B7B6-55B21AC04595}" presName="aSpace" presStyleCnt="0"/>
      <dgm:spPr/>
    </dgm:pt>
    <dgm:pt modelId="{928CBDBA-AB82-4157-A9A1-876F85F955FB}" type="pres">
      <dgm:prSet presAssocID="{1DD7B636-F22D-4652-8E7E-E24FCBF8B851}" presName="compNode" presStyleCnt="0"/>
      <dgm:spPr/>
    </dgm:pt>
    <dgm:pt modelId="{8E7435FF-C35E-45BF-9BAA-761DCF058E31}" type="pres">
      <dgm:prSet presAssocID="{1DD7B636-F22D-4652-8E7E-E24FCBF8B851}" presName="aNode" presStyleLbl="bgShp" presStyleIdx="1" presStyleCnt="6"/>
      <dgm:spPr/>
      <dgm:t>
        <a:bodyPr/>
        <a:lstStyle/>
        <a:p>
          <a:endParaRPr lang="en-US"/>
        </a:p>
      </dgm:t>
    </dgm:pt>
    <dgm:pt modelId="{0C93FF8A-0367-43DA-81C7-0242A4AD8D4F}" type="pres">
      <dgm:prSet presAssocID="{1DD7B636-F22D-4652-8E7E-E24FCBF8B851}" presName="textNode" presStyleLbl="bgShp" presStyleIdx="1" presStyleCnt="6"/>
      <dgm:spPr/>
      <dgm:t>
        <a:bodyPr/>
        <a:lstStyle/>
        <a:p>
          <a:endParaRPr lang="en-US"/>
        </a:p>
      </dgm:t>
    </dgm:pt>
    <dgm:pt modelId="{561ECB5C-9C66-4B0D-91EA-F9E345077F61}" type="pres">
      <dgm:prSet presAssocID="{1DD7B636-F22D-4652-8E7E-E24FCBF8B851}" presName="compChildNode" presStyleCnt="0"/>
      <dgm:spPr/>
    </dgm:pt>
    <dgm:pt modelId="{702BD0B0-F5C5-48D0-8A90-BFE88602AF2F}" type="pres">
      <dgm:prSet presAssocID="{1DD7B636-F22D-4652-8E7E-E24FCBF8B851}" presName="theInnerList" presStyleCnt="0"/>
      <dgm:spPr/>
    </dgm:pt>
    <dgm:pt modelId="{BBF5CEC7-CC11-4A12-BF08-B5AF2AF517A4}" type="pres">
      <dgm:prSet presAssocID="{486AA185-B76F-42E8-BEEE-CFA7EA326091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D89B8-8E53-4DA5-B78B-D7DB16DC9072}" type="pres">
      <dgm:prSet presAssocID="{486AA185-B76F-42E8-BEEE-CFA7EA326091}" presName="aSpace2" presStyleCnt="0"/>
      <dgm:spPr/>
    </dgm:pt>
    <dgm:pt modelId="{338C403C-30F5-48FD-B536-AAB39B2DA5C3}" type="pres">
      <dgm:prSet presAssocID="{375E7873-CEEE-49F1-AB10-30389051CA66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C802-D618-454C-98C8-17339D5B37F0}" type="pres">
      <dgm:prSet presAssocID="{375E7873-CEEE-49F1-AB10-30389051CA66}" presName="aSpace2" presStyleCnt="0"/>
      <dgm:spPr/>
    </dgm:pt>
    <dgm:pt modelId="{13FB3FE5-F351-4083-9D8B-8FADB0EFA7A8}" type="pres">
      <dgm:prSet presAssocID="{59CD5514-A247-48EB-940D-CCB9921908B3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DB225-F069-4C91-BB1A-1D509866BFDB}" type="pres">
      <dgm:prSet presAssocID="{1DD7B636-F22D-4652-8E7E-E24FCBF8B851}" presName="aSpace" presStyleCnt="0"/>
      <dgm:spPr/>
    </dgm:pt>
    <dgm:pt modelId="{C9AD5D29-980B-4504-A682-1E22206CF207}" type="pres">
      <dgm:prSet presAssocID="{B7B6E734-EB8D-48C1-ABFE-67B434482BB2}" presName="compNode" presStyleCnt="0"/>
      <dgm:spPr/>
    </dgm:pt>
    <dgm:pt modelId="{ACCCB754-6539-4DBF-9C40-A9A100E274AD}" type="pres">
      <dgm:prSet presAssocID="{B7B6E734-EB8D-48C1-ABFE-67B434482BB2}" presName="aNode" presStyleLbl="bgShp" presStyleIdx="2" presStyleCnt="6"/>
      <dgm:spPr/>
      <dgm:t>
        <a:bodyPr/>
        <a:lstStyle/>
        <a:p>
          <a:endParaRPr lang="en-US"/>
        </a:p>
      </dgm:t>
    </dgm:pt>
    <dgm:pt modelId="{B0C5A008-EA85-407E-9463-FA7A442EE6FA}" type="pres">
      <dgm:prSet presAssocID="{B7B6E734-EB8D-48C1-ABFE-67B434482BB2}" presName="textNode" presStyleLbl="bgShp" presStyleIdx="2" presStyleCnt="6"/>
      <dgm:spPr/>
      <dgm:t>
        <a:bodyPr/>
        <a:lstStyle/>
        <a:p>
          <a:endParaRPr lang="en-US"/>
        </a:p>
      </dgm:t>
    </dgm:pt>
    <dgm:pt modelId="{5803331C-A584-499C-8CC7-A25135F23732}" type="pres">
      <dgm:prSet presAssocID="{B7B6E734-EB8D-48C1-ABFE-67B434482BB2}" presName="compChildNode" presStyleCnt="0"/>
      <dgm:spPr/>
    </dgm:pt>
    <dgm:pt modelId="{9A497CD4-5182-46FE-A777-7C4D204AF847}" type="pres">
      <dgm:prSet presAssocID="{B7B6E734-EB8D-48C1-ABFE-67B434482BB2}" presName="theInnerList" presStyleCnt="0"/>
      <dgm:spPr/>
    </dgm:pt>
    <dgm:pt modelId="{1B94D357-8806-421C-816B-4265117EFE7C}" type="pres">
      <dgm:prSet presAssocID="{27A76F8F-55C4-4DA2-B6E6-E011FE6205E3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A412-E2CA-401C-BFB7-E9FAA1A2CC3A}" type="pres">
      <dgm:prSet presAssocID="{27A76F8F-55C4-4DA2-B6E6-E011FE6205E3}" presName="aSpace2" presStyleCnt="0"/>
      <dgm:spPr/>
    </dgm:pt>
    <dgm:pt modelId="{2B9997B3-5902-4943-8512-2CB43E6BE80A}" type="pres">
      <dgm:prSet presAssocID="{6C7E7676-2CAF-40D6-8313-122D4FDB25D1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AA4A9-C7E7-450F-8D85-61AD5B85C43D}" type="pres">
      <dgm:prSet presAssocID="{6C7E7676-2CAF-40D6-8313-122D4FDB25D1}" presName="aSpace2" presStyleCnt="0"/>
      <dgm:spPr/>
    </dgm:pt>
    <dgm:pt modelId="{C0445A03-9638-48F3-8F4A-4B0EF1537ED6}" type="pres">
      <dgm:prSet presAssocID="{4F9C5264-EDF3-4B92-9CCC-936597AEF7DB}" presName="childNode" presStyleLbl="node1" presStyleIdx="9" presStyleCnt="19" custScaleY="232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41E02-6386-4362-8304-1341701D8CC6}" type="pres">
      <dgm:prSet presAssocID="{4F9C5264-EDF3-4B92-9CCC-936597AEF7DB}" presName="aSpace2" presStyleCnt="0"/>
      <dgm:spPr/>
    </dgm:pt>
    <dgm:pt modelId="{2770BBDA-C7CF-4B59-867B-2978F55A563C}" type="pres">
      <dgm:prSet presAssocID="{285AD370-ED25-4711-991D-D90003B94542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E221D-87F3-492F-A10C-AD43B1FB2D56}" type="pres">
      <dgm:prSet presAssocID="{B7B6E734-EB8D-48C1-ABFE-67B434482BB2}" presName="aSpace" presStyleCnt="0"/>
      <dgm:spPr/>
    </dgm:pt>
    <dgm:pt modelId="{E1E960BC-9E95-4C9B-B96C-AB1A98D30538}" type="pres">
      <dgm:prSet presAssocID="{89059E99-CFA9-4987-9284-DAE3AC1B5ECD}" presName="compNode" presStyleCnt="0"/>
      <dgm:spPr/>
    </dgm:pt>
    <dgm:pt modelId="{35C48C9E-0F60-4C8B-911B-2E292D4D07FB}" type="pres">
      <dgm:prSet presAssocID="{89059E99-CFA9-4987-9284-DAE3AC1B5ECD}" presName="aNode" presStyleLbl="bgShp" presStyleIdx="3" presStyleCnt="6"/>
      <dgm:spPr/>
      <dgm:t>
        <a:bodyPr/>
        <a:lstStyle/>
        <a:p>
          <a:endParaRPr lang="en-US"/>
        </a:p>
      </dgm:t>
    </dgm:pt>
    <dgm:pt modelId="{0F5783AA-DEE5-40E8-8623-E8D2B52B1819}" type="pres">
      <dgm:prSet presAssocID="{89059E99-CFA9-4987-9284-DAE3AC1B5ECD}" presName="textNode" presStyleLbl="bgShp" presStyleIdx="3" presStyleCnt="6"/>
      <dgm:spPr/>
      <dgm:t>
        <a:bodyPr/>
        <a:lstStyle/>
        <a:p>
          <a:endParaRPr lang="en-US"/>
        </a:p>
      </dgm:t>
    </dgm:pt>
    <dgm:pt modelId="{F493FD90-684D-445B-8458-D268BC01D898}" type="pres">
      <dgm:prSet presAssocID="{89059E99-CFA9-4987-9284-DAE3AC1B5ECD}" presName="compChildNode" presStyleCnt="0"/>
      <dgm:spPr/>
    </dgm:pt>
    <dgm:pt modelId="{A607A83E-1A91-498C-A32C-17433FED7C66}" type="pres">
      <dgm:prSet presAssocID="{89059E99-CFA9-4987-9284-DAE3AC1B5ECD}" presName="theInnerList" presStyleCnt="0"/>
      <dgm:spPr/>
    </dgm:pt>
    <dgm:pt modelId="{2FFD2E73-1D51-4787-A40E-EC7FCD0EAB0C}" type="pres">
      <dgm:prSet presAssocID="{E32C4CC0-03D4-4F32-A876-EAAB87F83AB3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652B1-59DC-4671-9044-A906CDD09F1D}" type="pres">
      <dgm:prSet presAssocID="{E32C4CC0-03D4-4F32-A876-EAAB87F83AB3}" presName="aSpace2" presStyleCnt="0"/>
      <dgm:spPr/>
    </dgm:pt>
    <dgm:pt modelId="{D63CB62E-0363-4E99-861C-66C862303F74}" type="pres">
      <dgm:prSet presAssocID="{F7CC6DBF-D3ED-46B1-8693-5F882F42DC92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D2EEF-ECE7-4848-9AF6-AA1416B07A1B}" type="pres">
      <dgm:prSet presAssocID="{89059E99-CFA9-4987-9284-DAE3AC1B5ECD}" presName="aSpace" presStyleCnt="0"/>
      <dgm:spPr/>
    </dgm:pt>
    <dgm:pt modelId="{1631C707-E8A1-4BB5-8415-6CF538035771}" type="pres">
      <dgm:prSet presAssocID="{F0152197-403E-4B27-BC84-228EFA266DAB}" presName="compNode" presStyleCnt="0"/>
      <dgm:spPr/>
    </dgm:pt>
    <dgm:pt modelId="{236FAAC3-1C12-4578-B911-9B44389F312A}" type="pres">
      <dgm:prSet presAssocID="{F0152197-403E-4B27-BC84-228EFA266DAB}" presName="aNode" presStyleLbl="bgShp" presStyleIdx="4" presStyleCnt="6"/>
      <dgm:spPr/>
      <dgm:t>
        <a:bodyPr/>
        <a:lstStyle/>
        <a:p>
          <a:endParaRPr lang="en-US"/>
        </a:p>
      </dgm:t>
    </dgm:pt>
    <dgm:pt modelId="{D8FB34A1-97E6-42FC-AB5C-7A806CAC372B}" type="pres">
      <dgm:prSet presAssocID="{F0152197-403E-4B27-BC84-228EFA266DAB}" presName="textNode" presStyleLbl="bgShp" presStyleIdx="4" presStyleCnt="6"/>
      <dgm:spPr/>
      <dgm:t>
        <a:bodyPr/>
        <a:lstStyle/>
        <a:p>
          <a:endParaRPr lang="en-US"/>
        </a:p>
      </dgm:t>
    </dgm:pt>
    <dgm:pt modelId="{7EC5B8BE-8EE0-4F2B-829C-ABDBDAD6DB96}" type="pres">
      <dgm:prSet presAssocID="{F0152197-403E-4B27-BC84-228EFA266DAB}" presName="compChildNode" presStyleCnt="0"/>
      <dgm:spPr/>
    </dgm:pt>
    <dgm:pt modelId="{4CE3BB39-2EC0-414E-9FFB-0A9D52B2004A}" type="pres">
      <dgm:prSet presAssocID="{F0152197-403E-4B27-BC84-228EFA266DAB}" presName="theInnerList" presStyleCnt="0"/>
      <dgm:spPr/>
    </dgm:pt>
    <dgm:pt modelId="{49F308CD-B2E0-49C8-BDB8-98BE93C62159}" type="pres">
      <dgm:prSet presAssocID="{F3F80DFA-A3EF-4E69-B4A7-B2CF43A9409E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08A6C-2ED8-4E74-A5B0-A0DE407133DB}" type="pres">
      <dgm:prSet presAssocID="{F3F80DFA-A3EF-4E69-B4A7-B2CF43A9409E}" presName="aSpace2" presStyleCnt="0"/>
      <dgm:spPr/>
    </dgm:pt>
    <dgm:pt modelId="{801EE915-86CC-41A0-BD95-55CD6F7BDDD4}" type="pres">
      <dgm:prSet presAssocID="{29D757E3-624A-4FC7-AFAB-7B15333FB885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F18A6-51E3-4645-9BE7-2D14B1D797C4}" type="pres">
      <dgm:prSet presAssocID="{29D757E3-624A-4FC7-AFAB-7B15333FB885}" presName="aSpace2" presStyleCnt="0"/>
      <dgm:spPr/>
    </dgm:pt>
    <dgm:pt modelId="{DC69D5C7-86D1-4E5F-836E-3803D1E7A362}" type="pres">
      <dgm:prSet presAssocID="{F83B0E50-B5A0-4AAE-BBA4-39CB9425C9C3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B0FFA-D0F7-48A0-9FAE-0F0ACB15EB71}" type="pres">
      <dgm:prSet presAssocID="{F0152197-403E-4B27-BC84-228EFA266DAB}" presName="aSpace" presStyleCnt="0"/>
      <dgm:spPr/>
    </dgm:pt>
    <dgm:pt modelId="{35AF26C7-BE4A-4175-893F-B7B477980EEC}" type="pres">
      <dgm:prSet presAssocID="{1613DA1D-A272-40C4-B263-5059AB2E5414}" presName="compNode" presStyleCnt="0"/>
      <dgm:spPr/>
    </dgm:pt>
    <dgm:pt modelId="{EC9D7C2B-BCC2-414C-86D0-9DFEDD0C9FB7}" type="pres">
      <dgm:prSet presAssocID="{1613DA1D-A272-40C4-B263-5059AB2E5414}" presName="aNode" presStyleLbl="bgShp" presStyleIdx="5" presStyleCnt="6"/>
      <dgm:spPr/>
      <dgm:t>
        <a:bodyPr/>
        <a:lstStyle/>
        <a:p>
          <a:endParaRPr lang="en-US"/>
        </a:p>
      </dgm:t>
    </dgm:pt>
    <dgm:pt modelId="{6A25FC0C-EC18-4D75-ADD6-FF1BC359CDB8}" type="pres">
      <dgm:prSet presAssocID="{1613DA1D-A272-40C4-B263-5059AB2E5414}" presName="textNode" presStyleLbl="bgShp" presStyleIdx="5" presStyleCnt="6"/>
      <dgm:spPr/>
      <dgm:t>
        <a:bodyPr/>
        <a:lstStyle/>
        <a:p>
          <a:endParaRPr lang="en-US"/>
        </a:p>
      </dgm:t>
    </dgm:pt>
    <dgm:pt modelId="{CA667DCC-FCFD-418D-BC18-7AEF4B365014}" type="pres">
      <dgm:prSet presAssocID="{1613DA1D-A272-40C4-B263-5059AB2E5414}" presName="compChildNode" presStyleCnt="0"/>
      <dgm:spPr/>
    </dgm:pt>
    <dgm:pt modelId="{51614F0F-9080-4541-9D2C-8BBF3AB619DE}" type="pres">
      <dgm:prSet presAssocID="{1613DA1D-A272-40C4-B263-5059AB2E5414}" presName="theInnerList" presStyleCnt="0"/>
      <dgm:spPr/>
    </dgm:pt>
    <dgm:pt modelId="{895B9562-8FB2-4762-AC31-765BF74902EC}" type="pres">
      <dgm:prSet presAssocID="{D4B5E98F-9F86-46D0-A5AE-01327BDE14BB}" presName="childNode" presStyleLbl="node1" presStyleIdx="16" presStyleCnt="19" custScaleY="15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7E95A-9995-4355-95A5-1A4420CC47B2}" type="pres">
      <dgm:prSet presAssocID="{D4B5E98F-9F86-46D0-A5AE-01327BDE14BB}" presName="aSpace2" presStyleCnt="0"/>
      <dgm:spPr/>
    </dgm:pt>
    <dgm:pt modelId="{0BFF0838-3110-4B24-9FFC-08F3481AFCF5}" type="pres">
      <dgm:prSet presAssocID="{5D09AB53-7354-4C9E-81E1-2F998DCA3F1A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C41F3-B4DF-4126-A79E-1E26EB7CB43A}" type="pres">
      <dgm:prSet presAssocID="{5D09AB53-7354-4C9E-81E1-2F998DCA3F1A}" presName="aSpace2" presStyleCnt="0"/>
      <dgm:spPr/>
    </dgm:pt>
    <dgm:pt modelId="{616B62E0-5A3A-431C-B184-CEBA0301BE5F}" type="pres">
      <dgm:prSet presAssocID="{690D63E6-A101-4680-AEE6-68C99DFDD6AA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BB21D-2614-4A51-BDE8-882D9CE24911}" type="presOf" srcId="{B6D3EDFC-35D5-4B10-978F-E0E9F34F1D52}" destId="{408C7480-C214-4556-98F6-C764912E9340}" srcOrd="0" destOrd="0" presId="urn:microsoft.com/office/officeart/2005/8/layout/lProcess2"/>
    <dgm:cxn modelId="{8E3841F0-B9F4-4C8F-9779-758CD1A49D14}" srcId="{1DD7B636-F22D-4652-8E7E-E24FCBF8B851}" destId="{486AA185-B76F-42E8-BEEE-CFA7EA326091}" srcOrd="0" destOrd="0" parTransId="{B56FEE00-5594-45DE-B406-7F710F78C564}" sibTransId="{3EB2B685-0E8A-438A-9BF9-F04A94656FA9}"/>
    <dgm:cxn modelId="{2BD777F8-861A-4BB8-98A8-B6797ACED2BB}" srcId="{F0152197-403E-4B27-BC84-228EFA266DAB}" destId="{F3F80DFA-A3EF-4E69-B4A7-B2CF43A9409E}" srcOrd="0" destOrd="0" parTransId="{9AE7A626-1C93-4FC6-8A03-59BAE446FF1B}" sibTransId="{C164B5F2-8287-41BA-8F17-18D8DDA90749}"/>
    <dgm:cxn modelId="{F8F3F42D-B4B7-4E27-9FAE-82FF4B9301C2}" type="presOf" srcId="{5D09AB53-7354-4C9E-81E1-2F998DCA3F1A}" destId="{0BFF0838-3110-4B24-9FFC-08F3481AFCF5}" srcOrd="0" destOrd="0" presId="urn:microsoft.com/office/officeart/2005/8/layout/lProcess2"/>
    <dgm:cxn modelId="{520E7EBE-E708-4009-B198-BDD5ECE19990}" type="presOf" srcId="{690D63E6-A101-4680-AEE6-68C99DFDD6AA}" destId="{616B62E0-5A3A-431C-B184-CEBA0301BE5F}" srcOrd="0" destOrd="0" presId="urn:microsoft.com/office/officeart/2005/8/layout/lProcess2"/>
    <dgm:cxn modelId="{3F3ED554-754B-49DF-9587-5259D04D7304}" srcId="{B7B6E734-EB8D-48C1-ABFE-67B434482BB2}" destId="{27A76F8F-55C4-4DA2-B6E6-E011FE6205E3}" srcOrd="0" destOrd="0" parTransId="{8A629BD7-9AB7-4406-90A0-E54887810AA2}" sibTransId="{26978BDC-4757-40DE-A9D9-E5C202C70F07}"/>
    <dgm:cxn modelId="{9E587EF1-ABDA-4759-9206-CCBE59B78258}" type="presOf" srcId="{3B76C716-BC5E-45EF-8DD1-E71C57864F9A}" destId="{BBA24856-7074-49EC-A76A-69D0D9680A6A}" srcOrd="0" destOrd="0" presId="urn:microsoft.com/office/officeart/2005/8/layout/lProcess2"/>
    <dgm:cxn modelId="{1FBBEBA9-4005-48B0-922B-3C124E0F6B31}" type="presOf" srcId="{F83B0E50-B5A0-4AAE-BBA4-39CB9425C9C3}" destId="{DC69D5C7-86D1-4E5F-836E-3803D1E7A362}" srcOrd="0" destOrd="0" presId="urn:microsoft.com/office/officeart/2005/8/layout/lProcess2"/>
    <dgm:cxn modelId="{F2626767-9245-4646-91B4-06511D8B3A27}" type="presOf" srcId="{F7CC6DBF-D3ED-46B1-8693-5F882F42DC92}" destId="{D63CB62E-0363-4E99-861C-66C862303F74}" srcOrd="0" destOrd="0" presId="urn:microsoft.com/office/officeart/2005/8/layout/lProcess2"/>
    <dgm:cxn modelId="{AE94A383-2F8F-40BA-B242-E09664CE745B}" type="presOf" srcId="{1613DA1D-A272-40C4-B263-5059AB2E5414}" destId="{6A25FC0C-EC18-4D75-ADD6-FF1BC359CDB8}" srcOrd="1" destOrd="0" presId="urn:microsoft.com/office/officeart/2005/8/layout/lProcess2"/>
    <dgm:cxn modelId="{E5202393-7D5F-4CAC-BCCF-687D7586A5C9}" srcId="{A0B7A485-3E88-4160-84C8-999A2B0E4514}" destId="{B7B6E734-EB8D-48C1-ABFE-67B434482BB2}" srcOrd="2" destOrd="0" parTransId="{047338B2-48D0-4184-AA07-3ED6B058829C}" sibTransId="{A6FA59E7-28C6-4F19-B291-A540DD5B5012}"/>
    <dgm:cxn modelId="{0BF66253-9B2F-42C4-8F5A-61C991C2C7FF}" type="presOf" srcId="{8B6018FA-F906-4787-B7B6-55B21AC04595}" destId="{0CA008A9-02D7-449F-8E66-23F77B0AD10F}" srcOrd="0" destOrd="0" presId="urn:microsoft.com/office/officeart/2005/8/layout/lProcess2"/>
    <dgm:cxn modelId="{6257BF03-61A6-478C-BA5C-6260F102095E}" srcId="{B7B6E734-EB8D-48C1-ABFE-67B434482BB2}" destId="{6C7E7676-2CAF-40D6-8313-122D4FDB25D1}" srcOrd="1" destOrd="0" parTransId="{725156CE-3C99-467A-A806-C4C34863B0DE}" sibTransId="{D0020B2A-AECE-47BA-9A55-D6E3DE09218F}"/>
    <dgm:cxn modelId="{36434FCD-5A92-4B8C-90BA-8C1323CC1311}" srcId="{F0152197-403E-4B27-BC84-228EFA266DAB}" destId="{F83B0E50-B5A0-4AAE-BBA4-39CB9425C9C3}" srcOrd="2" destOrd="0" parTransId="{FF53D078-A739-4793-BE0D-B336D43AA7DE}" sibTransId="{F00D03B6-C93A-413B-9CBF-807AC2FDC382}"/>
    <dgm:cxn modelId="{5DF40524-C58D-4A95-B7C3-E619B33C2CE3}" type="presOf" srcId="{1DD7B636-F22D-4652-8E7E-E24FCBF8B851}" destId="{8E7435FF-C35E-45BF-9BAA-761DCF058E31}" srcOrd="0" destOrd="0" presId="urn:microsoft.com/office/officeart/2005/8/layout/lProcess2"/>
    <dgm:cxn modelId="{97A75595-BF2B-4293-8E66-D263C53DAC1B}" type="presOf" srcId="{D4B5E98F-9F86-46D0-A5AE-01327BDE14BB}" destId="{895B9562-8FB2-4762-AC31-765BF74902EC}" srcOrd="0" destOrd="0" presId="urn:microsoft.com/office/officeart/2005/8/layout/lProcess2"/>
    <dgm:cxn modelId="{B4B8652E-68B6-482A-9D88-5397B8AD8510}" type="presOf" srcId="{375E7873-CEEE-49F1-AB10-30389051CA66}" destId="{338C403C-30F5-48FD-B536-AAB39B2DA5C3}" srcOrd="0" destOrd="0" presId="urn:microsoft.com/office/officeart/2005/8/layout/lProcess2"/>
    <dgm:cxn modelId="{58BAAD1A-5FDB-4F6E-8E3C-50B2B6FC8743}" type="presOf" srcId="{B7B6E734-EB8D-48C1-ABFE-67B434482BB2}" destId="{B0C5A008-EA85-407E-9463-FA7A442EE6FA}" srcOrd="1" destOrd="0" presId="urn:microsoft.com/office/officeart/2005/8/layout/lProcess2"/>
    <dgm:cxn modelId="{F9C18CAB-8267-429A-AD4B-46230345CB65}" type="presOf" srcId="{F0152197-403E-4B27-BC84-228EFA266DAB}" destId="{D8FB34A1-97E6-42FC-AB5C-7A806CAC372B}" srcOrd="1" destOrd="0" presId="urn:microsoft.com/office/officeart/2005/8/layout/lProcess2"/>
    <dgm:cxn modelId="{FA060FAD-9D71-4211-873B-F7E5192DF311}" srcId="{8B6018FA-F906-4787-B7B6-55B21AC04595}" destId="{B6D3EDFC-35D5-4B10-978F-E0E9F34F1D52}" srcOrd="3" destOrd="0" parTransId="{69DB973F-F704-4A5F-A7C8-0826514041D8}" sibTransId="{8A7B2788-CC23-46E7-9800-BF4E7BE687CA}"/>
    <dgm:cxn modelId="{C58869ED-8F1A-4F29-B031-98191AE328FA}" srcId="{89059E99-CFA9-4987-9284-DAE3AC1B5ECD}" destId="{E32C4CC0-03D4-4F32-A876-EAAB87F83AB3}" srcOrd="0" destOrd="0" parTransId="{E0EC12A5-3EFF-441C-8E46-E211CE6D0311}" sibTransId="{535ADC6A-2E27-4EB2-BD76-75038D78DE1B}"/>
    <dgm:cxn modelId="{91DD5C7B-61EA-4619-9B3C-AB62281B5338}" type="presOf" srcId="{27A76F8F-55C4-4DA2-B6E6-E011FE6205E3}" destId="{1B94D357-8806-421C-816B-4265117EFE7C}" srcOrd="0" destOrd="0" presId="urn:microsoft.com/office/officeart/2005/8/layout/lProcess2"/>
    <dgm:cxn modelId="{868B7328-BBFB-4407-A953-B561096C5003}" srcId="{B7B6E734-EB8D-48C1-ABFE-67B434482BB2}" destId="{4F9C5264-EDF3-4B92-9CCC-936597AEF7DB}" srcOrd="2" destOrd="0" parTransId="{461E5E88-F023-40C1-AD92-B2CCC95BD585}" sibTransId="{22366D5F-7C95-4245-ABCE-9927924480FA}"/>
    <dgm:cxn modelId="{05162EB7-BCF2-4D14-B539-C116E7B9D7C0}" type="presOf" srcId="{F3F80DFA-A3EF-4E69-B4A7-B2CF43A9409E}" destId="{49F308CD-B2E0-49C8-BDB8-98BE93C62159}" srcOrd="0" destOrd="0" presId="urn:microsoft.com/office/officeart/2005/8/layout/lProcess2"/>
    <dgm:cxn modelId="{A9EDAD93-5C03-417E-8897-C6E9F8C30575}" type="presOf" srcId="{29D757E3-624A-4FC7-AFAB-7B15333FB885}" destId="{801EE915-86CC-41A0-BD95-55CD6F7BDDD4}" srcOrd="0" destOrd="0" presId="urn:microsoft.com/office/officeart/2005/8/layout/lProcess2"/>
    <dgm:cxn modelId="{479D1A53-17E7-47A1-8093-B1E506D5006D}" srcId="{1613DA1D-A272-40C4-B263-5059AB2E5414}" destId="{5D09AB53-7354-4C9E-81E1-2F998DCA3F1A}" srcOrd="1" destOrd="0" parTransId="{A9AB4D8F-18C7-416A-9CDE-F5575638945E}" sibTransId="{851FB970-D4FC-4810-A366-A632E38D3EB5}"/>
    <dgm:cxn modelId="{DD068423-C9C8-4D84-BCC2-0EE15CC303A4}" srcId="{A0B7A485-3E88-4160-84C8-999A2B0E4514}" destId="{1DD7B636-F22D-4652-8E7E-E24FCBF8B851}" srcOrd="1" destOrd="0" parTransId="{A93B8AD1-E156-47D0-940A-F5EAA4B67EB5}" sibTransId="{FB20A3FA-027A-47AA-8C2A-8274801E8295}"/>
    <dgm:cxn modelId="{B889BF8E-DA86-4930-BC68-AF8A5A197BEE}" srcId="{1DD7B636-F22D-4652-8E7E-E24FCBF8B851}" destId="{59CD5514-A247-48EB-940D-CCB9921908B3}" srcOrd="2" destOrd="0" parTransId="{3714A5A2-D678-4927-A95F-1D201846BD0D}" sibTransId="{8B22097A-3601-428C-8A03-7887D72D22B1}"/>
    <dgm:cxn modelId="{8857F86D-0750-4173-97A4-28EB3C840E32}" srcId="{1DD7B636-F22D-4652-8E7E-E24FCBF8B851}" destId="{375E7873-CEEE-49F1-AB10-30389051CA66}" srcOrd="1" destOrd="0" parTransId="{B250061A-E85A-4C3B-AE7A-2597332E9C86}" sibTransId="{8DB9A564-0194-4910-8AE5-A5633A3116F9}"/>
    <dgm:cxn modelId="{EFB86D83-41EF-4505-96D1-3F5F9F079733}" type="presOf" srcId="{A0B7A485-3E88-4160-84C8-999A2B0E4514}" destId="{3ADF3A1A-B659-4988-A464-1C959A804E79}" srcOrd="0" destOrd="0" presId="urn:microsoft.com/office/officeart/2005/8/layout/lProcess2"/>
    <dgm:cxn modelId="{3C21CF66-DB11-4D4E-9DFE-73265E585CBB}" srcId="{1613DA1D-A272-40C4-B263-5059AB2E5414}" destId="{D4B5E98F-9F86-46D0-A5AE-01327BDE14BB}" srcOrd="0" destOrd="0" parTransId="{F73A7E9D-5AED-4838-866A-AAC24133FB25}" sibTransId="{6B29CBED-2D4A-4F25-9C9E-A1C887F01959}"/>
    <dgm:cxn modelId="{C52E1BB0-56EC-4682-A0B1-28B2D1924070}" type="presOf" srcId="{8B6018FA-F906-4787-B7B6-55B21AC04595}" destId="{EF5DC3AD-33E6-4C20-BE06-B14D28FB597B}" srcOrd="1" destOrd="0" presId="urn:microsoft.com/office/officeart/2005/8/layout/lProcess2"/>
    <dgm:cxn modelId="{134B3F2F-6B3B-4025-9DA0-1EBF58337315}" type="presOf" srcId="{59CD5514-A247-48EB-940D-CCB9921908B3}" destId="{13FB3FE5-F351-4083-9D8B-8FADB0EFA7A8}" srcOrd="0" destOrd="0" presId="urn:microsoft.com/office/officeart/2005/8/layout/lProcess2"/>
    <dgm:cxn modelId="{24A18D2F-E2C0-46F1-8635-53A030FCF6C6}" type="presOf" srcId="{99E0937A-1D0E-442C-9D5A-E158F81ACD2A}" destId="{B86EBA97-BF0B-4477-BFF4-19C6C8051E08}" srcOrd="0" destOrd="0" presId="urn:microsoft.com/office/officeart/2005/8/layout/lProcess2"/>
    <dgm:cxn modelId="{0F00262A-65F0-4A19-B4E1-5A8D5B2AF53D}" type="presOf" srcId="{89059E99-CFA9-4987-9284-DAE3AC1B5ECD}" destId="{0F5783AA-DEE5-40E8-8623-E8D2B52B1819}" srcOrd="1" destOrd="0" presId="urn:microsoft.com/office/officeart/2005/8/layout/lProcess2"/>
    <dgm:cxn modelId="{A84443D8-5239-4DAA-973E-1A95F635444F}" srcId="{89059E99-CFA9-4987-9284-DAE3AC1B5ECD}" destId="{F7CC6DBF-D3ED-46B1-8693-5F882F42DC92}" srcOrd="1" destOrd="0" parTransId="{C461F8D5-51DC-44F3-9880-3DCD90FF58B0}" sibTransId="{EDC27E6F-6E49-4C3F-9F5E-1EEA6C05F89C}"/>
    <dgm:cxn modelId="{AF962383-6D29-4E0F-B9E8-B81D8620C9BA}" srcId="{A0B7A485-3E88-4160-84C8-999A2B0E4514}" destId="{89059E99-CFA9-4987-9284-DAE3AC1B5ECD}" srcOrd="3" destOrd="0" parTransId="{A3C8CBDE-A32F-4A4A-9B73-EAFFE40C68A1}" sibTransId="{3AE99704-FE41-4CAE-8A38-CD7EA00107D9}"/>
    <dgm:cxn modelId="{C7895D34-497D-482B-973F-2D82572DEFB1}" type="presOf" srcId="{1613DA1D-A272-40C4-B263-5059AB2E5414}" destId="{EC9D7C2B-BCC2-414C-86D0-9DFEDD0C9FB7}" srcOrd="0" destOrd="0" presId="urn:microsoft.com/office/officeart/2005/8/layout/lProcess2"/>
    <dgm:cxn modelId="{424B96E6-4C74-4E29-BEFC-28126C2E8462}" srcId="{8B6018FA-F906-4787-B7B6-55B21AC04595}" destId="{FF4B4378-64FD-4205-9633-CBC19DE72313}" srcOrd="0" destOrd="0" parTransId="{3FAA8BBD-B4B7-482B-8594-6F32B3A7608B}" sibTransId="{2D8CEADB-F7C7-4FAD-BB9C-8FABE70F168D}"/>
    <dgm:cxn modelId="{5CDCA926-BDF5-4A9D-B7D6-4D43D3652DB6}" srcId="{8B6018FA-F906-4787-B7B6-55B21AC04595}" destId="{3B76C716-BC5E-45EF-8DD1-E71C57864F9A}" srcOrd="1" destOrd="0" parTransId="{B20A24B5-EC72-46AB-952B-987C496C9AD0}" sibTransId="{8EFE18B7-29BF-4FDD-A36F-342435FD57F6}"/>
    <dgm:cxn modelId="{B7968F6D-F05C-437D-90B6-164892D793CA}" srcId="{F0152197-403E-4B27-BC84-228EFA266DAB}" destId="{29D757E3-624A-4FC7-AFAB-7B15333FB885}" srcOrd="1" destOrd="0" parTransId="{78A967D5-FC95-43B0-90F2-A5BF805F2628}" sibTransId="{4A5CB28C-2F5B-43E3-80B8-EB0E738ADBB1}"/>
    <dgm:cxn modelId="{9CEAA74C-8F71-45EF-A0F5-01A690C01D3E}" srcId="{8B6018FA-F906-4787-B7B6-55B21AC04595}" destId="{99E0937A-1D0E-442C-9D5A-E158F81ACD2A}" srcOrd="2" destOrd="0" parTransId="{500C9664-A485-4ABF-AD7F-B00AB9B36628}" sibTransId="{4F0BA6A5-A7B3-47E5-AD29-4F1C8E63367E}"/>
    <dgm:cxn modelId="{A0096F86-9E0F-439E-8212-B841EA035DBD}" srcId="{B7B6E734-EB8D-48C1-ABFE-67B434482BB2}" destId="{285AD370-ED25-4711-991D-D90003B94542}" srcOrd="3" destOrd="0" parTransId="{5CBD6187-4456-4E70-BD84-48BA0CE740A7}" sibTransId="{930C3520-CD86-479F-876D-FD0FE4B5C1F6}"/>
    <dgm:cxn modelId="{1B997742-D7F3-45D1-B28F-C8180DC6B30F}" srcId="{A0B7A485-3E88-4160-84C8-999A2B0E4514}" destId="{F0152197-403E-4B27-BC84-228EFA266DAB}" srcOrd="4" destOrd="0" parTransId="{F88C0599-E816-4B3D-A062-896B8D95A198}" sibTransId="{AA53C152-9AA0-45EF-AE17-00D01A9F0CFE}"/>
    <dgm:cxn modelId="{18B6FD0E-4807-415B-8BD4-32CC05A7F49E}" type="presOf" srcId="{F0152197-403E-4B27-BC84-228EFA266DAB}" destId="{236FAAC3-1C12-4578-B911-9B44389F312A}" srcOrd="0" destOrd="0" presId="urn:microsoft.com/office/officeart/2005/8/layout/lProcess2"/>
    <dgm:cxn modelId="{6C5DED5B-AD58-416C-8836-22F929B8316A}" type="presOf" srcId="{4F9C5264-EDF3-4B92-9CCC-936597AEF7DB}" destId="{C0445A03-9638-48F3-8F4A-4B0EF1537ED6}" srcOrd="0" destOrd="0" presId="urn:microsoft.com/office/officeart/2005/8/layout/lProcess2"/>
    <dgm:cxn modelId="{E589A740-A83C-4E0E-A2B9-28EC38BEC635}" type="presOf" srcId="{6C7E7676-2CAF-40D6-8313-122D4FDB25D1}" destId="{2B9997B3-5902-4943-8512-2CB43E6BE80A}" srcOrd="0" destOrd="0" presId="urn:microsoft.com/office/officeart/2005/8/layout/lProcess2"/>
    <dgm:cxn modelId="{7915A426-B657-4350-91FB-F26599D0B654}" type="presOf" srcId="{B7B6E734-EB8D-48C1-ABFE-67B434482BB2}" destId="{ACCCB754-6539-4DBF-9C40-A9A100E274AD}" srcOrd="0" destOrd="0" presId="urn:microsoft.com/office/officeart/2005/8/layout/lProcess2"/>
    <dgm:cxn modelId="{1ACBEC89-7E9B-41B1-89CB-F32B68F145EA}" type="presOf" srcId="{FF4B4378-64FD-4205-9633-CBC19DE72313}" destId="{47C444D0-6180-4F6F-ADF4-27C53BE0A415}" srcOrd="0" destOrd="0" presId="urn:microsoft.com/office/officeart/2005/8/layout/lProcess2"/>
    <dgm:cxn modelId="{796EAEB1-E40E-441E-9B19-5BC98722A3D8}" type="presOf" srcId="{486AA185-B76F-42E8-BEEE-CFA7EA326091}" destId="{BBF5CEC7-CC11-4A12-BF08-B5AF2AF517A4}" srcOrd="0" destOrd="0" presId="urn:microsoft.com/office/officeart/2005/8/layout/lProcess2"/>
    <dgm:cxn modelId="{6A3C78BC-67F0-467E-8F0E-9253997E9B71}" type="presOf" srcId="{E32C4CC0-03D4-4F32-A876-EAAB87F83AB3}" destId="{2FFD2E73-1D51-4787-A40E-EC7FCD0EAB0C}" srcOrd="0" destOrd="0" presId="urn:microsoft.com/office/officeart/2005/8/layout/lProcess2"/>
    <dgm:cxn modelId="{447DF9E8-1BA6-4CEB-818B-3B3F66A25913}" type="presOf" srcId="{285AD370-ED25-4711-991D-D90003B94542}" destId="{2770BBDA-C7CF-4B59-867B-2978F55A563C}" srcOrd="0" destOrd="0" presId="urn:microsoft.com/office/officeart/2005/8/layout/lProcess2"/>
    <dgm:cxn modelId="{4D09F112-FB0B-42AA-8F06-473B60A274DB}" srcId="{1613DA1D-A272-40C4-B263-5059AB2E5414}" destId="{690D63E6-A101-4680-AEE6-68C99DFDD6AA}" srcOrd="2" destOrd="0" parTransId="{FD1F7907-67F2-4417-90BB-6C1CED9D8F27}" sibTransId="{D8D24BE9-95AE-4568-94D3-80E37E34871E}"/>
    <dgm:cxn modelId="{B8D86B73-EE31-4FC7-972C-DE5E11AA96FD}" srcId="{A0B7A485-3E88-4160-84C8-999A2B0E4514}" destId="{8B6018FA-F906-4787-B7B6-55B21AC04595}" srcOrd="0" destOrd="0" parTransId="{FDE5819D-27B0-4E82-BB67-CBE0A0CA2078}" sibTransId="{650E5E1B-8789-4186-BA88-93CA82827983}"/>
    <dgm:cxn modelId="{3687686E-126D-4212-ACD1-17FF0868C286}" srcId="{A0B7A485-3E88-4160-84C8-999A2B0E4514}" destId="{1613DA1D-A272-40C4-B263-5059AB2E5414}" srcOrd="5" destOrd="0" parTransId="{040CAA4B-4AD0-4D6E-BC31-FC68FE909F81}" sibTransId="{D2275336-43A3-4C4B-AECF-A98074633316}"/>
    <dgm:cxn modelId="{3581FDF1-E1F6-477A-92C0-EA5B8706B72A}" type="presOf" srcId="{89059E99-CFA9-4987-9284-DAE3AC1B5ECD}" destId="{35C48C9E-0F60-4C8B-911B-2E292D4D07FB}" srcOrd="0" destOrd="0" presId="urn:microsoft.com/office/officeart/2005/8/layout/lProcess2"/>
    <dgm:cxn modelId="{5FA7D095-2F27-46F4-9423-741E47A0D3C4}" type="presOf" srcId="{1DD7B636-F22D-4652-8E7E-E24FCBF8B851}" destId="{0C93FF8A-0367-43DA-81C7-0242A4AD8D4F}" srcOrd="1" destOrd="0" presId="urn:microsoft.com/office/officeart/2005/8/layout/lProcess2"/>
    <dgm:cxn modelId="{14B6B4A7-F666-44E4-981D-5716F120F956}" type="presParOf" srcId="{3ADF3A1A-B659-4988-A464-1C959A804E79}" destId="{C8376809-4FB7-4EE8-BC20-957B58F26DDF}" srcOrd="0" destOrd="0" presId="urn:microsoft.com/office/officeart/2005/8/layout/lProcess2"/>
    <dgm:cxn modelId="{8FDB2D1E-CC4E-490B-9D28-567E7DF2A485}" type="presParOf" srcId="{C8376809-4FB7-4EE8-BC20-957B58F26DDF}" destId="{0CA008A9-02D7-449F-8E66-23F77B0AD10F}" srcOrd="0" destOrd="0" presId="urn:microsoft.com/office/officeart/2005/8/layout/lProcess2"/>
    <dgm:cxn modelId="{ADAD6C97-EB8D-411D-86F2-7E46BFD86285}" type="presParOf" srcId="{C8376809-4FB7-4EE8-BC20-957B58F26DDF}" destId="{EF5DC3AD-33E6-4C20-BE06-B14D28FB597B}" srcOrd="1" destOrd="0" presId="urn:microsoft.com/office/officeart/2005/8/layout/lProcess2"/>
    <dgm:cxn modelId="{15D0CB0D-3327-4957-8AA8-B7AC4C38B27E}" type="presParOf" srcId="{C8376809-4FB7-4EE8-BC20-957B58F26DDF}" destId="{DD859857-CC87-4FD8-9B65-605131FB8B41}" srcOrd="2" destOrd="0" presId="urn:microsoft.com/office/officeart/2005/8/layout/lProcess2"/>
    <dgm:cxn modelId="{7092BF5E-71D3-446D-B64D-DE2DB388CDDC}" type="presParOf" srcId="{DD859857-CC87-4FD8-9B65-605131FB8B41}" destId="{670B5374-AB9E-4FD8-A057-A739D053A42A}" srcOrd="0" destOrd="0" presId="urn:microsoft.com/office/officeart/2005/8/layout/lProcess2"/>
    <dgm:cxn modelId="{7662AFA5-546B-41EF-8964-E33DCA144C0A}" type="presParOf" srcId="{670B5374-AB9E-4FD8-A057-A739D053A42A}" destId="{47C444D0-6180-4F6F-ADF4-27C53BE0A415}" srcOrd="0" destOrd="0" presId="urn:microsoft.com/office/officeart/2005/8/layout/lProcess2"/>
    <dgm:cxn modelId="{B010BC57-B458-4E93-B2F4-A79D0EBB74D8}" type="presParOf" srcId="{670B5374-AB9E-4FD8-A057-A739D053A42A}" destId="{71337A06-D4CB-428B-AF97-BDF458E123B6}" srcOrd="1" destOrd="0" presId="urn:microsoft.com/office/officeart/2005/8/layout/lProcess2"/>
    <dgm:cxn modelId="{8242AE65-6EED-4336-979F-FD792F82F4C5}" type="presParOf" srcId="{670B5374-AB9E-4FD8-A057-A739D053A42A}" destId="{BBA24856-7074-49EC-A76A-69D0D9680A6A}" srcOrd="2" destOrd="0" presId="urn:microsoft.com/office/officeart/2005/8/layout/lProcess2"/>
    <dgm:cxn modelId="{315563F2-5569-4BAB-B4C9-8A81C0ED84A0}" type="presParOf" srcId="{670B5374-AB9E-4FD8-A057-A739D053A42A}" destId="{49B6EF47-889D-4411-BF75-B322A59EB09D}" srcOrd="3" destOrd="0" presId="urn:microsoft.com/office/officeart/2005/8/layout/lProcess2"/>
    <dgm:cxn modelId="{42212CDA-0780-4E00-8938-3320D162D809}" type="presParOf" srcId="{670B5374-AB9E-4FD8-A057-A739D053A42A}" destId="{B86EBA97-BF0B-4477-BFF4-19C6C8051E08}" srcOrd="4" destOrd="0" presId="urn:microsoft.com/office/officeart/2005/8/layout/lProcess2"/>
    <dgm:cxn modelId="{414C43ED-2297-4460-92C0-E85A961215D9}" type="presParOf" srcId="{670B5374-AB9E-4FD8-A057-A739D053A42A}" destId="{A0AD2E02-CE12-480F-98CB-7B10B58A0125}" srcOrd="5" destOrd="0" presId="urn:microsoft.com/office/officeart/2005/8/layout/lProcess2"/>
    <dgm:cxn modelId="{D4AAE65C-78FA-4B0C-AB5A-09E263FE3F3D}" type="presParOf" srcId="{670B5374-AB9E-4FD8-A057-A739D053A42A}" destId="{408C7480-C214-4556-98F6-C764912E9340}" srcOrd="6" destOrd="0" presId="urn:microsoft.com/office/officeart/2005/8/layout/lProcess2"/>
    <dgm:cxn modelId="{E806EEAF-0D40-4927-8AD0-17A266C188EF}" type="presParOf" srcId="{3ADF3A1A-B659-4988-A464-1C959A804E79}" destId="{806B3A90-BA64-4BE2-8B08-4B1F344E19CD}" srcOrd="1" destOrd="0" presId="urn:microsoft.com/office/officeart/2005/8/layout/lProcess2"/>
    <dgm:cxn modelId="{73E8449C-1DD5-460D-ABFB-41BDCFBB23CE}" type="presParOf" srcId="{3ADF3A1A-B659-4988-A464-1C959A804E79}" destId="{928CBDBA-AB82-4157-A9A1-876F85F955FB}" srcOrd="2" destOrd="0" presId="urn:microsoft.com/office/officeart/2005/8/layout/lProcess2"/>
    <dgm:cxn modelId="{B8201365-63B1-4299-BE24-12609FFCB113}" type="presParOf" srcId="{928CBDBA-AB82-4157-A9A1-876F85F955FB}" destId="{8E7435FF-C35E-45BF-9BAA-761DCF058E31}" srcOrd="0" destOrd="0" presId="urn:microsoft.com/office/officeart/2005/8/layout/lProcess2"/>
    <dgm:cxn modelId="{C269680F-D40B-4B57-BFC5-54B21A49386A}" type="presParOf" srcId="{928CBDBA-AB82-4157-A9A1-876F85F955FB}" destId="{0C93FF8A-0367-43DA-81C7-0242A4AD8D4F}" srcOrd="1" destOrd="0" presId="urn:microsoft.com/office/officeart/2005/8/layout/lProcess2"/>
    <dgm:cxn modelId="{44084BD4-8949-4D37-944B-1222E4893205}" type="presParOf" srcId="{928CBDBA-AB82-4157-A9A1-876F85F955FB}" destId="{561ECB5C-9C66-4B0D-91EA-F9E345077F61}" srcOrd="2" destOrd="0" presId="urn:microsoft.com/office/officeart/2005/8/layout/lProcess2"/>
    <dgm:cxn modelId="{959AB4A1-7DBF-44B7-8609-76D7D3EDF461}" type="presParOf" srcId="{561ECB5C-9C66-4B0D-91EA-F9E345077F61}" destId="{702BD0B0-F5C5-48D0-8A90-BFE88602AF2F}" srcOrd="0" destOrd="0" presId="urn:microsoft.com/office/officeart/2005/8/layout/lProcess2"/>
    <dgm:cxn modelId="{36CDBDDE-0274-4566-8E04-CF9CA9FCF8A2}" type="presParOf" srcId="{702BD0B0-F5C5-48D0-8A90-BFE88602AF2F}" destId="{BBF5CEC7-CC11-4A12-BF08-B5AF2AF517A4}" srcOrd="0" destOrd="0" presId="urn:microsoft.com/office/officeart/2005/8/layout/lProcess2"/>
    <dgm:cxn modelId="{2D6796F8-1F7A-4E13-A1F5-31D6BF48A00C}" type="presParOf" srcId="{702BD0B0-F5C5-48D0-8A90-BFE88602AF2F}" destId="{917D89B8-8E53-4DA5-B78B-D7DB16DC9072}" srcOrd="1" destOrd="0" presId="urn:microsoft.com/office/officeart/2005/8/layout/lProcess2"/>
    <dgm:cxn modelId="{7D3D907F-ADC2-4610-8701-4E12CBF509F8}" type="presParOf" srcId="{702BD0B0-F5C5-48D0-8A90-BFE88602AF2F}" destId="{338C403C-30F5-48FD-B536-AAB39B2DA5C3}" srcOrd="2" destOrd="0" presId="urn:microsoft.com/office/officeart/2005/8/layout/lProcess2"/>
    <dgm:cxn modelId="{067DA3E1-FABC-408F-A46D-1591CB982C63}" type="presParOf" srcId="{702BD0B0-F5C5-48D0-8A90-BFE88602AF2F}" destId="{0FE1C802-D618-454C-98C8-17339D5B37F0}" srcOrd="3" destOrd="0" presId="urn:microsoft.com/office/officeart/2005/8/layout/lProcess2"/>
    <dgm:cxn modelId="{AAFBC3BF-4332-4C84-B29F-732653F15D3E}" type="presParOf" srcId="{702BD0B0-F5C5-48D0-8A90-BFE88602AF2F}" destId="{13FB3FE5-F351-4083-9D8B-8FADB0EFA7A8}" srcOrd="4" destOrd="0" presId="urn:microsoft.com/office/officeart/2005/8/layout/lProcess2"/>
    <dgm:cxn modelId="{DA8CC200-3E83-4388-B691-1C3EC216A287}" type="presParOf" srcId="{3ADF3A1A-B659-4988-A464-1C959A804E79}" destId="{6FDDB225-F069-4C91-BB1A-1D509866BFDB}" srcOrd="3" destOrd="0" presId="urn:microsoft.com/office/officeart/2005/8/layout/lProcess2"/>
    <dgm:cxn modelId="{F5099A01-93E2-42AA-B890-CB74E4045F0E}" type="presParOf" srcId="{3ADF3A1A-B659-4988-A464-1C959A804E79}" destId="{C9AD5D29-980B-4504-A682-1E22206CF207}" srcOrd="4" destOrd="0" presId="urn:microsoft.com/office/officeart/2005/8/layout/lProcess2"/>
    <dgm:cxn modelId="{5945B065-BF03-4F5B-A2BD-513F04A113D3}" type="presParOf" srcId="{C9AD5D29-980B-4504-A682-1E22206CF207}" destId="{ACCCB754-6539-4DBF-9C40-A9A100E274AD}" srcOrd="0" destOrd="0" presId="urn:microsoft.com/office/officeart/2005/8/layout/lProcess2"/>
    <dgm:cxn modelId="{875036C9-785E-41D6-BF77-1F3F43B8E181}" type="presParOf" srcId="{C9AD5D29-980B-4504-A682-1E22206CF207}" destId="{B0C5A008-EA85-407E-9463-FA7A442EE6FA}" srcOrd="1" destOrd="0" presId="urn:microsoft.com/office/officeart/2005/8/layout/lProcess2"/>
    <dgm:cxn modelId="{83D89802-9219-4E67-9BE9-FA14A9C82C7E}" type="presParOf" srcId="{C9AD5D29-980B-4504-A682-1E22206CF207}" destId="{5803331C-A584-499C-8CC7-A25135F23732}" srcOrd="2" destOrd="0" presId="urn:microsoft.com/office/officeart/2005/8/layout/lProcess2"/>
    <dgm:cxn modelId="{4C1087D9-7659-438C-B72A-34223B2081BA}" type="presParOf" srcId="{5803331C-A584-499C-8CC7-A25135F23732}" destId="{9A497CD4-5182-46FE-A777-7C4D204AF847}" srcOrd="0" destOrd="0" presId="urn:microsoft.com/office/officeart/2005/8/layout/lProcess2"/>
    <dgm:cxn modelId="{C171D1FF-AAD5-4B4D-B392-F690D7D329C2}" type="presParOf" srcId="{9A497CD4-5182-46FE-A777-7C4D204AF847}" destId="{1B94D357-8806-421C-816B-4265117EFE7C}" srcOrd="0" destOrd="0" presId="urn:microsoft.com/office/officeart/2005/8/layout/lProcess2"/>
    <dgm:cxn modelId="{6B2CF93D-BA06-4552-9BE2-9344165CD37F}" type="presParOf" srcId="{9A497CD4-5182-46FE-A777-7C4D204AF847}" destId="{3E0EA412-E2CA-401C-BFB7-E9FAA1A2CC3A}" srcOrd="1" destOrd="0" presId="urn:microsoft.com/office/officeart/2005/8/layout/lProcess2"/>
    <dgm:cxn modelId="{12B7BA91-CF8E-43A1-A723-0E1B94581A2D}" type="presParOf" srcId="{9A497CD4-5182-46FE-A777-7C4D204AF847}" destId="{2B9997B3-5902-4943-8512-2CB43E6BE80A}" srcOrd="2" destOrd="0" presId="urn:microsoft.com/office/officeart/2005/8/layout/lProcess2"/>
    <dgm:cxn modelId="{EF4B4994-3684-489D-8F68-435AC2E2FFA4}" type="presParOf" srcId="{9A497CD4-5182-46FE-A777-7C4D204AF847}" destId="{A5AAA4A9-C7E7-450F-8D85-61AD5B85C43D}" srcOrd="3" destOrd="0" presId="urn:microsoft.com/office/officeart/2005/8/layout/lProcess2"/>
    <dgm:cxn modelId="{6159813C-BD1E-4AF9-B6EE-F00AC8A76B91}" type="presParOf" srcId="{9A497CD4-5182-46FE-A777-7C4D204AF847}" destId="{C0445A03-9638-48F3-8F4A-4B0EF1537ED6}" srcOrd="4" destOrd="0" presId="urn:microsoft.com/office/officeart/2005/8/layout/lProcess2"/>
    <dgm:cxn modelId="{BB2A9310-C4BC-4A98-B519-E2166002340F}" type="presParOf" srcId="{9A497CD4-5182-46FE-A777-7C4D204AF847}" destId="{3AE41E02-6386-4362-8304-1341701D8CC6}" srcOrd="5" destOrd="0" presId="urn:microsoft.com/office/officeart/2005/8/layout/lProcess2"/>
    <dgm:cxn modelId="{C0CD5101-9B21-4A44-B9DD-C06F82A81BEF}" type="presParOf" srcId="{9A497CD4-5182-46FE-A777-7C4D204AF847}" destId="{2770BBDA-C7CF-4B59-867B-2978F55A563C}" srcOrd="6" destOrd="0" presId="urn:microsoft.com/office/officeart/2005/8/layout/lProcess2"/>
    <dgm:cxn modelId="{C199BD92-C544-47C3-827C-05B5D03AA73A}" type="presParOf" srcId="{3ADF3A1A-B659-4988-A464-1C959A804E79}" destId="{73AE221D-87F3-492F-A10C-AD43B1FB2D56}" srcOrd="5" destOrd="0" presId="urn:microsoft.com/office/officeart/2005/8/layout/lProcess2"/>
    <dgm:cxn modelId="{4D8DAA7E-8A2D-4855-BA6A-993C67F875B0}" type="presParOf" srcId="{3ADF3A1A-B659-4988-A464-1C959A804E79}" destId="{E1E960BC-9E95-4C9B-B96C-AB1A98D30538}" srcOrd="6" destOrd="0" presId="urn:microsoft.com/office/officeart/2005/8/layout/lProcess2"/>
    <dgm:cxn modelId="{442A5F26-F08B-458B-909D-FFF49F7B7E1A}" type="presParOf" srcId="{E1E960BC-9E95-4C9B-B96C-AB1A98D30538}" destId="{35C48C9E-0F60-4C8B-911B-2E292D4D07FB}" srcOrd="0" destOrd="0" presId="urn:microsoft.com/office/officeart/2005/8/layout/lProcess2"/>
    <dgm:cxn modelId="{1EF4549A-AD93-4E07-9F83-74100EA7868B}" type="presParOf" srcId="{E1E960BC-9E95-4C9B-B96C-AB1A98D30538}" destId="{0F5783AA-DEE5-40E8-8623-E8D2B52B1819}" srcOrd="1" destOrd="0" presId="urn:microsoft.com/office/officeart/2005/8/layout/lProcess2"/>
    <dgm:cxn modelId="{8FE9B46B-46C8-4611-B7B4-61E1B034316A}" type="presParOf" srcId="{E1E960BC-9E95-4C9B-B96C-AB1A98D30538}" destId="{F493FD90-684D-445B-8458-D268BC01D898}" srcOrd="2" destOrd="0" presId="urn:microsoft.com/office/officeart/2005/8/layout/lProcess2"/>
    <dgm:cxn modelId="{25107358-EDD6-4628-ACC6-2FC2A8E3CF83}" type="presParOf" srcId="{F493FD90-684D-445B-8458-D268BC01D898}" destId="{A607A83E-1A91-498C-A32C-17433FED7C66}" srcOrd="0" destOrd="0" presId="urn:microsoft.com/office/officeart/2005/8/layout/lProcess2"/>
    <dgm:cxn modelId="{91A8171C-D479-42C4-9543-5A9312FC96C2}" type="presParOf" srcId="{A607A83E-1A91-498C-A32C-17433FED7C66}" destId="{2FFD2E73-1D51-4787-A40E-EC7FCD0EAB0C}" srcOrd="0" destOrd="0" presId="urn:microsoft.com/office/officeart/2005/8/layout/lProcess2"/>
    <dgm:cxn modelId="{435D90CA-4214-4E09-98C8-CC59BAFD8998}" type="presParOf" srcId="{A607A83E-1A91-498C-A32C-17433FED7C66}" destId="{6EB652B1-59DC-4671-9044-A906CDD09F1D}" srcOrd="1" destOrd="0" presId="urn:microsoft.com/office/officeart/2005/8/layout/lProcess2"/>
    <dgm:cxn modelId="{ADD8996C-BAB3-4F55-BC01-D7E6627A7449}" type="presParOf" srcId="{A607A83E-1A91-498C-A32C-17433FED7C66}" destId="{D63CB62E-0363-4E99-861C-66C862303F74}" srcOrd="2" destOrd="0" presId="urn:microsoft.com/office/officeart/2005/8/layout/lProcess2"/>
    <dgm:cxn modelId="{C1D10DFA-3F55-4621-BF84-CE91328A9976}" type="presParOf" srcId="{3ADF3A1A-B659-4988-A464-1C959A804E79}" destId="{A08D2EEF-ECE7-4848-9AF6-AA1416B07A1B}" srcOrd="7" destOrd="0" presId="urn:microsoft.com/office/officeart/2005/8/layout/lProcess2"/>
    <dgm:cxn modelId="{B7A20F8C-F03D-445B-9806-FB7F92C85FA5}" type="presParOf" srcId="{3ADF3A1A-B659-4988-A464-1C959A804E79}" destId="{1631C707-E8A1-4BB5-8415-6CF538035771}" srcOrd="8" destOrd="0" presId="urn:microsoft.com/office/officeart/2005/8/layout/lProcess2"/>
    <dgm:cxn modelId="{EFE494AE-BF73-46F8-98D1-8790523AE72D}" type="presParOf" srcId="{1631C707-E8A1-4BB5-8415-6CF538035771}" destId="{236FAAC3-1C12-4578-B911-9B44389F312A}" srcOrd="0" destOrd="0" presId="urn:microsoft.com/office/officeart/2005/8/layout/lProcess2"/>
    <dgm:cxn modelId="{0D8E5D9A-3442-4919-A244-86BA278DCD56}" type="presParOf" srcId="{1631C707-E8A1-4BB5-8415-6CF538035771}" destId="{D8FB34A1-97E6-42FC-AB5C-7A806CAC372B}" srcOrd="1" destOrd="0" presId="urn:microsoft.com/office/officeart/2005/8/layout/lProcess2"/>
    <dgm:cxn modelId="{B928F23A-6726-4DB4-8DDC-5E678AC0FD0E}" type="presParOf" srcId="{1631C707-E8A1-4BB5-8415-6CF538035771}" destId="{7EC5B8BE-8EE0-4F2B-829C-ABDBDAD6DB96}" srcOrd="2" destOrd="0" presId="urn:microsoft.com/office/officeart/2005/8/layout/lProcess2"/>
    <dgm:cxn modelId="{DBF8148B-12A7-4E51-AEB5-DA7235C6EBFC}" type="presParOf" srcId="{7EC5B8BE-8EE0-4F2B-829C-ABDBDAD6DB96}" destId="{4CE3BB39-2EC0-414E-9FFB-0A9D52B2004A}" srcOrd="0" destOrd="0" presId="urn:microsoft.com/office/officeart/2005/8/layout/lProcess2"/>
    <dgm:cxn modelId="{B19FA57F-CCDC-42A6-867D-78A5ADA10082}" type="presParOf" srcId="{4CE3BB39-2EC0-414E-9FFB-0A9D52B2004A}" destId="{49F308CD-B2E0-49C8-BDB8-98BE93C62159}" srcOrd="0" destOrd="0" presId="urn:microsoft.com/office/officeart/2005/8/layout/lProcess2"/>
    <dgm:cxn modelId="{92F94D45-B2C9-4A04-B793-B5A3FAB77F60}" type="presParOf" srcId="{4CE3BB39-2EC0-414E-9FFB-0A9D52B2004A}" destId="{54108A6C-2ED8-4E74-A5B0-A0DE407133DB}" srcOrd="1" destOrd="0" presId="urn:microsoft.com/office/officeart/2005/8/layout/lProcess2"/>
    <dgm:cxn modelId="{B660D417-FC65-4B49-940D-FFA18CFBE2BC}" type="presParOf" srcId="{4CE3BB39-2EC0-414E-9FFB-0A9D52B2004A}" destId="{801EE915-86CC-41A0-BD95-55CD6F7BDDD4}" srcOrd="2" destOrd="0" presId="urn:microsoft.com/office/officeart/2005/8/layout/lProcess2"/>
    <dgm:cxn modelId="{A852EAD6-CB8F-459D-B166-34EFD881A27A}" type="presParOf" srcId="{4CE3BB39-2EC0-414E-9FFB-0A9D52B2004A}" destId="{DB6F18A6-51E3-4645-9BE7-2D14B1D797C4}" srcOrd="3" destOrd="0" presId="urn:microsoft.com/office/officeart/2005/8/layout/lProcess2"/>
    <dgm:cxn modelId="{76751590-3157-4B4F-8CC3-E4A4A32CD950}" type="presParOf" srcId="{4CE3BB39-2EC0-414E-9FFB-0A9D52B2004A}" destId="{DC69D5C7-86D1-4E5F-836E-3803D1E7A362}" srcOrd="4" destOrd="0" presId="urn:microsoft.com/office/officeart/2005/8/layout/lProcess2"/>
    <dgm:cxn modelId="{1B7909B3-6A82-4442-B935-7BE1390D2011}" type="presParOf" srcId="{3ADF3A1A-B659-4988-A464-1C959A804E79}" destId="{8D8B0FFA-D0F7-48A0-9FAE-0F0ACB15EB71}" srcOrd="9" destOrd="0" presId="urn:microsoft.com/office/officeart/2005/8/layout/lProcess2"/>
    <dgm:cxn modelId="{567D8770-227F-4411-9486-BA4B9B96F4EB}" type="presParOf" srcId="{3ADF3A1A-B659-4988-A464-1C959A804E79}" destId="{35AF26C7-BE4A-4175-893F-B7B477980EEC}" srcOrd="10" destOrd="0" presId="urn:microsoft.com/office/officeart/2005/8/layout/lProcess2"/>
    <dgm:cxn modelId="{4457A936-7B29-4950-AC67-D9756B2D2879}" type="presParOf" srcId="{35AF26C7-BE4A-4175-893F-B7B477980EEC}" destId="{EC9D7C2B-BCC2-414C-86D0-9DFEDD0C9FB7}" srcOrd="0" destOrd="0" presId="urn:microsoft.com/office/officeart/2005/8/layout/lProcess2"/>
    <dgm:cxn modelId="{5CFC9051-8BF2-4D7E-9ADA-DE75067CB509}" type="presParOf" srcId="{35AF26C7-BE4A-4175-893F-B7B477980EEC}" destId="{6A25FC0C-EC18-4D75-ADD6-FF1BC359CDB8}" srcOrd="1" destOrd="0" presId="urn:microsoft.com/office/officeart/2005/8/layout/lProcess2"/>
    <dgm:cxn modelId="{43040BFA-1D5E-48FA-902A-5C5350039685}" type="presParOf" srcId="{35AF26C7-BE4A-4175-893F-B7B477980EEC}" destId="{CA667DCC-FCFD-418D-BC18-7AEF4B365014}" srcOrd="2" destOrd="0" presId="urn:microsoft.com/office/officeart/2005/8/layout/lProcess2"/>
    <dgm:cxn modelId="{AE01E0F5-8C4E-4AD3-ADB8-5229AB4345BA}" type="presParOf" srcId="{CA667DCC-FCFD-418D-BC18-7AEF4B365014}" destId="{51614F0F-9080-4541-9D2C-8BBF3AB619DE}" srcOrd="0" destOrd="0" presId="urn:microsoft.com/office/officeart/2005/8/layout/lProcess2"/>
    <dgm:cxn modelId="{CA42A655-7B3E-4DC6-A475-1FC59D4FAAEC}" type="presParOf" srcId="{51614F0F-9080-4541-9D2C-8BBF3AB619DE}" destId="{895B9562-8FB2-4762-AC31-765BF74902EC}" srcOrd="0" destOrd="0" presId="urn:microsoft.com/office/officeart/2005/8/layout/lProcess2"/>
    <dgm:cxn modelId="{AB01D5D2-5D9F-4228-9178-2AFA9D9E79E3}" type="presParOf" srcId="{51614F0F-9080-4541-9D2C-8BBF3AB619DE}" destId="{C977E95A-9995-4355-95A5-1A4420CC47B2}" srcOrd="1" destOrd="0" presId="urn:microsoft.com/office/officeart/2005/8/layout/lProcess2"/>
    <dgm:cxn modelId="{2B7592A1-7AA0-4AE0-B020-E9B1AF27B1D3}" type="presParOf" srcId="{51614F0F-9080-4541-9D2C-8BBF3AB619DE}" destId="{0BFF0838-3110-4B24-9FFC-08F3481AFCF5}" srcOrd="2" destOrd="0" presId="urn:microsoft.com/office/officeart/2005/8/layout/lProcess2"/>
    <dgm:cxn modelId="{3C781B92-C8A1-4664-AE26-4946E7BAE047}" type="presParOf" srcId="{51614F0F-9080-4541-9D2C-8BBF3AB619DE}" destId="{608C41F3-B4DF-4126-A79E-1E26EB7CB43A}" srcOrd="3" destOrd="0" presId="urn:microsoft.com/office/officeart/2005/8/layout/lProcess2"/>
    <dgm:cxn modelId="{9C6E2AC4-BCA9-402D-851F-482F4EFE303C}" type="presParOf" srcId="{51614F0F-9080-4541-9D2C-8BBF3AB619DE}" destId="{616B62E0-5A3A-431C-B184-CEBA0301BE5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7A485-3E88-4160-84C8-999A2B0E45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6018FA-F906-4787-B7B6-55B21AC04595}">
      <dgm:prSet phldrT="[Text]" custT="1"/>
      <dgm:spPr/>
      <dgm:t>
        <a:bodyPr/>
        <a:lstStyle/>
        <a:p>
          <a:r>
            <a:rPr lang="en-US" sz="2400" dirty="0" smtClean="0"/>
            <a:t>Consensus &amp; Cooperation</a:t>
          </a:r>
          <a:endParaRPr lang="en-US" sz="2400" dirty="0"/>
        </a:p>
      </dgm:t>
    </dgm:pt>
    <dgm:pt modelId="{FDE5819D-27B0-4E82-BB67-CBE0A0CA2078}" type="parTrans" cxnId="{B8D86B73-EE31-4FC7-972C-DE5E11AA96FD}">
      <dgm:prSet/>
      <dgm:spPr/>
      <dgm:t>
        <a:bodyPr/>
        <a:lstStyle/>
        <a:p>
          <a:endParaRPr lang="en-US" sz="3600"/>
        </a:p>
      </dgm:t>
    </dgm:pt>
    <dgm:pt modelId="{650E5E1B-8789-4186-BA88-93CA82827983}" type="sibTrans" cxnId="{B8D86B73-EE31-4FC7-972C-DE5E11AA96FD}">
      <dgm:prSet/>
      <dgm:spPr/>
      <dgm:t>
        <a:bodyPr/>
        <a:lstStyle/>
        <a:p>
          <a:endParaRPr lang="en-US" sz="3600"/>
        </a:p>
      </dgm:t>
    </dgm:pt>
    <dgm:pt modelId="{FF4B4378-64FD-4205-9633-CBC19DE72313}">
      <dgm:prSet phldrT="[Text]" custT="1"/>
      <dgm:spPr/>
      <dgm:t>
        <a:bodyPr/>
        <a:lstStyle/>
        <a:p>
          <a:r>
            <a:rPr lang="en-US" sz="1600" dirty="0" smtClean="0"/>
            <a:t>Define stakeholders</a:t>
          </a:r>
          <a:endParaRPr lang="en-US" sz="1600" dirty="0"/>
        </a:p>
      </dgm:t>
    </dgm:pt>
    <dgm:pt modelId="{3FAA8BBD-B4B7-482B-8594-6F32B3A7608B}" type="parTrans" cxnId="{424B96E6-4C74-4E29-BEFC-28126C2E8462}">
      <dgm:prSet/>
      <dgm:spPr/>
      <dgm:t>
        <a:bodyPr/>
        <a:lstStyle/>
        <a:p>
          <a:endParaRPr lang="en-US" sz="3600"/>
        </a:p>
      </dgm:t>
    </dgm:pt>
    <dgm:pt modelId="{2D8CEADB-F7C7-4FAD-BB9C-8FABE70F168D}" type="sibTrans" cxnId="{424B96E6-4C74-4E29-BEFC-28126C2E8462}">
      <dgm:prSet/>
      <dgm:spPr/>
      <dgm:t>
        <a:bodyPr/>
        <a:lstStyle/>
        <a:p>
          <a:endParaRPr lang="en-US" sz="3600"/>
        </a:p>
      </dgm:t>
    </dgm:pt>
    <dgm:pt modelId="{3B76C716-BC5E-45EF-8DD1-E71C57864F9A}">
      <dgm:prSet phldrT="[Text]" custT="1"/>
      <dgm:spPr/>
      <dgm:t>
        <a:bodyPr/>
        <a:lstStyle/>
        <a:p>
          <a:r>
            <a:rPr lang="en-US" sz="1600" dirty="0" smtClean="0"/>
            <a:t>Build consensus, MOU, NSFE</a:t>
          </a:r>
          <a:endParaRPr lang="en-US" sz="1600" dirty="0"/>
        </a:p>
      </dgm:t>
    </dgm:pt>
    <dgm:pt modelId="{B20A24B5-EC72-46AB-952B-987C496C9AD0}" type="parTrans" cxnId="{5CDCA926-BDF5-4A9D-B7D6-4D43D3652DB6}">
      <dgm:prSet/>
      <dgm:spPr/>
      <dgm:t>
        <a:bodyPr/>
        <a:lstStyle/>
        <a:p>
          <a:endParaRPr lang="en-US" sz="3600"/>
        </a:p>
      </dgm:t>
    </dgm:pt>
    <dgm:pt modelId="{8EFE18B7-29BF-4FDD-A36F-342435FD57F6}" type="sibTrans" cxnId="{5CDCA926-BDF5-4A9D-B7D6-4D43D3652DB6}">
      <dgm:prSet/>
      <dgm:spPr/>
      <dgm:t>
        <a:bodyPr/>
        <a:lstStyle/>
        <a:p>
          <a:endParaRPr lang="en-US" sz="3600"/>
        </a:p>
      </dgm:t>
    </dgm:pt>
    <dgm:pt modelId="{99E0937A-1D0E-442C-9D5A-E158F81ACD2A}">
      <dgm:prSet phldrT="[Text]" custT="1"/>
      <dgm:spPr/>
      <dgm:t>
        <a:bodyPr/>
        <a:lstStyle/>
        <a:p>
          <a:r>
            <a:rPr lang="en-US" sz="1600" dirty="0" smtClean="0"/>
            <a:t>Set up Cooperation mechanism</a:t>
          </a:r>
          <a:endParaRPr lang="en-US" sz="1600" dirty="0"/>
        </a:p>
      </dgm:t>
    </dgm:pt>
    <dgm:pt modelId="{500C9664-A485-4ABF-AD7F-B00AB9B36628}" type="parTrans" cxnId="{9CEAA74C-8F71-45EF-A0F5-01A690C01D3E}">
      <dgm:prSet/>
      <dgm:spPr/>
      <dgm:t>
        <a:bodyPr/>
        <a:lstStyle/>
        <a:p>
          <a:endParaRPr lang="en-US" sz="3600"/>
        </a:p>
      </dgm:t>
    </dgm:pt>
    <dgm:pt modelId="{4F0BA6A5-A7B3-47E5-AD29-4F1C8E63367E}" type="sibTrans" cxnId="{9CEAA74C-8F71-45EF-A0F5-01A690C01D3E}">
      <dgm:prSet/>
      <dgm:spPr/>
      <dgm:t>
        <a:bodyPr/>
        <a:lstStyle/>
        <a:p>
          <a:endParaRPr lang="en-US" sz="3600"/>
        </a:p>
      </dgm:t>
    </dgm:pt>
    <dgm:pt modelId="{B6D3EDFC-35D5-4B10-978F-E0E9F34F1D52}">
      <dgm:prSet phldrT="[Text]" custT="1"/>
      <dgm:spPr/>
      <dgm:t>
        <a:bodyPr/>
        <a:lstStyle/>
        <a:p>
          <a:r>
            <a:rPr lang="en-US" sz="1600" dirty="0" smtClean="0"/>
            <a:t>Strategy + Action Plan</a:t>
          </a:r>
          <a:endParaRPr lang="en-US" sz="1600" dirty="0"/>
        </a:p>
      </dgm:t>
    </dgm:pt>
    <dgm:pt modelId="{69DB973F-F704-4A5F-A7C8-0826514041D8}" type="parTrans" cxnId="{FA060FAD-9D71-4211-873B-F7E5192DF311}">
      <dgm:prSet/>
      <dgm:spPr/>
      <dgm:t>
        <a:bodyPr/>
        <a:lstStyle/>
        <a:p>
          <a:endParaRPr lang="en-US" sz="3600"/>
        </a:p>
      </dgm:t>
    </dgm:pt>
    <dgm:pt modelId="{8A7B2788-CC23-46E7-9800-BF4E7BE687CA}" type="sibTrans" cxnId="{FA060FAD-9D71-4211-873B-F7E5192DF311}">
      <dgm:prSet/>
      <dgm:spPr/>
      <dgm:t>
        <a:bodyPr/>
        <a:lstStyle/>
        <a:p>
          <a:endParaRPr lang="en-US" sz="3600"/>
        </a:p>
      </dgm:t>
    </dgm:pt>
    <dgm:pt modelId="{3ADF3A1A-B659-4988-A464-1C959A804E79}" type="pres">
      <dgm:prSet presAssocID="{A0B7A485-3E88-4160-84C8-999A2B0E45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76809-4FB7-4EE8-BC20-957B58F26DDF}" type="pres">
      <dgm:prSet presAssocID="{8B6018FA-F906-4787-B7B6-55B21AC04595}" presName="compNode" presStyleCnt="0"/>
      <dgm:spPr/>
    </dgm:pt>
    <dgm:pt modelId="{0CA008A9-02D7-449F-8E66-23F77B0AD10F}" type="pres">
      <dgm:prSet presAssocID="{8B6018FA-F906-4787-B7B6-55B21AC04595}" presName="aNode" presStyleLbl="bgShp" presStyleIdx="0" presStyleCnt="1"/>
      <dgm:spPr/>
      <dgm:t>
        <a:bodyPr/>
        <a:lstStyle/>
        <a:p>
          <a:endParaRPr lang="en-US"/>
        </a:p>
      </dgm:t>
    </dgm:pt>
    <dgm:pt modelId="{EF5DC3AD-33E6-4C20-BE06-B14D28FB597B}" type="pres">
      <dgm:prSet presAssocID="{8B6018FA-F906-4787-B7B6-55B21AC04595}" presName="textNode" presStyleLbl="bgShp" presStyleIdx="0" presStyleCnt="1"/>
      <dgm:spPr/>
      <dgm:t>
        <a:bodyPr/>
        <a:lstStyle/>
        <a:p>
          <a:endParaRPr lang="en-US"/>
        </a:p>
      </dgm:t>
    </dgm:pt>
    <dgm:pt modelId="{DD859857-CC87-4FD8-9B65-605131FB8B41}" type="pres">
      <dgm:prSet presAssocID="{8B6018FA-F906-4787-B7B6-55B21AC04595}" presName="compChildNode" presStyleCnt="0"/>
      <dgm:spPr/>
    </dgm:pt>
    <dgm:pt modelId="{670B5374-AB9E-4FD8-A057-A739D053A42A}" type="pres">
      <dgm:prSet presAssocID="{8B6018FA-F906-4787-B7B6-55B21AC04595}" presName="theInnerList" presStyleCnt="0"/>
      <dgm:spPr/>
    </dgm:pt>
    <dgm:pt modelId="{47C444D0-6180-4F6F-ADF4-27C53BE0A415}" type="pres">
      <dgm:prSet presAssocID="{FF4B4378-64FD-4205-9633-CBC19DE7231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37A06-D4CB-428B-AF97-BDF458E123B6}" type="pres">
      <dgm:prSet presAssocID="{FF4B4378-64FD-4205-9633-CBC19DE72313}" presName="aSpace2" presStyleCnt="0"/>
      <dgm:spPr/>
    </dgm:pt>
    <dgm:pt modelId="{BBA24856-7074-49EC-A76A-69D0D9680A6A}" type="pres">
      <dgm:prSet presAssocID="{3B76C716-BC5E-45EF-8DD1-E71C57864F9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EF47-889D-4411-BF75-B322A59EB09D}" type="pres">
      <dgm:prSet presAssocID="{3B76C716-BC5E-45EF-8DD1-E71C57864F9A}" presName="aSpace2" presStyleCnt="0"/>
      <dgm:spPr/>
    </dgm:pt>
    <dgm:pt modelId="{B86EBA97-BF0B-4477-BFF4-19C6C8051E08}" type="pres">
      <dgm:prSet presAssocID="{99E0937A-1D0E-442C-9D5A-E158F81ACD2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D2E02-CE12-480F-98CB-7B10B58A0125}" type="pres">
      <dgm:prSet presAssocID="{99E0937A-1D0E-442C-9D5A-E158F81ACD2A}" presName="aSpace2" presStyleCnt="0"/>
      <dgm:spPr/>
    </dgm:pt>
    <dgm:pt modelId="{408C7480-C214-4556-98F6-C764912E9340}" type="pres">
      <dgm:prSet presAssocID="{B6D3EDFC-35D5-4B10-978F-E0E9F34F1D5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B96E6-4C74-4E29-BEFC-28126C2E8462}" srcId="{8B6018FA-F906-4787-B7B6-55B21AC04595}" destId="{FF4B4378-64FD-4205-9633-CBC19DE72313}" srcOrd="0" destOrd="0" parTransId="{3FAA8BBD-B4B7-482B-8594-6F32B3A7608B}" sibTransId="{2D8CEADB-F7C7-4FAD-BB9C-8FABE70F168D}"/>
    <dgm:cxn modelId="{FB74B843-6F96-42EB-A814-931BEE381303}" type="presOf" srcId="{3B76C716-BC5E-45EF-8DD1-E71C57864F9A}" destId="{BBA24856-7074-49EC-A76A-69D0D9680A6A}" srcOrd="0" destOrd="0" presId="urn:microsoft.com/office/officeart/2005/8/layout/lProcess2"/>
    <dgm:cxn modelId="{16C15EF5-E896-4F9C-98F3-9C080FAA7835}" type="presOf" srcId="{99E0937A-1D0E-442C-9D5A-E158F81ACD2A}" destId="{B86EBA97-BF0B-4477-BFF4-19C6C8051E08}" srcOrd="0" destOrd="0" presId="urn:microsoft.com/office/officeart/2005/8/layout/lProcess2"/>
    <dgm:cxn modelId="{93D73DC2-9212-4CC4-8334-B8C9435C568C}" type="presOf" srcId="{FF4B4378-64FD-4205-9633-CBC19DE72313}" destId="{47C444D0-6180-4F6F-ADF4-27C53BE0A415}" srcOrd="0" destOrd="0" presId="urn:microsoft.com/office/officeart/2005/8/layout/lProcess2"/>
    <dgm:cxn modelId="{5CDCA926-BDF5-4A9D-B7D6-4D43D3652DB6}" srcId="{8B6018FA-F906-4787-B7B6-55B21AC04595}" destId="{3B76C716-BC5E-45EF-8DD1-E71C57864F9A}" srcOrd="1" destOrd="0" parTransId="{B20A24B5-EC72-46AB-952B-987C496C9AD0}" sibTransId="{8EFE18B7-29BF-4FDD-A36F-342435FD57F6}"/>
    <dgm:cxn modelId="{FA060FAD-9D71-4211-873B-F7E5192DF311}" srcId="{8B6018FA-F906-4787-B7B6-55B21AC04595}" destId="{B6D3EDFC-35D5-4B10-978F-E0E9F34F1D52}" srcOrd="3" destOrd="0" parTransId="{69DB973F-F704-4A5F-A7C8-0826514041D8}" sibTransId="{8A7B2788-CC23-46E7-9800-BF4E7BE687CA}"/>
    <dgm:cxn modelId="{B8D86B73-EE31-4FC7-972C-DE5E11AA96FD}" srcId="{A0B7A485-3E88-4160-84C8-999A2B0E4514}" destId="{8B6018FA-F906-4787-B7B6-55B21AC04595}" srcOrd="0" destOrd="0" parTransId="{FDE5819D-27B0-4E82-BB67-CBE0A0CA2078}" sibTransId="{650E5E1B-8789-4186-BA88-93CA82827983}"/>
    <dgm:cxn modelId="{513A489A-AAB3-4B6F-B146-9EA4C348B29E}" type="presOf" srcId="{8B6018FA-F906-4787-B7B6-55B21AC04595}" destId="{0CA008A9-02D7-449F-8E66-23F77B0AD10F}" srcOrd="0" destOrd="0" presId="urn:microsoft.com/office/officeart/2005/8/layout/lProcess2"/>
    <dgm:cxn modelId="{6290F34C-A4F2-4723-A649-80A62DFFB590}" type="presOf" srcId="{8B6018FA-F906-4787-B7B6-55B21AC04595}" destId="{EF5DC3AD-33E6-4C20-BE06-B14D28FB597B}" srcOrd="1" destOrd="0" presId="urn:microsoft.com/office/officeart/2005/8/layout/lProcess2"/>
    <dgm:cxn modelId="{9CEAA74C-8F71-45EF-A0F5-01A690C01D3E}" srcId="{8B6018FA-F906-4787-B7B6-55B21AC04595}" destId="{99E0937A-1D0E-442C-9D5A-E158F81ACD2A}" srcOrd="2" destOrd="0" parTransId="{500C9664-A485-4ABF-AD7F-B00AB9B36628}" sibTransId="{4F0BA6A5-A7B3-47E5-AD29-4F1C8E63367E}"/>
    <dgm:cxn modelId="{5BB5C251-54AD-44BF-8837-699B6AB07849}" type="presOf" srcId="{A0B7A485-3E88-4160-84C8-999A2B0E4514}" destId="{3ADF3A1A-B659-4988-A464-1C959A804E79}" srcOrd="0" destOrd="0" presId="urn:microsoft.com/office/officeart/2005/8/layout/lProcess2"/>
    <dgm:cxn modelId="{AB1B40E0-15BE-46CC-9728-3E5EE6AC2CB5}" type="presOf" srcId="{B6D3EDFC-35D5-4B10-978F-E0E9F34F1D52}" destId="{408C7480-C214-4556-98F6-C764912E9340}" srcOrd="0" destOrd="0" presId="urn:microsoft.com/office/officeart/2005/8/layout/lProcess2"/>
    <dgm:cxn modelId="{FE5536FC-A1E6-4523-A264-BD05F030C8FB}" type="presParOf" srcId="{3ADF3A1A-B659-4988-A464-1C959A804E79}" destId="{C8376809-4FB7-4EE8-BC20-957B58F26DDF}" srcOrd="0" destOrd="0" presId="urn:microsoft.com/office/officeart/2005/8/layout/lProcess2"/>
    <dgm:cxn modelId="{3E2B1649-0052-4273-B710-889C9605F80E}" type="presParOf" srcId="{C8376809-4FB7-4EE8-BC20-957B58F26DDF}" destId="{0CA008A9-02D7-449F-8E66-23F77B0AD10F}" srcOrd="0" destOrd="0" presId="urn:microsoft.com/office/officeart/2005/8/layout/lProcess2"/>
    <dgm:cxn modelId="{49C329AC-B4B6-4BA9-A16F-08BF2C133683}" type="presParOf" srcId="{C8376809-4FB7-4EE8-BC20-957B58F26DDF}" destId="{EF5DC3AD-33E6-4C20-BE06-B14D28FB597B}" srcOrd="1" destOrd="0" presId="urn:microsoft.com/office/officeart/2005/8/layout/lProcess2"/>
    <dgm:cxn modelId="{C5AE427F-2A0F-489A-B85B-AD475D1266B6}" type="presParOf" srcId="{C8376809-4FB7-4EE8-BC20-957B58F26DDF}" destId="{DD859857-CC87-4FD8-9B65-605131FB8B41}" srcOrd="2" destOrd="0" presId="urn:microsoft.com/office/officeart/2005/8/layout/lProcess2"/>
    <dgm:cxn modelId="{A69AFF54-9E65-443E-89E5-C79035DB0BB1}" type="presParOf" srcId="{DD859857-CC87-4FD8-9B65-605131FB8B41}" destId="{670B5374-AB9E-4FD8-A057-A739D053A42A}" srcOrd="0" destOrd="0" presId="urn:microsoft.com/office/officeart/2005/8/layout/lProcess2"/>
    <dgm:cxn modelId="{963F8FD7-46A0-40C8-9F4D-AAFCB8B02841}" type="presParOf" srcId="{670B5374-AB9E-4FD8-A057-A739D053A42A}" destId="{47C444D0-6180-4F6F-ADF4-27C53BE0A415}" srcOrd="0" destOrd="0" presId="urn:microsoft.com/office/officeart/2005/8/layout/lProcess2"/>
    <dgm:cxn modelId="{D4CF16A6-5AA6-415D-B72C-89435FC85E0F}" type="presParOf" srcId="{670B5374-AB9E-4FD8-A057-A739D053A42A}" destId="{71337A06-D4CB-428B-AF97-BDF458E123B6}" srcOrd="1" destOrd="0" presId="urn:microsoft.com/office/officeart/2005/8/layout/lProcess2"/>
    <dgm:cxn modelId="{6937C557-8CC9-4267-B653-2240BC854CA1}" type="presParOf" srcId="{670B5374-AB9E-4FD8-A057-A739D053A42A}" destId="{BBA24856-7074-49EC-A76A-69D0D9680A6A}" srcOrd="2" destOrd="0" presId="urn:microsoft.com/office/officeart/2005/8/layout/lProcess2"/>
    <dgm:cxn modelId="{5C942513-CC6C-4D18-9CC9-B52D979C6BE1}" type="presParOf" srcId="{670B5374-AB9E-4FD8-A057-A739D053A42A}" destId="{49B6EF47-889D-4411-BF75-B322A59EB09D}" srcOrd="3" destOrd="0" presId="urn:microsoft.com/office/officeart/2005/8/layout/lProcess2"/>
    <dgm:cxn modelId="{B261D225-6D8E-4F92-A242-812F7284CFAC}" type="presParOf" srcId="{670B5374-AB9E-4FD8-A057-A739D053A42A}" destId="{B86EBA97-BF0B-4477-BFF4-19C6C8051E08}" srcOrd="4" destOrd="0" presId="urn:microsoft.com/office/officeart/2005/8/layout/lProcess2"/>
    <dgm:cxn modelId="{CDE61D5B-3CB2-4179-868F-BE564D2E570A}" type="presParOf" srcId="{670B5374-AB9E-4FD8-A057-A739D053A42A}" destId="{A0AD2E02-CE12-480F-98CB-7B10B58A0125}" srcOrd="5" destOrd="0" presId="urn:microsoft.com/office/officeart/2005/8/layout/lProcess2"/>
    <dgm:cxn modelId="{B7035964-8F02-4FBE-826C-4B7218021E60}" type="presParOf" srcId="{670B5374-AB9E-4FD8-A057-A739D053A42A}" destId="{408C7480-C214-4556-98F6-C764912E934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826DBC-F8EC-4006-A738-4D6A72CB2F1F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05DF5A2-4488-4EC5-AF8B-213490483B02}">
      <dgm:prSet phldrT="[Text]"/>
      <dgm:spPr/>
      <dgm:t>
        <a:bodyPr/>
        <a:lstStyle/>
        <a:p>
          <a:r>
            <a:rPr lang="en-US" dirty="0" smtClean="0"/>
            <a:t>TOP MANAGEMENT</a:t>
          </a:r>
          <a:endParaRPr lang="en-US" dirty="0"/>
        </a:p>
      </dgm:t>
    </dgm:pt>
    <dgm:pt modelId="{CAD4D5E3-D5D4-4A25-BE2D-BE8AAC643763}" type="parTrans" cxnId="{92480B36-04FE-4020-9326-4D568209C6F1}">
      <dgm:prSet/>
      <dgm:spPr/>
      <dgm:t>
        <a:bodyPr/>
        <a:lstStyle/>
        <a:p>
          <a:endParaRPr lang="en-US"/>
        </a:p>
      </dgm:t>
    </dgm:pt>
    <dgm:pt modelId="{27A50E16-335C-47E8-942B-6BD0896181B8}" type="sibTrans" cxnId="{92480B36-04FE-4020-9326-4D568209C6F1}">
      <dgm:prSet/>
      <dgm:spPr/>
      <dgm:t>
        <a:bodyPr/>
        <a:lstStyle/>
        <a:p>
          <a:endParaRPr lang="en-US"/>
        </a:p>
      </dgm:t>
    </dgm:pt>
    <dgm:pt modelId="{2DA70800-2CCF-4057-BD6F-13F9E16CC274}">
      <dgm:prSet phldrT="[Text]"/>
      <dgm:spPr/>
      <dgm:t>
        <a:bodyPr/>
        <a:lstStyle/>
        <a:p>
          <a:r>
            <a:rPr lang="en-US" dirty="0" smtClean="0"/>
            <a:t>no belief</a:t>
          </a:r>
          <a:endParaRPr lang="en-US" dirty="0"/>
        </a:p>
      </dgm:t>
    </dgm:pt>
    <dgm:pt modelId="{EB177E76-C688-4B9A-8141-8754409AA647}" type="parTrans" cxnId="{5A7809CD-5E0D-452E-B819-FD0AD145CD63}">
      <dgm:prSet/>
      <dgm:spPr/>
      <dgm:t>
        <a:bodyPr/>
        <a:lstStyle/>
        <a:p>
          <a:endParaRPr lang="en-US"/>
        </a:p>
      </dgm:t>
    </dgm:pt>
    <dgm:pt modelId="{BBBD8B77-9574-414B-ABD9-9F8C5191BB34}" type="sibTrans" cxnId="{5A7809CD-5E0D-452E-B819-FD0AD145CD63}">
      <dgm:prSet/>
      <dgm:spPr/>
      <dgm:t>
        <a:bodyPr/>
        <a:lstStyle/>
        <a:p>
          <a:endParaRPr lang="en-US"/>
        </a:p>
      </dgm:t>
    </dgm:pt>
    <dgm:pt modelId="{0749C896-2797-4399-9823-89E27AE707DC}">
      <dgm:prSet phldrT="[Text]"/>
      <dgm:spPr/>
      <dgm:t>
        <a:bodyPr/>
        <a:lstStyle/>
        <a:p>
          <a:r>
            <a:rPr lang="en-US" dirty="0" smtClean="0"/>
            <a:t>hope</a:t>
          </a:r>
          <a:endParaRPr lang="en-US" dirty="0"/>
        </a:p>
      </dgm:t>
    </dgm:pt>
    <dgm:pt modelId="{C89E192E-0E5C-4D53-A6A5-DF3307D394BD}" type="parTrans" cxnId="{47BB8672-233F-4F92-8E64-57D71278BB7F}">
      <dgm:prSet/>
      <dgm:spPr/>
      <dgm:t>
        <a:bodyPr/>
        <a:lstStyle/>
        <a:p>
          <a:endParaRPr lang="en-US"/>
        </a:p>
      </dgm:t>
    </dgm:pt>
    <dgm:pt modelId="{A08A95EA-F09E-4B3F-8AEC-627A57E7AF80}" type="sibTrans" cxnId="{47BB8672-233F-4F92-8E64-57D71278BB7F}">
      <dgm:prSet/>
      <dgm:spPr/>
      <dgm:t>
        <a:bodyPr/>
        <a:lstStyle/>
        <a:p>
          <a:endParaRPr lang="en-US"/>
        </a:p>
      </dgm:t>
    </dgm:pt>
    <dgm:pt modelId="{A83D9442-BB64-4152-AE05-D41D8942E774}">
      <dgm:prSet phldrT="[Text]"/>
      <dgm:spPr/>
      <dgm:t>
        <a:bodyPr/>
        <a:lstStyle/>
        <a:p>
          <a:r>
            <a:rPr lang="en-US" dirty="0" smtClean="0"/>
            <a:t>COLLEAGUES</a:t>
          </a:r>
          <a:endParaRPr lang="en-US" dirty="0"/>
        </a:p>
      </dgm:t>
    </dgm:pt>
    <dgm:pt modelId="{6064BDAD-6C3A-4CFC-93D2-6596DE232145}" type="parTrans" cxnId="{3B8B3E4D-18B3-4C1F-A0E9-484EEFAA3046}">
      <dgm:prSet/>
      <dgm:spPr/>
      <dgm:t>
        <a:bodyPr/>
        <a:lstStyle/>
        <a:p>
          <a:endParaRPr lang="en-US"/>
        </a:p>
      </dgm:t>
    </dgm:pt>
    <dgm:pt modelId="{A19AFAEA-2132-4031-A169-A29D99AD82E7}" type="sibTrans" cxnId="{3B8B3E4D-18B3-4C1F-A0E9-484EEFAA3046}">
      <dgm:prSet/>
      <dgm:spPr/>
      <dgm:t>
        <a:bodyPr/>
        <a:lstStyle/>
        <a:p>
          <a:endParaRPr lang="en-US"/>
        </a:p>
      </dgm:t>
    </dgm:pt>
    <dgm:pt modelId="{CF091616-FA00-4505-B86E-3C73C13CAE52}">
      <dgm:prSet phldrT="[Text]"/>
      <dgm:spPr/>
      <dgm:t>
        <a:bodyPr/>
        <a:lstStyle/>
        <a:p>
          <a:r>
            <a:rPr lang="en-US" dirty="0" smtClean="0"/>
            <a:t>No belief</a:t>
          </a:r>
          <a:endParaRPr lang="en-US" dirty="0"/>
        </a:p>
      </dgm:t>
    </dgm:pt>
    <dgm:pt modelId="{770E1FF1-B50C-4817-AB7B-D05B4AA5DC94}" type="parTrans" cxnId="{B1864A3B-C713-4623-AD59-A28FB4883E9F}">
      <dgm:prSet/>
      <dgm:spPr/>
      <dgm:t>
        <a:bodyPr/>
        <a:lstStyle/>
        <a:p>
          <a:endParaRPr lang="en-US"/>
        </a:p>
      </dgm:t>
    </dgm:pt>
    <dgm:pt modelId="{1B6E1D6B-B400-4400-AD4F-7E421C76CA4C}" type="sibTrans" cxnId="{B1864A3B-C713-4623-AD59-A28FB4883E9F}">
      <dgm:prSet/>
      <dgm:spPr/>
      <dgm:t>
        <a:bodyPr/>
        <a:lstStyle/>
        <a:p>
          <a:endParaRPr lang="en-US"/>
        </a:p>
      </dgm:t>
    </dgm:pt>
    <dgm:pt modelId="{E99F8A9C-BCAC-4EFC-A579-84156A099A95}">
      <dgm:prSet phldrT="[Text]"/>
      <dgm:spPr/>
      <dgm:t>
        <a:bodyPr/>
        <a:lstStyle/>
        <a:p>
          <a:endParaRPr lang="en-US" dirty="0"/>
        </a:p>
      </dgm:t>
    </dgm:pt>
    <dgm:pt modelId="{09AD4CC6-FDFD-4520-A26D-6A6768893D9E}" type="parTrans" cxnId="{54C639BF-702B-4CC7-8863-CFA3B347EDC5}">
      <dgm:prSet/>
      <dgm:spPr/>
      <dgm:t>
        <a:bodyPr/>
        <a:lstStyle/>
        <a:p>
          <a:endParaRPr lang="en-US"/>
        </a:p>
      </dgm:t>
    </dgm:pt>
    <dgm:pt modelId="{5F5ED75C-B273-4E57-AEF4-139AC8D41B1B}" type="sibTrans" cxnId="{54C639BF-702B-4CC7-8863-CFA3B347EDC5}">
      <dgm:prSet/>
      <dgm:spPr/>
      <dgm:t>
        <a:bodyPr/>
        <a:lstStyle/>
        <a:p>
          <a:endParaRPr lang="en-US"/>
        </a:p>
      </dgm:t>
    </dgm:pt>
    <dgm:pt modelId="{E7A21E76-8E47-4306-A0AA-77A6CD4661E6}">
      <dgm:prSet phldrT="[Text]"/>
      <dgm:spPr/>
      <dgm:t>
        <a:bodyPr/>
        <a:lstStyle/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EXTERNALS</a:t>
          </a:r>
          <a:endParaRPr lang="en-US" dirty="0"/>
        </a:p>
      </dgm:t>
    </dgm:pt>
    <dgm:pt modelId="{F4A716FB-B404-423F-BAE6-6BB05186A811}" type="parTrans" cxnId="{544A7498-7F87-40A9-AA65-4CD90D91FE31}">
      <dgm:prSet/>
      <dgm:spPr/>
      <dgm:t>
        <a:bodyPr/>
        <a:lstStyle/>
        <a:p>
          <a:endParaRPr lang="en-US"/>
        </a:p>
      </dgm:t>
    </dgm:pt>
    <dgm:pt modelId="{EB7E085B-EEEE-4C4C-B537-164277CD7F84}" type="sibTrans" cxnId="{544A7498-7F87-40A9-AA65-4CD90D91FE31}">
      <dgm:prSet/>
      <dgm:spPr/>
      <dgm:t>
        <a:bodyPr/>
        <a:lstStyle/>
        <a:p>
          <a:endParaRPr lang="en-US"/>
        </a:p>
      </dgm:t>
    </dgm:pt>
    <dgm:pt modelId="{F1A19233-6893-48F5-8BCB-30A9ADF738EF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no trust, jealousy</a:t>
          </a:r>
        </a:p>
      </dgm:t>
    </dgm:pt>
    <dgm:pt modelId="{BB021DF5-3D3B-4B3D-A8F0-2144D338AC79}" type="parTrans" cxnId="{28DD3F05-ED0B-46F7-9D95-1E8F711D81FB}">
      <dgm:prSet/>
      <dgm:spPr/>
      <dgm:t>
        <a:bodyPr/>
        <a:lstStyle/>
        <a:p>
          <a:endParaRPr lang="en-US"/>
        </a:p>
      </dgm:t>
    </dgm:pt>
    <dgm:pt modelId="{43F27B88-B35E-4045-AE6E-E73A642EFB1D}" type="sibTrans" cxnId="{28DD3F05-ED0B-46F7-9D95-1E8F711D81FB}">
      <dgm:prSet/>
      <dgm:spPr/>
      <dgm:t>
        <a:bodyPr/>
        <a:lstStyle/>
        <a:p>
          <a:endParaRPr lang="en-US"/>
        </a:p>
      </dgm:t>
    </dgm:pt>
    <dgm:pt modelId="{D66F6CE2-F957-4C4B-B2B3-69615C44B37D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most asymmetry of information</a:t>
          </a:r>
        </a:p>
      </dgm:t>
    </dgm:pt>
    <dgm:pt modelId="{9C970559-06B1-434B-AC30-904C30A3C36B}" type="parTrans" cxnId="{16CCD7E5-B6E3-4421-920C-F19006542D65}">
      <dgm:prSet/>
      <dgm:spPr/>
      <dgm:t>
        <a:bodyPr/>
        <a:lstStyle/>
        <a:p>
          <a:endParaRPr lang="en-US"/>
        </a:p>
      </dgm:t>
    </dgm:pt>
    <dgm:pt modelId="{0CD374F3-9E8C-4FAA-98A7-BF61485A62F6}" type="sibTrans" cxnId="{16CCD7E5-B6E3-4421-920C-F19006542D65}">
      <dgm:prSet/>
      <dgm:spPr/>
      <dgm:t>
        <a:bodyPr/>
        <a:lstStyle/>
        <a:p>
          <a:endParaRPr lang="en-US"/>
        </a:p>
      </dgm:t>
    </dgm:pt>
    <dgm:pt modelId="{F094143A-9E0F-4481-9803-1DBC664EE94D}" type="pres">
      <dgm:prSet presAssocID="{50826DBC-F8EC-4006-A738-4D6A72CB2F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D33ED-3D91-461A-8BF3-9E38B44D580E}" type="pres">
      <dgm:prSet presAssocID="{805DF5A2-4488-4EC5-AF8B-213490483B02}" presName="comp" presStyleCnt="0"/>
      <dgm:spPr/>
    </dgm:pt>
    <dgm:pt modelId="{6FC1E031-4AB4-4731-9631-966CD6ABF47A}" type="pres">
      <dgm:prSet presAssocID="{805DF5A2-4488-4EC5-AF8B-213490483B02}" presName="box" presStyleLbl="node1" presStyleIdx="0" presStyleCnt="3"/>
      <dgm:spPr/>
      <dgm:t>
        <a:bodyPr/>
        <a:lstStyle/>
        <a:p>
          <a:endParaRPr lang="en-US"/>
        </a:p>
      </dgm:t>
    </dgm:pt>
    <dgm:pt modelId="{7FBF5D3F-0565-4441-9571-ACD0A4E86AE8}" type="pres">
      <dgm:prSet presAssocID="{805DF5A2-4488-4EC5-AF8B-213490483B0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18DEF1C7-147E-47EF-BDD3-FD938A0E61EE}" type="pres">
      <dgm:prSet presAssocID="{805DF5A2-4488-4EC5-AF8B-213490483B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8423-E100-4F2E-8263-AC88365E36A7}" type="pres">
      <dgm:prSet presAssocID="{27A50E16-335C-47E8-942B-6BD0896181B8}" presName="spacer" presStyleCnt="0"/>
      <dgm:spPr/>
    </dgm:pt>
    <dgm:pt modelId="{FF8E6EA7-7958-46A6-A6D0-F06EAB1ADD63}" type="pres">
      <dgm:prSet presAssocID="{A83D9442-BB64-4152-AE05-D41D8942E774}" presName="comp" presStyleCnt="0"/>
      <dgm:spPr/>
    </dgm:pt>
    <dgm:pt modelId="{07EE867F-A962-4645-AD84-C22313919853}" type="pres">
      <dgm:prSet presAssocID="{A83D9442-BB64-4152-AE05-D41D8942E774}" presName="box" presStyleLbl="node1" presStyleIdx="1" presStyleCnt="3"/>
      <dgm:spPr/>
      <dgm:t>
        <a:bodyPr/>
        <a:lstStyle/>
        <a:p>
          <a:endParaRPr lang="en-US"/>
        </a:p>
      </dgm:t>
    </dgm:pt>
    <dgm:pt modelId="{B97872C0-B070-4598-85EC-FEA7A95926B7}" type="pres">
      <dgm:prSet presAssocID="{A83D9442-BB64-4152-AE05-D41D8942E774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6ACCFBB-5EC1-454E-B202-EFC5F87DBA5B}" type="pres">
      <dgm:prSet presAssocID="{A83D9442-BB64-4152-AE05-D41D8942E77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D6466-57AD-4632-B07C-A34F39C38D7F}" type="pres">
      <dgm:prSet presAssocID="{A19AFAEA-2132-4031-A169-A29D99AD82E7}" presName="spacer" presStyleCnt="0"/>
      <dgm:spPr/>
    </dgm:pt>
    <dgm:pt modelId="{3DA3F590-0F0B-4CCC-ABFA-40F0F893A68B}" type="pres">
      <dgm:prSet presAssocID="{E7A21E76-8E47-4306-A0AA-77A6CD4661E6}" presName="comp" presStyleCnt="0"/>
      <dgm:spPr/>
    </dgm:pt>
    <dgm:pt modelId="{866A031D-0169-4558-91E7-AE262E61FFEB}" type="pres">
      <dgm:prSet presAssocID="{E7A21E76-8E47-4306-A0AA-77A6CD4661E6}" presName="box" presStyleLbl="node1" presStyleIdx="2" presStyleCnt="3"/>
      <dgm:spPr/>
      <dgm:t>
        <a:bodyPr/>
        <a:lstStyle/>
        <a:p>
          <a:endParaRPr lang="en-US"/>
        </a:p>
      </dgm:t>
    </dgm:pt>
    <dgm:pt modelId="{996322A4-6549-4E79-B943-DCDAFE4B4975}" type="pres">
      <dgm:prSet presAssocID="{E7A21E76-8E47-4306-A0AA-77A6CD4661E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4D94D610-1918-42FC-8603-93F4D128D411}" type="pres">
      <dgm:prSet presAssocID="{E7A21E76-8E47-4306-A0AA-77A6CD4661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60929-B336-4BAC-96D6-CF0D9206425C}" type="presOf" srcId="{D66F6CE2-F957-4C4B-B2B3-69615C44B37D}" destId="{866A031D-0169-4558-91E7-AE262E61FFEB}" srcOrd="0" destOrd="2" presId="urn:microsoft.com/office/officeart/2005/8/layout/vList4"/>
    <dgm:cxn modelId="{2AD88986-EA74-4FBB-93E4-D3B87CB17F23}" type="presOf" srcId="{F1A19233-6893-48F5-8BCB-30A9ADF738EF}" destId="{866A031D-0169-4558-91E7-AE262E61FFEB}" srcOrd="0" destOrd="1" presId="urn:microsoft.com/office/officeart/2005/8/layout/vList4"/>
    <dgm:cxn modelId="{89DB8EA5-BE59-4C36-9652-114D3A6CD1F1}" type="presOf" srcId="{CF091616-FA00-4505-B86E-3C73C13CAE52}" destId="{B6ACCFBB-5EC1-454E-B202-EFC5F87DBA5B}" srcOrd="1" destOrd="1" presId="urn:microsoft.com/office/officeart/2005/8/layout/vList4"/>
    <dgm:cxn modelId="{3526836E-A1C0-4CDE-8E1E-02392E8D3158}" type="presOf" srcId="{805DF5A2-4488-4EC5-AF8B-213490483B02}" destId="{18DEF1C7-147E-47EF-BDD3-FD938A0E61EE}" srcOrd="1" destOrd="0" presId="urn:microsoft.com/office/officeart/2005/8/layout/vList4"/>
    <dgm:cxn modelId="{7451A450-0379-4BCF-97B0-C52E1A37EAE6}" type="presOf" srcId="{F1A19233-6893-48F5-8BCB-30A9ADF738EF}" destId="{4D94D610-1918-42FC-8603-93F4D128D411}" srcOrd="1" destOrd="1" presId="urn:microsoft.com/office/officeart/2005/8/layout/vList4"/>
    <dgm:cxn modelId="{16CCD7E5-B6E3-4421-920C-F19006542D65}" srcId="{E7A21E76-8E47-4306-A0AA-77A6CD4661E6}" destId="{D66F6CE2-F957-4C4B-B2B3-69615C44B37D}" srcOrd="1" destOrd="0" parTransId="{9C970559-06B1-434B-AC30-904C30A3C36B}" sibTransId="{0CD374F3-9E8C-4FAA-98A7-BF61485A62F6}"/>
    <dgm:cxn modelId="{92480B36-04FE-4020-9326-4D568209C6F1}" srcId="{50826DBC-F8EC-4006-A738-4D6A72CB2F1F}" destId="{805DF5A2-4488-4EC5-AF8B-213490483B02}" srcOrd="0" destOrd="0" parTransId="{CAD4D5E3-D5D4-4A25-BE2D-BE8AAC643763}" sibTransId="{27A50E16-335C-47E8-942B-6BD0896181B8}"/>
    <dgm:cxn modelId="{6B6E28CF-C8A7-4715-855F-A36B0AA20C9A}" type="presOf" srcId="{E7A21E76-8E47-4306-A0AA-77A6CD4661E6}" destId="{866A031D-0169-4558-91E7-AE262E61FFEB}" srcOrd="0" destOrd="0" presId="urn:microsoft.com/office/officeart/2005/8/layout/vList4"/>
    <dgm:cxn modelId="{C3E5830F-5C0D-486D-B12C-A6D7419A89F2}" type="presOf" srcId="{CF091616-FA00-4505-B86E-3C73C13CAE52}" destId="{07EE867F-A962-4645-AD84-C22313919853}" srcOrd="0" destOrd="1" presId="urn:microsoft.com/office/officeart/2005/8/layout/vList4"/>
    <dgm:cxn modelId="{28DD3F05-ED0B-46F7-9D95-1E8F711D81FB}" srcId="{E7A21E76-8E47-4306-A0AA-77A6CD4661E6}" destId="{F1A19233-6893-48F5-8BCB-30A9ADF738EF}" srcOrd="0" destOrd="0" parTransId="{BB021DF5-3D3B-4B3D-A8F0-2144D338AC79}" sibTransId="{43F27B88-B35E-4045-AE6E-E73A642EFB1D}"/>
    <dgm:cxn modelId="{544A7498-7F87-40A9-AA65-4CD90D91FE31}" srcId="{50826DBC-F8EC-4006-A738-4D6A72CB2F1F}" destId="{E7A21E76-8E47-4306-A0AA-77A6CD4661E6}" srcOrd="2" destOrd="0" parTransId="{F4A716FB-B404-423F-BAE6-6BB05186A811}" sibTransId="{EB7E085B-EEEE-4C4C-B537-164277CD7F84}"/>
    <dgm:cxn modelId="{DE25741D-8F79-4B61-AA85-43EA72311A86}" type="presOf" srcId="{0749C896-2797-4399-9823-89E27AE707DC}" destId="{6FC1E031-4AB4-4731-9631-966CD6ABF47A}" srcOrd="0" destOrd="2" presId="urn:microsoft.com/office/officeart/2005/8/layout/vList4"/>
    <dgm:cxn modelId="{279110AA-4227-47A3-BAC4-E5D75F0292EB}" type="presOf" srcId="{E99F8A9C-BCAC-4EFC-A579-84156A099A95}" destId="{B6ACCFBB-5EC1-454E-B202-EFC5F87DBA5B}" srcOrd="1" destOrd="2" presId="urn:microsoft.com/office/officeart/2005/8/layout/vList4"/>
    <dgm:cxn modelId="{B1864A3B-C713-4623-AD59-A28FB4883E9F}" srcId="{A83D9442-BB64-4152-AE05-D41D8942E774}" destId="{CF091616-FA00-4505-B86E-3C73C13CAE52}" srcOrd="0" destOrd="0" parTransId="{770E1FF1-B50C-4817-AB7B-D05B4AA5DC94}" sibTransId="{1B6E1D6B-B400-4400-AD4F-7E421C76CA4C}"/>
    <dgm:cxn modelId="{54C639BF-702B-4CC7-8863-CFA3B347EDC5}" srcId="{A83D9442-BB64-4152-AE05-D41D8942E774}" destId="{E99F8A9C-BCAC-4EFC-A579-84156A099A95}" srcOrd="1" destOrd="0" parTransId="{09AD4CC6-FDFD-4520-A26D-6A6768893D9E}" sibTransId="{5F5ED75C-B273-4E57-AEF4-139AC8D41B1B}"/>
    <dgm:cxn modelId="{4AA0C84C-65A5-4BA7-A082-ED6EC93CF625}" type="presOf" srcId="{D66F6CE2-F957-4C4B-B2B3-69615C44B37D}" destId="{4D94D610-1918-42FC-8603-93F4D128D411}" srcOrd="1" destOrd="2" presId="urn:microsoft.com/office/officeart/2005/8/layout/vList4"/>
    <dgm:cxn modelId="{47BB8672-233F-4F92-8E64-57D71278BB7F}" srcId="{805DF5A2-4488-4EC5-AF8B-213490483B02}" destId="{0749C896-2797-4399-9823-89E27AE707DC}" srcOrd="1" destOrd="0" parTransId="{C89E192E-0E5C-4D53-A6A5-DF3307D394BD}" sibTransId="{A08A95EA-F09E-4B3F-8AEC-627A57E7AF80}"/>
    <dgm:cxn modelId="{7BA15C78-737C-4AA2-BA76-CBF1CEF88A54}" type="presOf" srcId="{A83D9442-BB64-4152-AE05-D41D8942E774}" destId="{B6ACCFBB-5EC1-454E-B202-EFC5F87DBA5B}" srcOrd="1" destOrd="0" presId="urn:microsoft.com/office/officeart/2005/8/layout/vList4"/>
    <dgm:cxn modelId="{3561F8AC-4EA1-4E28-B4B7-1AD4752DA283}" type="presOf" srcId="{2DA70800-2CCF-4057-BD6F-13F9E16CC274}" destId="{18DEF1C7-147E-47EF-BDD3-FD938A0E61EE}" srcOrd="1" destOrd="1" presId="urn:microsoft.com/office/officeart/2005/8/layout/vList4"/>
    <dgm:cxn modelId="{E4075E78-9C00-4881-B2A4-7BFF1A7D1A1B}" type="presOf" srcId="{A83D9442-BB64-4152-AE05-D41D8942E774}" destId="{07EE867F-A962-4645-AD84-C22313919853}" srcOrd="0" destOrd="0" presId="urn:microsoft.com/office/officeart/2005/8/layout/vList4"/>
    <dgm:cxn modelId="{C2CF3AB5-3165-4870-AE6E-A939F83F8FD9}" type="presOf" srcId="{2DA70800-2CCF-4057-BD6F-13F9E16CC274}" destId="{6FC1E031-4AB4-4731-9631-966CD6ABF47A}" srcOrd="0" destOrd="1" presId="urn:microsoft.com/office/officeart/2005/8/layout/vList4"/>
    <dgm:cxn modelId="{BF7E9160-94A3-4230-A71B-96666CAD3830}" type="presOf" srcId="{E99F8A9C-BCAC-4EFC-A579-84156A099A95}" destId="{07EE867F-A962-4645-AD84-C22313919853}" srcOrd="0" destOrd="2" presId="urn:microsoft.com/office/officeart/2005/8/layout/vList4"/>
    <dgm:cxn modelId="{81F07477-B77C-44F9-8FFA-FA7C4B61C9B1}" type="presOf" srcId="{50826DBC-F8EC-4006-A738-4D6A72CB2F1F}" destId="{F094143A-9E0F-4481-9803-1DBC664EE94D}" srcOrd="0" destOrd="0" presId="urn:microsoft.com/office/officeart/2005/8/layout/vList4"/>
    <dgm:cxn modelId="{5A7809CD-5E0D-452E-B819-FD0AD145CD63}" srcId="{805DF5A2-4488-4EC5-AF8B-213490483B02}" destId="{2DA70800-2CCF-4057-BD6F-13F9E16CC274}" srcOrd="0" destOrd="0" parTransId="{EB177E76-C688-4B9A-8141-8754409AA647}" sibTransId="{BBBD8B77-9574-414B-ABD9-9F8C5191BB34}"/>
    <dgm:cxn modelId="{1D96F7F5-6908-4C6B-B94B-795B5688862E}" type="presOf" srcId="{0749C896-2797-4399-9823-89E27AE707DC}" destId="{18DEF1C7-147E-47EF-BDD3-FD938A0E61EE}" srcOrd="1" destOrd="2" presId="urn:microsoft.com/office/officeart/2005/8/layout/vList4"/>
    <dgm:cxn modelId="{6DDF5562-1453-486F-9129-B2856DD1F4DF}" type="presOf" srcId="{805DF5A2-4488-4EC5-AF8B-213490483B02}" destId="{6FC1E031-4AB4-4731-9631-966CD6ABF47A}" srcOrd="0" destOrd="0" presId="urn:microsoft.com/office/officeart/2005/8/layout/vList4"/>
    <dgm:cxn modelId="{3B8B3E4D-18B3-4C1F-A0E9-484EEFAA3046}" srcId="{50826DBC-F8EC-4006-A738-4D6A72CB2F1F}" destId="{A83D9442-BB64-4152-AE05-D41D8942E774}" srcOrd="1" destOrd="0" parTransId="{6064BDAD-6C3A-4CFC-93D2-6596DE232145}" sibTransId="{A19AFAEA-2132-4031-A169-A29D99AD82E7}"/>
    <dgm:cxn modelId="{E9507D49-EFE0-49C2-AA7B-0461452D40F2}" type="presOf" srcId="{E7A21E76-8E47-4306-A0AA-77A6CD4661E6}" destId="{4D94D610-1918-42FC-8603-93F4D128D411}" srcOrd="1" destOrd="0" presId="urn:microsoft.com/office/officeart/2005/8/layout/vList4"/>
    <dgm:cxn modelId="{A0CC8805-8CF5-42DA-8F5A-8E4044AB93AC}" type="presParOf" srcId="{F094143A-9E0F-4481-9803-1DBC664EE94D}" destId="{72FD33ED-3D91-461A-8BF3-9E38B44D580E}" srcOrd="0" destOrd="0" presId="urn:microsoft.com/office/officeart/2005/8/layout/vList4"/>
    <dgm:cxn modelId="{9CF7DB3B-0B1A-4662-AC21-E4267FE83587}" type="presParOf" srcId="{72FD33ED-3D91-461A-8BF3-9E38B44D580E}" destId="{6FC1E031-4AB4-4731-9631-966CD6ABF47A}" srcOrd="0" destOrd="0" presId="urn:microsoft.com/office/officeart/2005/8/layout/vList4"/>
    <dgm:cxn modelId="{1A3E405B-7E8B-43FE-B63A-E8660BB71887}" type="presParOf" srcId="{72FD33ED-3D91-461A-8BF3-9E38B44D580E}" destId="{7FBF5D3F-0565-4441-9571-ACD0A4E86AE8}" srcOrd="1" destOrd="0" presId="urn:microsoft.com/office/officeart/2005/8/layout/vList4"/>
    <dgm:cxn modelId="{B656149B-BAA6-4210-AE8B-27F4460752E1}" type="presParOf" srcId="{72FD33ED-3D91-461A-8BF3-9E38B44D580E}" destId="{18DEF1C7-147E-47EF-BDD3-FD938A0E61EE}" srcOrd="2" destOrd="0" presId="urn:microsoft.com/office/officeart/2005/8/layout/vList4"/>
    <dgm:cxn modelId="{4CC63881-2242-496E-B817-0FF7B2875CD7}" type="presParOf" srcId="{F094143A-9E0F-4481-9803-1DBC664EE94D}" destId="{23D38423-E100-4F2E-8263-AC88365E36A7}" srcOrd="1" destOrd="0" presId="urn:microsoft.com/office/officeart/2005/8/layout/vList4"/>
    <dgm:cxn modelId="{108837D8-770C-43E0-8E97-953CE803C459}" type="presParOf" srcId="{F094143A-9E0F-4481-9803-1DBC664EE94D}" destId="{FF8E6EA7-7958-46A6-A6D0-F06EAB1ADD63}" srcOrd="2" destOrd="0" presId="urn:microsoft.com/office/officeart/2005/8/layout/vList4"/>
    <dgm:cxn modelId="{C4AFB067-6E1F-4E36-B9D1-A99BF2016D41}" type="presParOf" srcId="{FF8E6EA7-7958-46A6-A6D0-F06EAB1ADD63}" destId="{07EE867F-A962-4645-AD84-C22313919853}" srcOrd="0" destOrd="0" presId="urn:microsoft.com/office/officeart/2005/8/layout/vList4"/>
    <dgm:cxn modelId="{FDFDE542-7A34-4E8E-801C-09C6CC65620E}" type="presParOf" srcId="{FF8E6EA7-7958-46A6-A6D0-F06EAB1ADD63}" destId="{B97872C0-B070-4598-85EC-FEA7A95926B7}" srcOrd="1" destOrd="0" presId="urn:microsoft.com/office/officeart/2005/8/layout/vList4"/>
    <dgm:cxn modelId="{596C1C16-21DF-44D0-A03F-7066D31CA004}" type="presParOf" srcId="{FF8E6EA7-7958-46A6-A6D0-F06EAB1ADD63}" destId="{B6ACCFBB-5EC1-454E-B202-EFC5F87DBA5B}" srcOrd="2" destOrd="0" presId="urn:microsoft.com/office/officeart/2005/8/layout/vList4"/>
    <dgm:cxn modelId="{9230EAB8-59A4-40B3-950E-DA771F424895}" type="presParOf" srcId="{F094143A-9E0F-4481-9803-1DBC664EE94D}" destId="{E1BD6466-57AD-4632-B07C-A34F39C38D7F}" srcOrd="3" destOrd="0" presId="urn:microsoft.com/office/officeart/2005/8/layout/vList4"/>
    <dgm:cxn modelId="{F3720F26-7524-400E-88AD-643C10F82D56}" type="presParOf" srcId="{F094143A-9E0F-4481-9803-1DBC664EE94D}" destId="{3DA3F590-0F0B-4CCC-ABFA-40F0F893A68B}" srcOrd="4" destOrd="0" presId="urn:microsoft.com/office/officeart/2005/8/layout/vList4"/>
    <dgm:cxn modelId="{92226C19-B19D-49F9-A994-A7023D9940CB}" type="presParOf" srcId="{3DA3F590-0F0B-4CCC-ABFA-40F0F893A68B}" destId="{866A031D-0169-4558-91E7-AE262E61FFEB}" srcOrd="0" destOrd="0" presId="urn:microsoft.com/office/officeart/2005/8/layout/vList4"/>
    <dgm:cxn modelId="{D9F32BFA-47F9-46AF-B265-278293DFF291}" type="presParOf" srcId="{3DA3F590-0F0B-4CCC-ABFA-40F0F893A68B}" destId="{996322A4-6549-4E79-B943-DCDAFE4B4975}" srcOrd="1" destOrd="0" presId="urn:microsoft.com/office/officeart/2005/8/layout/vList4"/>
    <dgm:cxn modelId="{0D01485A-A937-49A1-9BFB-7182A176BABF}" type="presParOf" srcId="{3DA3F590-0F0B-4CCC-ABFA-40F0F893A68B}" destId="{4D94D610-1918-42FC-8603-93F4D128D4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363879-06AF-40FA-B746-F4EAA41A4687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4DF4AA9-4BCD-415E-A75D-A8A91EC3F87D}">
      <dgm:prSet phldrT="[Text]"/>
      <dgm:spPr/>
      <dgm:t>
        <a:bodyPr/>
        <a:lstStyle/>
        <a:p>
          <a:r>
            <a:rPr lang="en-US" dirty="0" smtClean="0"/>
            <a:t>Stakeholder Mapping</a:t>
          </a:r>
          <a:endParaRPr lang="en-US" dirty="0"/>
        </a:p>
      </dgm:t>
    </dgm:pt>
    <dgm:pt modelId="{DAB9BBDD-6414-46E5-9B31-6CC2FB6FDD9B}" type="parTrans" cxnId="{ACA7489F-D365-4B5A-9128-C38BE0167F8F}">
      <dgm:prSet/>
      <dgm:spPr/>
      <dgm:t>
        <a:bodyPr/>
        <a:lstStyle/>
        <a:p>
          <a:endParaRPr lang="en-US"/>
        </a:p>
      </dgm:t>
    </dgm:pt>
    <dgm:pt modelId="{86A50DF5-40B4-42DF-B139-12F654227388}" type="sibTrans" cxnId="{ACA7489F-D365-4B5A-9128-C38BE0167F8F}">
      <dgm:prSet/>
      <dgm:spPr/>
      <dgm:t>
        <a:bodyPr/>
        <a:lstStyle/>
        <a:p>
          <a:endParaRPr lang="en-US"/>
        </a:p>
      </dgm:t>
    </dgm:pt>
    <dgm:pt modelId="{6D95327C-1C58-4A15-9EF3-C2F09A4732A5}">
      <dgm:prSet phldrT="[Text]"/>
      <dgm:spPr/>
      <dgm:t>
        <a:bodyPr/>
        <a:lstStyle/>
        <a:p>
          <a:r>
            <a:rPr lang="en-US" dirty="0" smtClean="0"/>
            <a:t>Review methods to inform different groups of stakeholders including timing &amp; frequency</a:t>
          </a:r>
          <a:endParaRPr lang="en-US" dirty="0"/>
        </a:p>
      </dgm:t>
    </dgm:pt>
    <dgm:pt modelId="{8AC9E24B-4203-412E-88EE-D07D5BCBCEEB}" type="parTrans" cxnId="{EC157017-41B5-400D-B502-BA7582DC52BB}">
      <dgm:prSet/>
      <dgm:spPr/>
      <dgm:t>
        <a:bodyPr/>
        <a:lstStyle/>
        <a:p>
          <a:endParaRPr lang="en-US"/>
        </a:p>
      </dgm:t>
    </dgm:pt>
    <dgm:pt modelId="{3ED5D0FC-D63E-400D-A8BA-2BC394A4B760}" type="sibTrans" cxnId="{EC157017-41B5-400D-B502-BA7582DC52BB}">
      <dgm:prSet/>
      <dgm:spPr/>
      <dgm:t>
        <a:bodyPr/>
        <a:lstStyle/>
        <a:p>
          <a:endParaRPr lang="en-US"/>
        </a:p>
      </dgm:t>
    </dgm:pt>
    <dgm:pt modelId="{5AE5B98F-5AC4-4008-8130-BDFA5BBC9B37}">
      <dgm:prSet phldrT="[Text]"/>
      <dgm:spPr/>
      <dgm:t>
        <a:bodyPr/>
        <a:lstStyle/>
        <a:p>
          <a:r>
            <a:rPr lang="en-US" dirty="0" smtClean="0"/>
            <a:t>Obtain feedback and involvement</a:t>
          </a:r>
          <a:endParaRPr lang="en-US" dirty="0"/>
        </a:p>
      </dgm:t>
    </dgm:pt>
    <dgm:pt modelId="{A52BA268-0C8E-4627-8C26-FFF8A58D19B6}" type="parTrans" cxnId="{518C9000-9C61-4138-8C81-BC092FDB86F4}">
      <dgm:prSet/>
      <dgm:spPr/>
      <dgm:t>
        <a:bodyPr/>
        <a:lstStyle/>
        <a:p>
          <a:endParaRPr lang="en-US"/>
        </a:p>
      </dgm:t>
    </dgm:pt>
    <dgm:pt modelId="{C74BEC6F-A6B8-464F-9481-70BD6F90B146}" type="sibTrans" cxnId="{518C9000-9C61-4138-8C81-BC092FDB86F4}">
      <dgm:prSet/>
      <dgm:spPr/>
      <dgm:t>
        <a:bodyPr/>
        <a:lstStyle/>
        <a:p>
          <a:endParaRPr lang="en-US"/>
        </a:p>
      </dgm:t>
    </dgm:pt>
    <dgm:pt modelId="{BED2978F-2947-4A1D-8640-0EB0CFB95D43}">
      <dgm:prSet phldrT="[Text]"/>
      <dgm:spPr/>
      <dgm:t>
        <a:bodyPr/>
        <a:lstStyle/>
        <a:p>
          <a:r>
            <a:rPr lang="en-US" dirty="0" smtClean="0"/>
            <a:t>Engagement Strategies &amp; Techniques</a:t>
          </a:r>
          <a:endParaRPr lang="en-US" dirty="0"/>
        </a:p>
      </dgm:t>
    </dgm:pt>
    <dgm:pt modelId="{AB187B4B-84EB-49CB-987F-DA6062A69A97}" type="parTrans" cxnId="{86B08DFD-F8E7-4377-9B7C-74A45D6C6416}">
      <dgm:prSet/>
      <dgm:spPr/>
      <dgm:t>
        <a:bodyPr/>
        <a:lstStyle/>
        <a:p>
          <a:endParaRPr lang="en-US"/>
        </a:p>
      </dgm:t>
    </dgm:pt>
    <dgm:pt modelId="{8D52BB88-8AB2-4CB4-A995-6150DFB95944}" type="sibTrans" cxnId="{86B08DFD-F8E7-4377-9B7C-74A45D6C6416}">
      <dgm:prSet/>
      <dgm:spPr/>
      <dgm:t>
        <a:bodyPr/>
        <a:lstStyle/>
        <a:p>
          <a:endParaRPr lang="en-US"/>
        </a:p>
      </dgm:t>
    </dgm:pt>
    <dgm:pt modelId="{0FB1B2F5-7052-48D8-9691-8CD04A2882D6}">
      <dgm:prSet phldrT="[Text]" custT="1"/>
      <dgm:spPr/>
      <dgm:t>
        <a:bodyPr/>
        <a:lstStyle/>
        <a:p>
          <a:r>
            <a:rPr lang="en-US" sz="1800" dirty="0" smtClean="0"/>
            <a:t>Techniques to involve the stakeholders in design and implementation </a:t>
          </a:r>
          <a:endParaRPr lang="en-US" sz="1800" dirty="0"/>
        </a:p>
      </dgm:t>
    </dgm:pt>
    <dgm:pt modelId="{F21D80EF-3807-494C-ABEF-255718BD069C}" type="parTrans" cxnId="{426607F0-A4EA-41BE-A251-1C6E3E61DB71}">
      <dgm:prSet/>
      <dgm:spPr/>
      <dgm:t>
        <a:bodyPr/>
        <a:lstStyle/>
        <a:p>
          <a:endParaRPr lang="en-US"/>
        </a:p>
      </dgm:t>
    </dgm:pt>
    <dgm:pt modelId="{DB15EDB2-6C18-40AF-9E13-FC3E3420366C}" type="sibTrans" cxnId="{426607F0-A4EA-41BE-A251-1C6E3E61DB71}">
      <dgm:prSet/>
      <dgm:spPr/>
      <dgm:t>
        <a:bodyPr/>
        <a:lstStyle/>
        <a:p>
          <a:endParaRPr lang="en-US"/>
        </a:p>
      </dgm:t>
    </dgm:pt>
    <dgm:pt modelId="{8F2EBDF9-D3EC-4943-BD3C-2F8254CB3987}">
      <dgm:prSet phldrT="[Text]"/>
      <dgm:spPr/>
      <dgm:t>
        <a:bodyPr/>
        <a:lstStyle/>
        <a:p>
          <a:r>
            <a:rPr lang="en-US" dirty="0" smtClean="0"/>
            <a:t>Continuous Assessment &amp; Follow up</a:t>
          </a:r>
          <a:endParaRPr lang="en-US" dirty="0"/>
        </a:p>
      </dgm:t>
    </dgm:pt>
    <dgm:pt modelId="{CF6FCD19-8D9B-42F0-B623-A8F01147A467}" type="parTrans" cxnId="{74C7D23C-664E-41ED-9D3C-C3C2DE05B3EA}">
      <dgm:prSet/>
      <dgm:spPr/>
      <dgm:t>
        <a:bodyPr/>
        <a:lstStyle/>
        <a:p>
          <a:endParaRPr lang="en-US"/>
        </a:p>
      </dgm:t>
    </dgm:pt>
    <dgm:pt modelId="{08C60286-3B0E-4FF7-9481-C0110AF305D9}" type="sibTrans" cxnId="{74C7D23C-664E-41ED-9D3C-C3C2DE05B3EA}">
      <dgm:prSet/>
      <dgm:spPr/>
      <dgm:t>
        <a:bodyPr/>
        <a:lstStyle/>
        <a:p>
          <a:endParaRPr lang="en-US"/>
        </a:p>
      </dgm:t>
    </dgm:pt>
    <dgm:pt modelId="{EB90B7F7-8C67-4296-9841-1836DBF541AD}">
      <dgm:prSet phldrT="[Text]" custT="1"/>
      <dgm:spPr/>
      <dgm:t>
        <a:bodyPr/>
        <a:lstStyle/>
        <a:p>
          <a:r>
            <a:rPr lang="en-US" sz="1800" dirty="0" smtClean="0"/>
            <a:t>Clarification of roles and responsibilities for SHM </a:t>
          </a:r>
          <a:endParaRPr lang="en-US" sz="1800" dirty="0"/>
        </a:p>
      </dgm:t>
    </dgm:pt>
    <dgm:pt modelId="{F29A45F5-968E-4276-BFAA-C8BD5BDA23F7}" type="parTrans" cxnId="{8CDB31EB-7784-4423-BE63-C6B6C0D3D869}">
      <dgm:prSet/>
      <dgm:spPr/>
      <dgm:t>
        <a:bodyPr/>
        <a:lstStyle/>
        <a:p>
          <a:endParaRPr lang="en-US"/>
        </a:p>
      </dgm:t>
    </dgm:pt>
    <dgm:pt modelId="{F6C28F87-AE43-4779-9478-B30443C1A8FF}" type="sibTrans" cxnId="{8CDB31EB-7784-4423-BE63-C6B6C0D3D869}">
      <dgm:prSet/>
      <dgm:spPr/>
      <dgm:t>
        <a:bodyPr/>
        <a:lstStyle/>
        <a:p>
          <a:endParaRPr lang="en-US"/>
        </a:p>
      </dgm:t>
    </dgm:pt>
    <dgm:pt modelId="{3530A88A-6328-44E8-9F5C-014622A78292}">
      <dgm:prSet phldrT="[Text]" custT="1"/>
      <dgm:spPr/>
      <dgm:t>
        <a:bodyPr/>
        <a:lstStyle/>
        <a:p>
          <a:r>
            <a:rPr lang="en-US" sz="1800" dirty="0" smtClean="0"/>
            <a:t>Validate &amp; evaluate communication processes</a:t>
          </a:r>
          <a:endParaRPr lang="en-US" sz="1800" dirty="0"/>
        </a:p>
      </dgm:t>
    </dgm:pt>
    <dgm:pt modelId="{F7894715-F517-463C-B694-18EFA7C67558}" type="parTrans" cxnId="{6069C85F-2F0F-4839-BDB9-F7D77F9D99E8}">
      <dgm:prSet/>
      <dgm:spPr/>
      <dgm:t>
        <a:bodyPr/>
        <a:lstStyle/>
        <a:p>
          <a:endParaRPr lang="en-US"/>
        </a:p>
      </dgm:t>
    </dgm:pt>
    <dgm:pt modelId="{160AE06F-D700-4D56-B051-B43045594FAD}" type="sibTrans" cxnId="{6069C85F-2F0F-4839-BDB9-F7D77F9D99E8}">
      <dgm:prSet/>
      <dgm:spPr/>
      <dgm:t>
        <a:bodyPr/>
        <a:lstStyle/>
        <a:p>
          <a:endParaRPr lang="en-US"/>
        </a:p>
      </dgm:t>
    </dgm:pt>
    <dgm:pt modelId="{BAD3BE43-99B3-46E6-BC4F-922EE47B4EC8}">
      <dgm:prSet phldrT="[Text]"/>
      <dgm:spPr/>
      <dgm:t>
        <a:bodyPr/>
        <a:lstStyle/>
        <a:p>
          <a:r>
            <a:rPr lang="en-US" dirty="0" smtClean="0"/>
            <a:t>Communication Strategy &amp; Planning</a:t>
          </a:r>
          <a:endParaRPr lang="en-US" dirty="0"/>
        </a:p>
      </dgm:t>
    </dgm:pt>
    <dgm:pt modelId="{C40B8878-3E41-4163-A94F-2BC99E224D8C}" type="parTrans" cxnId="{E40F06C9-C000-4525-8E30-FADEDC7B1EF6}">
      <dgm:prSet/>
      <dgm:spPr/>
      <dgm:t>
        <a:bodyPr/>
        <a:lstStyle/>
        <a:p>
          <a:endParaRPr lang="en-US"/>
        </a:p>
      </dgm:t>
    </dgm:pt>
    <dgm:pt modelId="{D892A9F5-F03F-4F07-8283-9E2F97482293}" type="sibTrans" cxnId="{E40F06C9-C000-4525-8E30-FADEDC7B1EF6}">
      <dgm:prSet/>
      <dgm:spPr/>
      <dgm:t>
        <a:bodyPr/>
        <a:lstStyle/>
        <a:p>
          <a:endParaRPr lang="en-US"/>
        </a:p>
      </dgm:t>
    </dgm:pt>
    <dgm:pt modelId="{68CAA0D9-004E-4770-B573-CFA664D2D5C4}">
      <dgm:prSet phldrT="[Text]" custT="1"/>
      <dgm:spPr/>
      <dgm:t>
        <a:bodyPr/>
        <a:lstStyle/>
        <a:p>
          <a:r>
            <a:rPr lang="en-US" sz="1800" dirty="0" smtClean="0"/>
            <a:t>Identify key stakeholders</a:t>
          </a:r>
          <a:endParaRPr lang="en-US" sz="1800" dirty="0"/>
        </a:p>
      </dgm:t>
    </dgm:pt>
    <dgm:pt modelId="{22C16440-7EA6-4641-9BCC-2A696FBFD47B}" type="parTrans" cxnId="{B8F5D97D-192E-40ED-B9A8-53C963A4EF15}">
      <dgm:prSet/>
      <dgm:spPr/>
      <dgm:t>
        <a:bodyPr/>
        <a:lstStyle/>
        <a:p>
          <a:endParaRPr lang="en-US"/>
        </a:p>
      </dgm:t>
    </dgm:pt>
    <dgm:pt modelId="{25B98D2D-2FBC-46F3-89B6-9C20638FABE8}" type="sibTrans" cxnId="{B8F5D97D-192E-40ED-B9A8-53C963A4EF15}">
      <dgm:prSet/>
      <dgm:spPr/>
      <dgm:t>
        <a:bodyPr/>
        <a:lstStyle/>
        <a:p>
          <a:endParaRPr lang="en-US"/>
        </a:p>
      </dgm:t>
    </dgm:pt>
    <dgm:pt modelId="{D1C99ECA-9C6A-4FE5-BB04-0DE37AA4B0E2}">
      <dgm:prSet phldrT="[Text]" custT="1"/>
      <dgm:spPr/>
      <dgm:t>
        <a:bodyPr/>
        <a:lstStyle/>
        <a:p>
          <a:r>
            <a:rPr lang="en-US" sz="1600" dirty="0" smtClean="0"/>
            <a:t>Define stakeholders concerns and issues, hidden agendas, what information they require</a:t>
          </a:r>
          <a:endParaRPr lang="en-US" sz="1600" dirty="0"/>
        </a:p>
      </dgm:t>
    </dgm:pt>
    <dgm:pt modelId="{3CF24548-33E2-4535-BA7C-261370846C68}" type="parTrans" cxnId="{3D56C691-E6A3-4974-BB42-437329311E14}">
      <dgm:prSet/>
      <dgm:spPr/>
      <dgm:t>
        <a:bodyPr/>
        <a:lstStyle/>
        <a:p>
          <a:endParaRPr lang="en-US"/>
        </a:p>
      </dgm:t>
    </dgm:pt>
    <dgm:pt modelId="{A9AB1893-AA76-486E-903E-27002D244305}" type="sibTrans" cxnId="{3D56C691-E6A3-4974-BB42-437329311E14}">
      <dgm:prSet/>
      <dgm:spPr/>
      <dgm:t>
        <a:bodyPr/>
        <a:lstStyle/>
        <a:p>
          <a:endParaRPr lang="en-US"/>
        </a:p>
      </dgm:t>
    </dgm:pt>
    <dgm:pt modelId="{6D03DE6D-38C5-42B1-BF54-660D37FFB30F}">
      <dgm:prSet phldrT="[Text]" custT="1"/>
      <dgm:spPr/>
      <dgm:t>
        <a:bodyPr/>
        <a:lstStyle/>
        <a:p>
          <a:r>
            <a:rPr lang="en-US" sz="1600" dirty="0" smtClean="0"/>
            <a:t>Assess their level of commitment and interest</a:t>
          </a:r>
          <a:endParaRPr lang="en-US" sz="1600" dirty="0"/>
        </a:p>
      </dgm:t>
    </dgm:pt>
    <dgm:pt modelId="{C63BDDA1-C392-4E4E-9B08-E6A205FB8DBE}" type="parTrans" cxnId="{527E795D-6B5B-4804-8EF9-3690BA7087F4}">
      <dgm:prSet/>
      <dgm:spPr/>
      <dgm:t>
        <a:bodyPr/>
        <a:lstStyle/>
        <a:p>
          <a:endParaRPr lang="en-US"/>
        </a:p>
      </dgm:t>
    </dgm:pt>
    <dgm:pt modelId="{841A4846-FF8E-40D0-A6DA-ACCA808A68D9}" type="sibTrans" cxnId="{527E795D-6B5B-4804-8EF9-3690BA7087F4}">
      <dgm:prSet/>
      <dgm:spPr/>
      <dgm:t>
        <a:bodyPr/>
        <a:lstStyle/>
        <a:p>
          <a:endParaRPr lang="en-US"/>
        </a:p>
      </dgm:t>
    </dgm:pt>
    <dgm:pt modelId="{74BE8DD6-40EC-4597-A4D2-EFD6B8ADBB66}">
      <dgm:prSet phldrT="[Text]"/>
      <dgm:spPr/>
      <dgm:t>
        <a:bodyPr/>
        <a:lstStyle/>
        <a:p>
          <a:r>
            <a:rPr lang="en-US" dirty="0" smtClean="0"/>
            <a:t>Make a communication plan and create continuous dialog with stakeholders</a:t>
          </a:r>
          <a:endParaRPr lang="en-US" dirty="0"/>
        </a:p>
      </dgm:t>
    </dgm:pt>
    <dgm:pt modelId="{0080F130-4BDD-49E0-8657-B5CF5D08846A}" type="parTrans" cxnId="{6F86D9C9-2085-4667-86C5-11717299D207}">
      <dgm:prSet/>
      <dgm:spPr/>
      <dgm:t>
        <a:bodyPr/>
        <a:lstStyle/>
        <a:p>
          <a:endParaRPr lang="en-US"/>
        </a:p>
      </dgm:t>
    </dgm:pt>
    <dgm:pt modelId="{A24DFD7E-EA90-44C5-94A8-09A9037694B0}" type="sibTrans" cxnId="{6F86D9C9-2085-4667-86C5-11717299D207}">
      <dgm:prSet/>
      <dgm:spPr/>
      <dgm:t>
        <a:bodyPr/>
        <a:lstStyle/>
        <a:p>
          <a:endParaRPr lang="en-US"/>
        </a:p>
      </dgm:t>
    </dgm:pt>
    <dgm:pt modelId="{A2B2B4F0-77EE-445E-A3B8-276E20A5DC83}">
      <dgm:prSet phldrT="[Text]" custT="1"/>
      <dgm:spPr/>
      <dgm:t>
        <a:bodyPr/>
        <a:lstStyle/>
        <a:p>
          <a:r>
            <a:rPr lang="en-US" sz="1600" dirty="0" smtClean="0"/>
            <a:t>Assess their level of influence on project outcomes</a:t>
          </a:r>
          <a:endParaRPr lang="en-US" sz="1600" dirty="0"/>
        </a:p>
      </dgm:t>
    </dgm:pt>
    <dgm:pt modelId="{93839B31-67A4-49DC-80B5-86E19D1EF834}" type="parTrans" cxnId="{98F6095E-6928-4894-9543-2579393D9273}">
      <dgm:prSet/>
      <dgm:spPr/>
      <dgm:t>
        <a:bodyPr/>
        <a:lstStyle/>
        <a:p>
          <a:endParaRPr lang="en-US"/>
        </a:p>
      </dgm:t>
    </dgm:pt>
    <dgm:pt modelId="{39FFB56D-D48D-48B5-A9B3-D9599B1F4390}" type="sibTrans" cxnId="{98F6095E-6928-4894-9543-2579393D9273}">
      <dgm:prSet/>
      <dgm:spPr/>
      <dgm:t>
        <a:bodyPr/>
        <a:lstStyle/>
        <a:p>
          <a:endParaRPr lang="en-US"/>
        </a:p>
      </dgm:t>
    </dgm:pt>
    <dgm:pt modelId="{616D2EA0-190A-4EA5-AA29-FE5AA16E72BC}" type="pres">
      <dgm:prSet presAssocID="{7B363879-06AF-40FA-B746-F4EAA41A468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24B554-F028-4F18-B645-24648E3FEBFF}" type="pres">
      <dgm:prSet presAssocID="{D4DF4AA9-4BCD-415E-A75D-A8A91EC3F87D}" presName="compNode" presStyleCnt="0"/>
      <dgm:spPr/>
    </dgm:pt>
    <dgm:pt modelId="{DF325CEC-002F-4CFC-BCFB-C9A1C23CF263}" type="pres">
      <dgm:prSet presAssocID="{D4DF4AA9-4BCD-415E-A75D-A8A91EC3F87D}" presName="aNode" presStyleLbl="bgShp" presStyleIdx="0" presStyleCnt="4"/>
      <dgm:spPr/>
      <dgm:t>
        <a:bodyPr/>
        <a:lstStyle/>
        <a:p>
          <a:endParaRPr lang="en-US"/>
        </a:p>
      </dgm:t>
    </dgm:pt>
    <dgm:pt modelId="{A010654D-6057-4E19-BB9F-3A2400D02B25}" type="pres">
      <dgm:prSet presAssocID="{D4DF4AA9-4BCD-415E-A75D-A8A91EC3F87D}" presName="textNode" presStyleLbl="bgShp" presStyleIdx="0" presStyleCnt="4"/>
      <dgm:spPr/>
      <dgm:t>
        <a:bodyPr/>
        <a:lstStyle/>
        <a:p>
          <a:endParaRPr lang="en-US"/>
        </a:p>
      </dgm:t>
    </dgm:pt>
    <dgm:pt modelId="{B6101964-5A74-489C-8A44-D2215F4F6D37}" type="pres">
      <dgm:prSet presAssocID="{D4DF4AA9-4BCD-415E-A75D-A8A91EC3F87D}" presName="compChildNode" presStyleCnt="0"/>
      <dgm:spPr/>
    </dgm:pt>
    <dgm:pt modelId="{51CDAAFC-8304-4B4D-AE05-ACD83717BF8E}" type="pres">
      <dgm:prSet presAssocID="{D4DF4AA9-4BCD-415E-A75D-A8A91EC3F87D}" presName="theInnerList" presStyleCnt="0"/>
      <dgm:spPr/>
    </dgm:pt>
    <dgm:pt modelId="{A54747B8-1C9A-4992-8C41-9B9E47179960}" type="pres">
      <dgm:prSet presAssocID="{68CAA0D9-004E-4770-B573-CFA664D2D5C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6DD2-AD93-4839-B604-D222C2DB414D}" type="pres">
      <dgm:prSet presAssocID="{68CAA0D9-004E-4770-B573-CFA664D2D5C4}" presName="aSpace2" presStyleCnt="0"/>
      <dgm:spPr/>
    </dgm:pt>
    <dgm:pt modelId="{74C26015-6C8D-4727-9F25-F4C6927835B1}" type="pres">
      <dgm:prSet presAssocID="{D1C99ECA-9C6A-4FE5-BB04-0DE37AA4B0E2}" presName="childNode" presStyleLbl="node1" presStyleIdx="1" presStyleCnt="10" custScaleY="254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F4094-A34E-4319-84DC-09AAB6BB64F6}" type="pres">
      <dgm:prSet presAssocID="{D1C99ECA-9C6A-4FE5-BB04-0DE37AA4B0E2}" presName="aSpace2" presStyleCnt="0"/>
      <dgm:spPr/>
    </dgm:pt>
    <dgm:pt modelId="{97616A62-E5FD-4169-9F53-A2A505D6D58E}" type="pres">
      <dgm:prSet presAssocID="{6D03DE6D-38C5-42B1-BF54-660D37FFB30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27DF4-6161-4C5B-A5FD-8F4B5B900B9A}" type="pres">
      <dgm:prSet presAssocID="{6D03DE6D-38C5-42B1-BF54-660D37FFB30F}" presName="aSpace2" presStyleCnt="0"/>
      <dgm:spPr/>
    </dgm:pt>
    <dgm:pt modelId="{826079E5-3C44-4157-AD49-8D10FECE0013}" type="pres">
      <dgm:prSet presAssocID="{A2B2B4F0-77EE-445E-A3B8-276E20A5DC83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97222-2D74-43FA-84E3-1870C23F1118}" type="pres">
      <dgm:prSet presAssocID="{D4DF4AA9-4BCD-415E-A75D-A8A91EC3F87D}" presName="aSpace" presStyleCnt="0"/>
      <dgm:spPr/>
    </dgm:pt>
    <dgm:pt modelId="{E0FDF42A-E928-4B96-AD65-FEFC9362550A}" type="pres">
      <dgm:prSet presAssocID="{BAD3BE43-99B3-46E6-BC4F-922EE47B4EC8}" presName="compNode" presStyleCnt="0"/>
      <dgm:spPr/>
    </dgm:pt>
    <dgm:pt modelId="{F64984A3-E882-4C95-B6C3-5BCC2BCA0923}" type="pres">
      <dgm:prSet presAssocID="{BAD3BE43-99B3-46E6-BC4F-922EE47B4EC8}" presName="aNode" presStyleLbl="bgShp" presStyleIdx="1" presStyleCnt="4"/>
      <dgm:spPr/>
      <dgm:t>
        <a:bodyPr/>
        <a:lstStyle/>
        <a:p>
          <a:endParaRPr lang="en-US"/>
        </a:p>
      </dgm:t>
    </dgm:pt>
    <dgm:pt modelId="{CABB04BE-36AA-42BA-A785-6D4C6C08022E}" type="pres">
      <dgm:prSet presAssocID="{BAD3BE43-99B3-46E6-BC4F-922EE47B4EC8}" presName="textNode" presStyleLbl="bgShp" presStyleIdx="1" presStyleCnt="4"/>
      <dgm:spPr/>
      <dgm:t>
        <a:bodyPr/>
        <a:lstStyle/>
        <a:p>
          <a:endParaRPr lang="en-US"/>
        </a:p>
      </dgm:t>
    </dgm:pt>
    <dgm:pt modelId="{FDEF67A0-BCFD-4DD7-99D3-82D91B553AF6}" type="pres">
      <dgm:prSet presAssocID="{BAD3BE43-99B3-46E6-BC4F-922EE47B4EC8}" presName="compChildNode" presStyleCnt="0"/>
      <dgm:spPr/>
    </dgm:pt>
    <dgm:pt modelId="{4F700E31-EA49-46B0-96B5-8F3E3F6EA2D1}" type="pres">
      <dgm:prSet presAssocID="{BAD3BE43-99B3-46E6-BC4F-922EE47B4EC8}" presName="theInnerList" presStyleCnt="0"/>
      <dgm:spPr/>
    </dgm:pt>
    <dgm:pt modelId="{E4721815-E10E-4D48-8EE1-0C2BA7A75A4A}" type="pres">
      <dgm:prSet presAssocID="{6D95327C-1C58-4A15-9EF3-C2F09A4732A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78A08-6E73-4977-83BA-A8881D67B56E}" type="pres">
      <dgm:prSet presAssocID="{6D95327C-1C58-4A15-9EF3-C2F09A4732A5}" presName="aSpace2" presStyleCnt="0"/>
      <dgm:spPr/>
    </dgm:pt>
    <dgm:pt modelId="{57D1DD81-D7AF-427C-99F0-D8B9A2F98B9B}" type="pres">
      <dgm:prSet presAssocID="{74BE8DD6-40EC-4597-A4D2-EFD6B8ADBB6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355C-D2C4-4CFB-87E9-A3BE940C1B51}" type="pres">
      <dgm:prSet presAssocID="{74BE8DD6-40EC-4597-A4D2-EFD6B8ADBB66}" presName="aSpace2" presStyleCnt="0"/>
      <dgm:spPr/>
    </dgm:pt>
    <dgm:pt modelId="{2700BE28-3026-4025-A656-BB3F749F17CC}" type="pres">
      <dgm:prSet presAssocID="{5AE5B98F-5AC4-4008-8130-BDFA5BBC9B37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77CD6-0424-4BDB-B914-3AD7E3C2149B}" type="pres">
      <dgm:prSet presAssocID="{BAD3BE43-99B3-46E6-BC4F-922EE47B4EC8}" presName="aSpace" presStyleCnt="0"/>
      <dgm:spPr/>
    </dgm:pt>
    <dgm:pt modelId="{DC9B61DE-5E0E-4EFD-8FAE-08339F67E975}" type="pres">
      <dgm:prSet presAssocID="{BED2978F-2947-4A1D-8640-0EB0CFB95D43}" presName="compNode" presStyleCnt="0"/>
      <dgm:spPr/>
    </dgm:pt>
    <dgm:pt modelId="{4E06DE28-5EAC-4858-A07F-4F4F6D355A82}" type="pres">
      <dgm:prSet presAssocID="{BED2978F-2947-4A1D-8640-0EB0CFB95D43}" presName="aNode" presStyleLbl="bgShp" presStyleIdx="2" presStyleCnt="4"/>
      <dgm:spPr/>
      <dgm:t>
        <a:bodyPr/>
        <a:lstStyle/>
        <a:p>
          <a:endParaRPr lang="en-US"/>
        </a:p>
      </dgm:t>
    </dgm:pt>
    <dgm:pt modelId="{84B6C5A3-4F82-4FF5-8B00-21D74B16AAF8}" type="pres">
      <dgm:prSet presAssocID="{BED2978F-2947-4A1D-8640-0EB0CFB95D43}" presName="textNode" presStyleLbl="bgShp" presStyleIdx="2" presStyleCnt="4"/>
      <dgm:spPr/>
      <dgm:t>
        <a:bodyPr/>
        <a:lstStyle/>
        <a:p>
          <a:endParaRPr lang="en-US"/>
        </a:p>
      </dgm:t>
    </dgm:pt>
    <dgm:pt modelId="{A877A48E-13A0-428D-9D2E-079BF35DC712}" type="pres">
      <dgm:prSet presAssocID="{BED2978F-2947-4A1D-8640-0EB0CFB95D43}" presName="compChildNode" presStyleCnt="0"/>
      <dgm:spPr/>
    </dgm:pt>
    <dgm:pt modelId="{56E1E0D8-99D4-4D80-A8F8-A780A4601B71}" type="pres">
      <dgm:prSet presAssocID="{BED2978F-2947-4A1D-8640-0EB0CFB95D43}" presName="theInnerList" presStyleCnt="0"/>
      <dgm:spPr/>
    </dgm:pt>
    <dgm:pt modelId="{CBB88C24-2DF3-4E94-BAAA-4E7DAB0EF013}" type="pres">
      <dgm:prSet presAssocID="{0FB1B2F5-7052-48D8-9691-8CD04A2882D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B728-D9B6-4851-81AC-AEB73BE4380F}" type="pres">
      <dgm:prSet presAssocID="{BED2978F-2947-4A1D-8640-0EB0CFB95D43}" presName="aSpace" presStyleCnt="0"/>
      <dgm:spPr/>
    </dgm:pt>
    <dgm:pt modelId="{4669124F-A0EE-461D-B69E-E43A9CC6C97A}" type="pres">
      <dgm:prSet presAssocID="{8F2EBDF9-D3EC-4943-BD3C-2F8254CB3987}" presName="compNode" presStyleCnt="0"/>
      <dgm:spPr/>
    </dgm:pt>
    <dgm:pt modelId="{4E0F164F-3D2F-45BA-BB9F-25208F8DE39B}" type="pres">
      <dgm:prSet presAssocID="{8F2EBDF9-D3EC-4943-BD3C-2F8254CB3987}" presName="aNode" presStyleLbl="bgShp" presStyleIdx="3" presStyleCnt="4"/>
      <dgm:spPr/>
      <dgm:t>
        <a:bodyPr/>
        <a:lstStyle/>
        <a:p>
          <a:endParaRPr lang="en-US"/>
        </a:p>
      </dgm:t>
    </dgm:pt>
    <dgm:pt modelId="{A45A58BC-4DE3-4706-8E8F-093B82C0CDC2}" type="pres">
      <dgm:prSet presAssocID="{8F2EBDF9-D3EC-4943-BD3C-2F8254CB3987}" presName="textNode" presStyleLbl="bgShp" presStyleIdx="3" presStyleCnt="4"/>
      <dgm:spPr/>
      <dgm:t>
        <a:bodyPr/>
        <a:lstStyle/>
        <a:p>
          <a:endParaRPr lang="en-US"/>
        </a:p>
      </dgm:t>
    </dgm:pt>
    <dgm:pt modelId="{6CC6DFE8-75AC-4F1A-AB5E-F99A9FCB40F5}" type="pres">
      <dgm:prSet presAssocID="{8F2EBDF9-D3EC-4943-BD3C-2F8254CB3987}" presName="compChildNode" presStyleCnt="0"/>
      <dgm:spPr/>
    </dgm:pt>
    <dgm:pt modelId="{3817F27C-4231-4A3B-BDF9-8DA46E0B4CB2}" type="pres">
      <dgm:prSet presAssocID="{8F2EBDF9-D3EC-4943-BD3C-2F8254CB3987}" presName="theInnerList" presStyleCnt="0"/>
      <dgm:spPr/>
    </dgm:pt>
    <dgm:pt modelId="{B5B72584-2F6F-4781-A427-EDE2E56AA8EE}" type="pres">
      <dgm:prSet presAssocID="{EB90B7F7-8C67-4296-9841-1836DBF541AD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80FFA-271B-477E-9D0B-8E97234B47FE}" type="pres">
      <dgm:prSet presAssocID="{EB90B7F7-8C67-4296-9841-1836DBF541AD}" presName="aSpace2" presStyleCnt="0"/>
      <dgm:spPr/>
    </dgm:pt>
    <dgm:pt modelId="{0C0B4256-3FEA-4092-9793-BF2D4A5C76C8}" type="pres">
      <dgm:prSet presAssocID="{3530A88A-6328-44E8-9F5C-014622A78292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CB561-3EED-4C0D-A74C-CDC00FA4FF90}" type="presOf" srcId="{BED2978F-2947-4A1D-8640-0EB0CFB95D43}" destId="{84B6C5A3-4F82-4FF5-8B00-21D74B16AAF8}" srcOrd="1" destOrd="0" presId="urn:microsoft.com/office/officeart/2005/8/layout/lProcess2"/>
    <dgm:cxn modelId="{09F90D84-4C6C-4006-9BDC-0B07F77DF810}" type="presOf" srcId="{74BE8DD6-40EC-4597-A4D2-EFD6B8ADBB66}" destId="{57D1DD81-D7AF-427C-99F0-D8B9A2F98B9B}" srcOrd="0" destOrd="0" presId="urn:microsoft.com/office/officeart/2005/8/layout/lProcess2"/>
    <dgm:cxn modelId="{B8F5D97D-192E-40ED-B9A8-53C963A4EF15}" srcId="{D4DF4AA9-4BCD-415E-A75D-A8A91EC3F87D}" destId="{68CAA0D9-004E-4770-B573-CFA664D2D5C4}" srcOrd="0" destOrd="0" parTransId="{22C16440-7EA6-4641-9BCC-2A696FBFD47B}" sibTransId="{25B98D2D-2FBC-46F3-89B6-9C20638FABE8}"/>
    <dgm:cxn modelId="{B6724E18-273E-48DB-A816-3604071AB8F6}" type="presOf" srcId="{0FB1B2F5-7052-48D8-9691-8CD04A2882D6}" destId="{CBB88C24-2DF3-4E94-BAAA-4E7DAB0EF013}" srcOrd="0" destOrd="0" presId="urn:microsoft.com/office/officeart/2005/8/layout/lProcess2"/>
    <dgm:cxn modelId="{43623C28-5BEA-48D0-A989-B3C550CB6E20}" type="presOf" srcId="{BAD3BE43-99B3-46E6-BC4F-922EE47B4EC8}" destId="{F64984A3-E882-4C95-B6C3-5BCC2BCA0923}" srcOrd="0" destOrd="0" presId="urn:microsoft.com/office/officeart/2005/8/layout/lProcess2"/>
    <dgm:cxn modelId="{554DBFBF-42ED-40AD-B31F-2D830EE82513}" type="presOf" srcId="{8F2EBDF9-D3EC-4943-BD3C-2F8254CB3987}" destId="{A45A58BC-4DE3-4706-8E8F-093B82C0CDC2}" srcOrd="1" destOrd="0" presId="urn:microsoft.com/office/officeart/2005/8/layout/lProcess2"/>
    <dgm:cxn modelId="{201FB0CC-A3C2-4F9D-A95C-0211D13C46D5}" type="presOf" srcId="{7B363879-06AF-40FA-B746-F4EAA41A4687}" destId="{616D2EA0-190A-4EA5-AA29-FE5AA16E72BC}" srcOrd="0" destOrd="0" presId="urn:microsoft.com/office/officeart/2005/8/layout/lProcess2"/>
    <dgm:cxn modelId="{A52E3947-9A6D-4789-BB7C-06F52EA715BB}" type="presOf" srcId="{D4DF4AA9-4BCD-415E-A75D-A8A91EC3F87D}" destId="{DF325CEC-002F-4CFC-BCFB-C9A1C23CF263}" srcOrd="0" destOrd="0" presId="urn:microsoft.com/office/officeart/2005/8/layout/lProcess2"/>
    <dgm:cxn modelId="{E40F06C9-C000-4525-8E30-FADEDC7B1EF6}" srcId="{7B363879-06AF-40FA-B746-F4EAA41A4687}" destId="{BAD3BE43-99B3-46E6-BC4F-922EE47B4EC8}" srcOrd="1" destOrd="0" parTransId="{C40B8878-3E41-4163-A94F-2BC99E224D8C}" sibTransId="{D892A9F5-F03F-4F07-8283-9E2F97482293}"/>
    <dgm:cxn modelId="{38D7BC00-EC62-4007-9B8C-6A06C1BEAE48}" type="presOf" srcId="{BAD3BE43-99B3-46E6-BC4F-922EE47B4EC8}" destId="{CABB04BE-36AA-42BA-A785-6D4C6C08022E}" srcOrd="1" destOrd="0" presId="urn:microsoft.com/office/officeart/2005/8/layout/lProcess2"/>
    <dgm:cxn modelId="{527E795D-6B5B-4804-8EF9-3690BA7087F4}" srcId="{D4DF4AA9-4BCD-415E-A75D-A8A91EC3F87D}" destId="{6D03DE6D-38C5-42B1-BF54-660D37FFB30F}" srcOrd="2" destOrd="0" parTransId="{C63BDDA1-C392-4E4E-9B08-E6A205FB8DBE}" sibTransId="{841A4846-FF8E-40D0-A6DA-ACCA808A68D9}"/>
    <dgm:cxn modelId="{DCD3F510-C2A3-4710-8E30-0518237D4392}" type="presOf" srcId="{5AE5B98F-5AC4-4008-8130-BDFA5BBC9B37}" destId="{2700BE28-3026-4025-A656-BB3F749F17CC}" srcOrd="0" destOrd="0" presId="urn:microsoft.com/office/officeart/2005/8/layout/lProcess2"/>
    <dgm:cxn modelId="{86B08DFD-F8E7-4377-9B7C-74A45D6C6416}" srcId="{7B363879-06AF-40FA-B746-F4EAA41A4687}" destId="{BED2978F-2947-4A1D-8640-0EB0CFB95D43}" srcOrd="2" destOrd="0" parTransId="{AB187B4B-84EB-49CB-987F-DA6062A69A97}" sibTransId="{8D52BB88-8AB2-4CB4-A995-6150DFB95944}"/>
    <dgm:cxn modelId="{9BF1B81F-9F7C-46D3-8D6A-FCAC50F016F6}" type="presOf" srcId="{6D95327C-1C58-4A15-9EF3-C2F09A4732A5}" destId="{E4721815-E10E-4D48-8EE1-0C2BA7A75A4A}" srcOrd="0" destOrd="0" presId="urn:microsoft.com/office/officeart/2005/8/layout/lProcess2"/>
    <dgm:cxn modelId="{74C7D23C-664E-41ED-9D3C-C3C2DE05B3EA}" srcId="{7B363879-06AF-40FA-B746-F4EAA41A4687}" destId="{8F2EBDF9-D3EC-4943-BD3C-2F8254CB3987}" srcOrd="3" destOrd="0" parTransId="{CF6FCD19-8D9B-42F0-B623-A8F01147A467}" sibTransId="{08C60286-3B0E-4FF7-9481-C0110AF305D9}"/>
    <dgm:cxn modelId="{8FD2481E-4DBA-4CEC-90A9-4A2DB1BABC46}" type="presOf" srcId="{EB90B7F7-8C67-4296-9841-1836DBF541AD}" destId="{B5B72584-2F6F-4781-A427-EDE2E56AA8EE}" srcOrd="0" destOrd="0" presId="urn:microsoft.com/office/officeart/2005/8/layout/lProcess2"/>
    <dgm:cxn modelId="{9D90CAA9-1E71-4CCC-9611-78CFBEFAE50F}" type="presOf" srcId="{D4DF4AA9-4BCD-415E-A75D-A8A91EC3F87D}" destId="{A010654D-6057-4E19-BB9F-3A2400D02B25}" srcOrd="1" destOrd="0" presId="urn:microsoft.com/office/officeart/2005/8/layout/lProcess2"/>
    <dgm:cxn modelId="{8CDB31EB-7784-4423-BE63-C6B6C0D3D869}" srcId="{8F2EBDF9-D3EC-4943-BD3C-2F8254CB3987}" destId="{EB90B7F7-8C67-4296-9841-1836DBF541AD}" srcOrd="0" destOrd="0" parTransId="{F29A45F5-968E-4276-BFAA-C8BD5BDA23F7}" sibTransId="{F6C28F87-AE43-4779-9478-B30443C1A8FF}"/>
    <dgm:cxn modelId="{EC157017-41B5-400D-B502-BA7582DC52BB}" srcId="{BAD3BE43-99B3-46E6-BC4F-922EE47B4EC8}" destId="{6D95327C-1C58-4A15-9EF3-C2F09A4732A5}" srcOrd="0" destOrd="0" parTransId="{8AC9E24B-4203-412E-88EE-D07D5BCBCEEB}" sibTransId="{3ED5D0FC-D63E-400D-A8BA-2BC394A4B760}"/>
    <dgm:cxn modelId="{98F6095E-6928-4894-9543-2579393D9273}" srcId="{D4DF4AA9-4BCD-415E-A75D-A8A91EC3F87D}" destId="{A2B2B4F0-77EE-445E-A3B8-276E20A5DC83}" srcOrd="3" destOrd="0" parTransId="{93839B31-67A4-49DC-80B5-86E19D1EF834}" sibTransId="{39FFB56D-D48D-48B5-A9B3-D9599B1F4390}"/>
    <dgm:cxn modelId="{ACA7489F-D365-4B5A-9128-C38BE0167F8F}" srcId="{7B363879-06AF-40FA-B746-F4EAA41A4687}" destId="{D4DF4AA9-4BCD-415E-A75D-A8A91EC3F87D}" srcOrd="0" destOrd="0" parTransId="{DAB9BBDD-6414-46E5-9B31-6CC2FB6FDD9B}" sibTransId="{86A50DF5-40B4-42DF-B139-12F654227388}"/>
    <dgm:cxn modelId="{7E1D78B1-44C6-4292-9A54-3BFC16994151}" type="presOf" srcId="{6D03DE6D-38C5-42B1-BF54-660D37FFB30F}" destId="{97616A62-E5FD-4169-9F53-A2A505D6D58E}" srcOrd="0" destOrd="0" presId="urn:microsoft.com/office/officeart/2005/8/layout/lProcess2"/>
    <dgm:cxn modelId="{426607F0-A4EA-41BE-A251-1C6E3E61DB71}" srcId="{BED2978F-2947-4A1D-8640-0EB0CFB95D43}" destId="{0FB1B2F5-7052-48D8-9691-8CD04A2882D6}" srcOrd="0" destOrd="0" parTransId="{F21D80EF-3807-494C-ABEF-255718BD069C}" sibTransId="{DB15EDB2-6C18-40AF-9E13-FC3E3420366C}"/>
    <dgm:cxn modelId="{A822CE1C-D06C-4FBD-B475-2BF87EAE0C18}" type="presOf" srcId="{8F2EBDF9-D3EC-4943-BD3C-2F8254CB3987}" destId="{4E0F164F-3D2F-45BA-BB9F-25208F8DE39B}" srcOrd="0" destOrd="0" presId="urn:microsoft.com/office/officeart/2005/8/layout/lProcess2"/>
    <dgm:cxn modelId="{59CC87DA-9136-4133-9663-60838501F4E0}" type="presOf" srcId="{D1C99ECA-9C6A-4FE5-BB04-0DE37AA4B0E2}" destId="{74C26015-6C8D-4727-9F25-F4C6927835B1}" srcOrd="0" destOrd="0" presId="urn:microsoft.com/office/officeart/2005/8/layout/lProcess2"/>
    <dgm:cxn modelId="{965377DA-2A7B-4476-8140-116E684922EE}" type="presOf" srcId="{BED2978F-2947-4A1D-8640-0EB0CFB95D43}" destId="{4E06DE28-5EAC-4858-A07F-4F4F6D355A82}" srcOrd="0" destOrd="0" presId="urn:microsoft.com/office/officeart/2005/8/layout/lProcess2"/>
    <dgm:cxn modelId="{6F86D9C9-2085-4667-86C5-11717299D207}" srcId="{BAD3BE43-99B3-46E6-BC4F-922EE47B4EC8}" destId="{74BE8DD6-40EC-4597-A4D2-EFD6B8ADBB66}" srcOrd="1" destOrd="0" parTransId="{0080F130-4BDD-49E0-8657-B5CF5D08846A}" sibTransId="{A24DFD7E-EA90-44C5-94A8-09A9037694B0}"/>
    <dgm:cxn modelId="{5AAD09ED-BAAF-4EE9-B5B0-C43C95C7363A}" type="presOf" srcId="{68CAA0D9-004E-4770-B573-CFA664D2D5C4}" destId="{A54747B8-1C9A-4992-8C41-9B9E47179960}" srcOrd="0" destOrd="0" presId="urn:microsoft.com/office/officeart/2005/8/layout/lProcess2"/>
    <dgm:cxn modelId="{DA09E710-ADBC-4B2C-826B-7D688953B090}" type="presOf" srcId="{A2B2B4F0-77EE-445E-A3B8-276E20A5DC83}" destId="{826079E5-3C44-4157-AD49-8D10FECE0013}" srcOrd="0" destOrd="0" presId="urn:microsoft.com/office/officeart/2005/8/layout/lProcess2"/>
    <dgm:cxn modelId="{518C9000-9C61-4138-8C81-BC092FDB86F4}" srcId="{BAD3BE43-99B3-46E6-BC4F-922EE47B4EC8}" destId="{5AE5B98F-5AC4-4008-8130-BDFA5BBC9B37}" srcOrd="2" destOrd="0" parTransId="{A52BA268-0C8E-4627-8C26-FFF8A58D19B6}" sibTransId="{C74BEC6F-A6B8-464F-9481-70BD6F90B146}"/>
    <dgm:cxn modelId="{6069C85F-2F0F-4839-BDB9-F7D77F9D99E8}" srcId="{8F2EBDF9-D3EC-4943-BD3C-2F8254CB3987}" destId="{3530A88A-6328-44E8-9F5C-014622A78292}" srcOrd="1" destOrd="0" parTransId="{F7894715-F517-463C-B694-18EFA7C67558}" sibTransId="{160AE06F-D700-4D56-B051-B43045594FAD}"/>
    <dgm:cxn modelId="{3D56C691-E6A3-4974-BB42-437329311E14}" srcId="{D4DF4AA9-4BCD-415E-A75D-A8A91EC3F87D}" destId="{D1C99ECA-9C6A-4FE5-BB04-0DE37AA4B0E2}" srcOrd="1" destOrd="0" parTransId="{3CF24548-33E2-4535-BA7C-261370846C68}" sibTransId="{A9AB1893-AA76-486E-903E-27002D244305}"/>
    <dgm:cxn modelId="{52035242-8E84-4A7C-BB8A-64D28960D631}" type="presOf" srcId="{3530A88A-6328-44E8-9F5C-014622A78292}" destId="{0C0B4256-3FEA-4092-9793-BF2D4A5C76C8}" srcOrd="0" destOrd="0" presId="urn:microsoft.com/office/officeart/2005/8/layout/lProcess2"/>
    <dgm:cxn modelId="{7FC42F39-D2FE-42A5-BA9C-CA28CD3C994B}" type="presParOf" srcId="{616D2EA0-190A-4EA5-AA29-FE5AA16E72BC}" destId="{E224B554-F028-4F18-B645-24648E3FEBFF}" srcOrd="0" destOrd="0" presId="urn:microsoft.com/office/officeart/2005/8/layout/lProcess2"/>
    <dgm:cxn modelId="{52196F20-3A64-4A1B-90E0-07BD47BE850F}" type="presParOf" srcId="{E224B554-F028-4F18-B645-24648E3FEBFF}" destId="{DF325CEC-002F-4CFC-BCFB-C9A1C23CF263}" srcOrd="0" destOrd="0" presId="urn:microsoft.com/office/officeart/2005/8/layout/lProcess2"/>
    <dgm:cxn modelId="{18233C96-5897-4CF1-B354-953F5080FA02}" type="presParOf" srcId="{E224B554-F028-4F18-B645-24648E3FEBFF}" destId="{A010654D-6057-4E19-BB9F-3A2400D02B25}" srcOrd="1" destOrd="0" presId="urn:microsoft.com/office/officeart/2005/8/layout/lProcess2"/>
    <dgm:cxn modelId="{56BE2603-FDFB-4CAF-8AA4-E144A62EA5E5}" type="presParOf" srcId="{E224B554-F028-4F18-B645-24648E3FEBFF}" destId="{B6101964-5A74-489C-8A44-D2215F4F6D37}" srcOrd="2" destOrd="0" presId="urn:microsoft.com/office/officeart/2005/8/layout/lProcess2"/>
    <dgm:cxn modelId="{98A864C3-A143-4BE0-9F6D-1A1D62B9A58B}" type="presParOf" srcId="{B6101964-5A74-489C-8A44-D2215F4F6D37}" destId="{51CDAAFC-8304-4B4D-AE05-ACD83717BF8E}" srcOrd="0" destOrd="0" presId="urn:microsoft.com/office/officeart/2005/8/layout/lProcess2"/>
    <dgm:cxn modelId="{2846AA52-ECCE-4765-B66E-7DA3D1DAFB63}" type="presParOf" srcId="{51CDAAFC-8304-4B4D-AE05-ACD83717BF8E}" destId="{A54747B8-1C9A-4992-8C41-9B9E47179960}" srcOrd="0" destOrd="0" presId="urn:microsoft.com/office/officeart/2005/8/layout/lProcess2"/>
    <dgm:cxn modelId="{16F56951-68A6-4F50-AE03-1E1AFCA37A5B}" type="presParOf" srcId="{51CDAAFC-8304-4B4D-AE05-ACD83717BF8E}" destId="{25E36DD2-AD93-4839-B604-D222C2DB414D}" srcOrd="1" destOrd="0" presId="urn:microsoft.com/office/officeart/2005/8/layout/lProcess2"/>
    <dgm:cxn modelId="{DFA0A8D4-0E65-4E58-9455-180DF361E797}" type="presParOf" srcId="{51CDAAFC-8304-4B4D-AE05-ACD83717BF8E}" destId="{74C26015-6C8D-4727-9F25-F4C6927835B1}" srcOrd="2" destOrd="0" presId="urn:microsoft.com/office/officeart/2005/8/layout/lProcess2"/>
    <dgm:cxn modelId="{5D5ADE01-3055-415E-87B7-0D4F5B9A295E}" type="presParOf" srcId="{51CDAAFC-8304-4B4D-AE05-ACD83717BF8E}" destId="{5A6F4094-A34E-4319-84DC-09AAB6BB64F6}" srcOrd="3" destOrd="0" presId="urn:microsoft.com/office/officeart/2005/8/layout/lProcess2"/>
    <dgm:cxn modelId="{797BEE41-1E09-4EF4-BA19-A62202B0DB88}" type="presParOf" srcId="{51CDAAFC-8304-4B4D-AE05-ACD83717BF8E}" destId="{97616A62-E5FD-4169-9F53-A2A505D6D58E}" srcOrd="4" destOrd="0" presId="urn:microsoft.com/office/officeart/2005/8/layout/lProcess2"/>
    <dgm:cxn modelId="{1EDA1134-74FF-45F2-AB19-D9A132A3B576}" type="presParOf" srcId="{51CDAAFC-8304-4B4D-AE05-ACD83717BF8E}" destId="{25E27DF4-6161-4C5B-A5FD-8F4B5B900B9A}" srcOrd="5" destOrd="0" presId="urn:microsoft.com/office/officeart/2005/8/layout/lProcess2"/>
    <dgm:cxn modelId="{30E4EE59-1A9A-46FD-8BC2-7BC4B092725C}" type="presParOf" srcId="{51CDAAFC-8304-4B4D-AE05-ACD83717BF8E}" destId="{826079E5-3C44-4157-AD49-8D10FECE0013}" srcOrd="6" destOrd="0" presId="urn:microsoft.com/office/officeart/2005/8/layout/lProcess2"/>
    <dgm:cxn modelId="{17A58EBE-41C6-4819-A528-C8EE81B5CB43}" type="presParOf" srcId="{616D2EA0-190A-4EA5-AA29-FE5AA16E72BC}" destId="{F6C97222-2D74-43FA-84E3-1870C23F1118}" srcOrd="1" destOrd="0" presId="urn:microsoft.com/office/officeart/2005/8/layout/lProcess2"/>
    <dgm:cxn modelId="{8A59B4CA-BBEB-4041-B76B-BF86ED51D9E3}" type="presParOf" srcId="{616D2EA0-190A-4EA5-AA29-FE5AA16E72BC}" destId="{E0FDF42A-E928-4B96-AD65-FEFC9362550A}" srcOrd="2" destOrd="0" presId="urn:microsoft.com/office/officeart/2005/8/layout/lProcess2"/>
    <dgm:cxn modelId="{899AD2D3-3583-4B55-90BD-72594BE9A95A}" type="presParOf" srcId="{E0FDF42A-E928-4B96-AD65-FEFC9362550A}" destId="{F64984A3-E882-4C95-B6C3-5BCC2BCA0923}" srcOrd="0" destOrd="0" presId="urn:microsoft.com/office/officeart/2005/8/layout/lProcess2"/>
    <dgm:cxn modelId="{AC29A0EC-BACC-43F8-9953-46E1FD5E4062}" type="presParOf" srcId="{E0FDF42A-E928-4B96-AD65-FEFC9362550A}" destId="{CABB04BE-36AA-42BA-A785-6D4C6C08022E}" srcOrd="1" destOrd="0" presId="urn:microsoft.com/office/officeart/2005/8/layout/lProcess2"/>
    <dgm:cxn modelId="{CBEDFC3C-86ED-488B-86B5-16A34C262103}" type="presParOf" srcId="{E0FDF42A-E928-4B96-AD65-FEFC9362550A}" destId="{FDEF67A0-BCFD-4DD7-99D3-82D91B553AF6}" srcOrd="2" destOrd="0" presId="urn:microsoft.com/office/officeart/2005/8/layout/lProcess2"/>
    <dgm:cxn modelId="{88F1A42C-390E-40D4-A4B5-FE60FFE11903}" type="presParOf" srcId="{FDEF67A0-BCFD-4DD7-99D3-82D91B553AF6}" destId="{4F700E31-EA49-46B0-96B5-8F3E3F6EA2D1}" srcOrd="0" destOrd="0" presId="urn:microsoft.com/office/officeart/2005/8/layout/lProcess2"/>
    <dgm:cxn modelId="{5A28CE97-07C0-4280-8213-AEC549392766}" type="presParOf" srcId="{4F700E31-EA49-46B0-96B5-8F3E3F6EA2D1}" destId="{E4721815-E10E-4D48-8EE1-0C2BA7A75A4A}" srcOrd="0" destOrd="0" presId="urn:microsoft.com/office/officeart/2005/8/layout/lProcess2"/>
    <dgm:cxn modelId="{372DB172-ACDB-4D04-91DA-E9601D81AA48}" type="presParOf" srcId="{4F700E31-EA49-46B0-96B5-8F3E3F6EA2D1}" destId="{3D978A08-6E73-4977-83BA-A8881D67B56E}" srcOrd="1" destOrd="0" presId="urn:microsoft.com/office/officeart/2005/8/layout/lProcess2"/>
    <dgm:cxn modelId="{6C04EBE8-C864-46BD-8730-5C9427A4B7F9}" type="presParOf" srcId="{4F700E31-EA49-46B0-96B5-8F3E3F6EA2D1}" destId="{57D1DD81-D7AF-427C-99F0-D8B9A2F98B9B}" srcOrd="2" destOrd="0" presId="urn:microsoft.com/office/officeart/2005/8/layout/lProcess2"/>
    <dgm:cxn modelId="{E4A9A66F-AF8F-4A43-91CB-D51B68E4834C}" type="presParOf" srcId="{4F700E31-EA49-46B0-96B5-8F3E3F6EA2D1}" destId="{865C355C-D2C4-4CFB-87E9-A3BE940C1B51}" srcOrd="3" destOrd="0" presId="urn:microsoft.com/office/officeart/2005/8/layout/lProcess2"/>
    <dgm:cxn modelId="{D493E657-5074-495B-89C0-39241779496B}" type="presParOf" srcId="{4F700E31-EA49-46B0-96B5-8F3E3F6EA2D1}" destId="{2700BE28-3026-4025-A656-BB3F749F17CC}" srcOrd="4" destOrd="0" presId="urn:microsoft.com/office/officeart/2005/8/layout/lProcess2"/>
    <dgm:cxn modelId="{A5D0D85F-2B67-4C98-8D33-FF688FB62ACD}" type="presParOf" srcId="{616D2EA0-190A-4EA5-AA29-FE5AA16E72BC}" destId="{28677CD6-0424-4BDB-B914-3AD7E3C2149B}" srcOrd="3" destOrd="0" presId="urn:microsoft.com/office/officeart/2005/8/layout/lProcess2"/>
    <dgm:cxn modelId="{7D6DF069-DA56-426E-BE67-B2FD0A49972D}" type="presParOf" srcId="{616D2EA0-190A-4EA5-AA29-FE5AA16E72BC}" destId="{DC9B61DE-5E0E-4EFD-8FAE-08339F67E975}" srcOrd="4" destOrd="0" presId="urn:microsoft.com/office/officeart/2005/8/layout/lProcess2"/>
    <dgm:cxn modelId="{EB626A7C-F393-4772-B989-A6ADFA85DD0B}" type="presParOf" srcId="{DC9B61DE-5E0E-4EFD-8FAE-08339F67E975}" destId="{4E06DE28-5EAC-4858-A07F-4F4F6D355A82}" srcOrd="0" destOrd="0" presId="urn:microsoft.com/office/officeart/2005/8/layout/lProcess2"/>
    <dgm:cxn modelId="{ADCA7DEC-7064-4844-B9EF-7B0ECFB07B5F}" type="presParOf" srcId="{DC9B61DE-5E0E-4EFD-8FAE-08339F67E975}" destId="{84B6C5A3-4F82-4FF5-8B00-21D74B16AAF8}" srcOrd="1" destOrd="0" presId="urn:microsoft.com/office/officeart/2005/8/layout/lProcess2"/>
    <dgm:cxn modelId="{CD6DA2AD-C20D-4BF6-8B7B-8A51F098A3C8}" type="presParOf" srcId="{DC9B61DE-5E0E-4EFD-8FAE-08339F67E975}" destId="{A877A48E-13A0-428D-9D2E-079BF35DC712}" srcOrd="2" destOrd="0" presId="urn:microsoft.com/office/officeart/2005/8/layout/lProcess2"/>
    <dgm:cxn modelId="{6E290FF3-125F-421E-A628-B509556EF8E4}" type="presParOf" srcId="{A877A48E-13A0-428D-9D2E-079BF35DC712}" destId="{56E1E0D8-99D4-4D80-A8F8-A780A4601B71}" srcOrd="0" destOrd="0" presId="urn:microsoft.com/office/officeart/2005/8/layout/lProcess2"/>
    <dgm:cxn modelId="{4C4AE067-02F2-4BC7-A755-FB2EAE66D072}" type="presParOf" srcId="{56E1E0D8-99D4-4D80-A8F8-A780A4601B71}" destId="{CBB88C24-2DF3-4E94-BAAA-4E7DAB0EF013}" srcOrd="0" destOrd="0" presId="urn:microsoft.com/office/officeart/2005/8/layout/lProcess2"/>
    <dgm:cxn modelId="{5E4DD4D2-046F-43AB-AED9-A9FEB51D8283}" type="presParOf" srcId="{616D2EA0-190A-4EA5-AA29-FE5AA16E72BC}" destId="{A256B728-D9B6-4851-81AC-AEB73BE4380F}" srcOrd="5" destOrd="0" presId="urn:microsoft.com/office/officeart/2005/8/layout/lProcess2"/>
    <dgm:cxn modelId="{AEAFD87F-AAED-42B6-8DC0-8E21BAD58F11}" type="presParOf" srcId="{616D2EA0-190A-4EA5-AA29-FE5AA16E72BC}" destId="{4669124F-A0EE-461D-B69E-E43A9CC6C97A}" srcOrd="6" destOrd="0" presId="urn:microsoft.com/office/officeart/2005/8/layout/lProcess2"/>
    <dgm:cxn modelId="{C23ABF44-1ED5-4643-BEE8-2AE99FD5A0DA}" type="presParOf" srcId="{4669124F-A0EE-461D-B69E-E43A9CC6C97A}" destId="{4E0F164F-3D2F-45BA-BB9F-25208F8DE39B}" srcOrd="0" destOrd="0" presId="urn:microsoft.com/office/officeart/2005/8/layout/lProcess2"/>
    <dgm:cxn modelId="{A1F770DA-5F30-46F7-B600-22D188E14FAF}" type="presParOf" srcId="{4669124F-A0EE-461D-B69E-E43A9CC6C97A}" destId="{A45A58BC-4DE3-4706-8E8F-093B82C0CDC2}" srcOrd="1" destOrd="0" presId="urn:microsoft.com/office/officeart/2005/8/layout/lProcess2"/>
    <dgm:cxn modelId="{12C1908E-3C13-4D9C-930D-E675799F4270}" type="presParOf" srcId="{4669124F-A0EE-461D-B69E-E43A9CC6C97A}" destId="{6CC6DFE8-75AC-4F1A-AB5E-F99A9FCB40F5}" srcOrd="2" destOrd="0" presId="urn:microsoft.com/office/officeart/2005/8/layout/lProcess2"/>
    <dgm:cxn modelId="{561ACD16-3C7F-4C23-8F28-0B7A2442B3F2}" type="presParOf" srcId="{6CC6DFE8-75AC-4F1A-AB5E-F99A9FCB40F5}" destId="{3817F27C-4231-4A3B-BDF9-8DA46E0B4CB2}" srcOrd="0" destOrd="0" presId="urn:microsoft.com/office/officeart/2005/8/layout/lProcess2"/>
    <dgm:cxn modelId="{DE76A800-C104-4931-B360-57A2274ED9A0}" type="presParOf" srcId="{3817F27C-4231-4A3B-BDF9-8DA46E0B4CB2}" destId="{B5B72584-2F6F-4781-A427-EDE2E56AA8EE}" srcOrd="0" destOrd="0" presId="urn:microsoft.com/office/officeart/2005/8/layout/lProcess2"/>
    <dgm:cxn modelId="{C2F314F1-BB05-4BF6-A8BC-6E45095D0FC8}" type="presParOf" srcId="{3817F27C-4231-4A3B-BDF9-8DA46E0B4CB2}" destId="{20D80FFA-271B-477E-9D0B-8E97234B47FE}" srcOrd="1" destOrd="0" presId="urn:microsoft.com/office/officeart/2005/8/layout/lProcess2"/>
    <dgm:cxn modelId="{D913DA8C-F798-4307-A1E1-063C23875D6E}" type="presParOf" srcId="{3817F27C-4231-4A3B-BDF9-8DA46E0B4CB2}" destId="{0C0B4256-3FEA-4092-9793-BF2D4A5C76C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0A7C3-D8C0-46A8-AE76-AB53E15950C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B5736-BD0E-44A0-BE65-84E735E83FD3}">
      <dgm:prSet phldrT="[Text]"/>
      <dgm:spPr/>
      <dgm:t>
        <a:bodyPr/>
        <a:lstStyle/>
        <a:p>
          <a:r>
            <a:rPr lang="en-US" dirty="0" smtClean="0"/>
            <a:t>Assess &amp; map</a:t>
          </a:r>
          <a:endParaRPr lang="en-US" dirty="0"/>
        </a:p>
      </dgm:t>
    </dgm:pt>
    <dgm:pt modelId="{43E0D252-F194-49F9-B28D-3809E829B422}" type="parTrans" cxnId="{54126EE6-8169-445D-B467-11EA5E53F7A8}">
      <dgm:prSet/>
      <dgm:spPr/>
      <dgm:t>
        <a:bodyPr/>
        <a:lstStyle/>
        <a:p>
          <a:endParaRPr lang="en-US"/>
        </a:p>
      </dgm:t>
    </dgm:pt>
    <dgm:pt modelId="{8E18BBA7-232C-4065-85A1-203A42DC3FA1}" type="sibTrans" cxnId="{54126EE6-8169-445D-B467-11EA5E53F7A8}">
      <dgm:prSet/>
      <dgm:spPr/>
      <dgm:t>
        <a:bodyPr/>
        <a:lstStyle/>
        <a:p>
          <a:endParaRPr lang="en-US"/>
        </a:p>
      </dgm:t>
    </dgm:pt>
    <dgm:pt modelId="{566BBD06-3D69-47E9-8914-A116E749D2F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979D51FA-8AC6-42D5-A051-3E3EBA2759AF}" type="parTrans" cxnId="{5E082A38-C05F-4204-A96C-7BDF143E748D}">
      <dgm:prSet/>
      <dgm:spPr/>
      <dgm:t>
        <a:bodyPr/>
        <a:lstStyle/>
        <a:p>
          <a:endParaRPr lang="en-US"/>
        </a:p>
      </dgm:t>
    </dgm:pt>
    <dgm:pt modelId="{B9CA5536-2321-4009-8258-26B95AE6EBB2}" type="sibTrans" cxnId="{5E082A38-C05F-4204-A96C-7BDF143E748D}">
      <dgm:prSet/>
      <dgm:spPr/>
      <dgm:t>
        <a:bodyPr/>
        <a:lstStyle/>
        <a:p>
          <a:endParaRPr lang="en-US"/>
        </a:p>
      </dgm:t>
    </dgm:pt>
    <dgm:pt modelId="{77467BF4-D8BE-4A20-B1BD-76B072A9B7DD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555EA99B-4202-43B7-A9A3-D7A3F4EC9841}" type="parTrans" cxnId="{763C60F2-5E31-45F8-AD40-D7DBFBBBE424}">
      <dgm:prSet/>
      <dgm:spPr/>
      <dgm:t>
        <a:bodyPr/>
        <a:lstStyle/>
        <a:p>
          <a:endParaRPr lang="en-US"/>
        </a:p>
      </dgm:t>
    </dgm:pt>
    <dgm:pt modelId="{7374077F-3F90-4F3A-B112-3C0E21B56ADF}" type="sibTrans" cxnId="{763C60F2-5E31-45F8-AD40-D7DBFBBBE424}">
      <dgm:prSet/>
      <dgm:spPr/>
      <dgm:t>
        <a:bodyPr/>
        <a:lstStyle/>
        <a:p>
          <a:endParaRPr lang="en-US"/>
        </a:p>
      </dgm:t>
    </dgm:pt>
    <dgm:pt modelId="{820DCAFC-2827-4E1C-95E1-E3D45D4CD9C3}">
      <dgm:prSet phldrT="[Text]"/>
      <dgm:spPr/>
      <dgm:t>
        <a:bodyPr/>
        <a:lstStyle/>
        <a:p>
          <a:r>
            <a:rPr lang="en-US" dirty="0" smtClean="0"/>
            <a:t>Review</a:t>
          </a:r>
          <a:endParaRPr lang="en-US" dirty="0"/>
        </a:p>
      </dgm:t>
    </dgm:pt>
    <dgm:pt modelId="{6F6C6B30-1CFA-4271-81EC-EFA9E5E11783}" type="parTrans" cxnId="{D22120A2-0108-4AD9-92A3-39F101E7CA79}">
      <dgm:prSet/>
      <dgm:spPr/>
      <dgm:t>
        <a:bodyPr/>
        <a:lstStyle/>
        <a:p>
          <a:endParaRPr lang="en-US"/>
        </a:p>
      </dgm:t>
    </dgm:pt>
    <dgm:pt modelId="{760D190D-7CDB-4D02-95B3-E31F30E2F6F6}" type="sibTrans" cxnId="{D22120A2-0108-4AD9-92A3-39F101E7CA79}">
      <dgm:prSet/>
      <dgm:spPr/>
      <dgm:t>
        <a:bodyPr/>
        <a:lstStyle/>
        <a:p>
          <a:endParaRPr lang="en-US"/>
        </a:p>
      </dgm:t>
    </dgm:pt>
    <dgm:pt modelId="{6E2E69AC-E5A4-4F6F-8566-967ABA2EC4C1}">
      <dgm:prSet phldrT="[Text]"/>
      <dgm:spPr/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E3AAB67E-E06D-4C35-A3E2-612DC0A99860}" type="parTrans" cxnId="{68FE45BF-8366-492C-9D60-0C7E730E7376}">
      <dgm:prSet/>
      <dgm:spPr/>
      <dgm:t>
        <a:bodyPr/>
        <a:lstStyle/>
        <a:p>
          <a:endParaRPr lang="en-US"/>
        </a:p>
      </dgm:t>
    </dgm:pt>
    <dgm:pt modelId="{6C08F78B-D96F-4082-B199-22820C8BD499}" type="sibTrans" cxnId="{68FE45BF-8366-492C-9D60-0C7E730E7376}">
      <dgm:prSet/>
      <dgm:spPr/>
      <dgm:t>
        <a:bodyPr/>
        <a:lstStyle/>
        <a:p>
          <a:endParaRPr lang="en-US"/>
        </a:p>
      </dgm:t>
    </dgm:pt>
    <dgm:pt modelId="{5FF41BB0-2D80-41A3-A847-33010387A9C3}" type="pres">
      <dgm:prSet presAssocID="{B980A7C3-D8C0-46A8-AE76-AB53E15950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14C8A-7002-4FE9-9C34-1C797EC2E10E}" type="pres">
      <dgm:prSet presAssocID="{E2AB5736-BD0E-44A0-BE65-84E735E83FD3}" presName="dummy" presStyleCnt="0"/>
      <dgm:spPr/>
    </dgm:pt>
    <dgm:pt modelId="{18A2A957-9EDE-43A4-94DC-2D8A0FB43D8E}" type="pres">
      <dgm:prSet presAssocID="{E2AB5736-BD0E-44A0-BE65-84E735E83FD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48764-F7A5-4E14-AF3E-8FBD9C12EC21}" type="pres">
      <dgm:prSet presAssocID="{8E18BBA7-232C-4065-85A1-203A42DC3FA1}" presName="sibTrans" presStyleLbl="node1" presStyleIdx="0" presStyleCnt="5"/>
      <dgm:spPr/>
      <dgm:t>
        <a:bodyPr/>
        <a:lstStyle/>
        <a:p>
          <a:endParaRPr lang="en-US"/>
        </a:p>
      </dgm:t>
    </dgm:pt>
    <dgm:pt modelId="{A637C505-58A8-4AF9-8AF2-C8A6C8DDF690}" type="pres">
      <dgm:prSet presAssocID="{566BBD06-3D69-47E9-8914-A116E749D2F2}" presName="dummy" presStyleCnt="0"/>
      <dgm:spPr/>
    </dgm:pt>
    <dgm:pt modelId="{7F70AF82-EB68-4EFD-ADCB-B49C317C4D3A}" type="pres">
      <dgm:prSet presAssocID="{566BBD06-3D69-47E9-8914-A116E749D2F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0CAAE-78D5-4759-904F-B71276D91B1E}" type="pres">
      <dgm:prSet presAssocID="{B9CA5536-2321-4009-8258-26B95AE6EBB2}" presName="sibTrans" presStyleLbl="node1" presStyleIdx="1" presStyleCnt="5"/>
      <dgm:spPr/>
      <dgm:t>
        <a:bodyPr/>
        <a:lstStyle/>
        <a:p>
          <a:endParaRPr lang="en-US"/>
        </a:p>
      </dgm:t>
    </dgm:pt>
    <dgm:pt modelId="{E5689682-FEA9-4D79-9B04-339F44B4F5A8}" type="pres">
      <dgm:prSet presAssocID="{77467BF4-D8BE-4A20-B1BD-76B072A9B7DD}" presName="dummy" presStyleCnt="0"/>
      <dgm:spPr/>
    </dgm:pt>
    <dgm:pt modelId="{7A26EF2E-0330-4C48-8ECD-98C2E9148767}" type="pres">
      <dgm:prSet presAssocID="{77467BF4-D8BE-4A20-B1BD-76B072A9B7D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2004F-4942-4A1D-B1D9-968BF72D92B0}" type="pres">
      <dgm:prSet presAssocID="{7374077F-3F90-4F3A-B112-3C0E21B56ADF}" presName="sibTrans" presStyleLbl="node1" presStyleIdx="2" presStyleCnt="5"/>
      <dgm:spPr/>
      <dgm:t>
        <a:bodyPr/>
        <a:lstStyle/>
        <a:p>
          <a:endParaRPr lang="en-US"/>
        </a:p>
      </dgm:t>
    </dgm:pt>
    <dgm:pt modelId="{66EA685B-F234-4472-8ADE-DE26EC92CEE2}" type="pres">
      <dgm:prSet presAssocID="{820DCAFC-2827-4E1C-95E1-E3D45D4CD9C3}" presName="dummy" presStyleCnt="0"/>
      <dgm:spPr/>
    </dgm:pt>
    <dgm:pt modelId="{E4591A03-06CD-4C12-8904-B59603E0E94C}" type="pres">
      <dgm:prSet presAssocID="{820DCAFC-2827-4E1C-95E1-E3D45D4CD9C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AC362-73AD-4F29-95F6-8BB080B44A87}" type="pres">
      <dgm:prSet presAssocID="{760D190D-7CDB-4D02-95B3-E31F30E2F6F6}" presName="sibTrans" presStyleLbl="node1" presStyleIdx="3" presStyleCnt="5"/>
      <dgm:spPr/>
      <dgm:t>
        <a:bodyPr/>
        <a:lstStyle/>
        <a:p>
          <a:endParaRPr lang="en-US"/>
        </a:p>
      </dgm:t>
    </dgm:pt>
    <dgm:pt modelId="{874058DB-BC36-4366-9C9C-370C734EFCE0}" type="pres">
      <dgm:prSet presAssocID="{6E2E69AC-E5A4-4F6F-8566-967ABA2EC4C1}" presName="dummy" presStyleCnt="0"/>
      <dgm:spPr/>
    </dgm:pt>
    <dgm:pt modelId="{AA1C203F-BF40-4F6C-BF96-2EED2028CCA3}" type="pres">
      <dgm:prSet presAssocID="{6E2E69AC-E5A4-4F6F-8566-967ABA2EC4C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5766C-8032-48B8-8216-E560718F0CE1}" type="pres">
      <dgm:prSet presAssocID="{6C08F78B-D96F-4082-B199-22820C8BD499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AA77542-BE89-42BB-BFE7-0422D44DF515}" type="presOf" srcId="{B9CA5536-2321-4009-8258-26B95AE6EBB2}" destId="{F520CAAE-78D5-4759-904F-B71276D91B1E}" srcOrd="0" destOrd="0" presId="urn:microsoft.com/office/officeart/2005/8/layout/cycle1"/>
    <dgm:cxn modelId="{CA7D5637-6A38-4146-B1ED-C9657375D362}" type="presOf" srcId="{820DCAFC-2827-4E1C-95E1-E3D45D4CD9C3}" destId="{E4591A03-06CD-4C12-8904-B59603E0E94C}" srcOrd="0" destOrd="0" presId="urn:microsoft.com/office/officeart/2005/8/layout/cycle1"/>
    <dgm:cxn modelId="{64C17476-C162-413E-9C42-8B32116E451B}" type="presOf" srcId="{6C08F78B-D96F-4082-B199-22820C8BD499}" destId="{BE05766C-8032-48B8-8216-E560718F0CE1}" srcOrd="0" destOrd="0" presId="urn:microsoft.com/office/officeart/2005/8/layout/cycle1"/>
    <dgm:cxn modelId="{B2A28C8D-0033-4987-852E-073BA8BD715C}" type="presOf" srcId="{B980A7C3-D8C0-46A8-AE76-AB53E15950C0}" destId="{5FF41BB0-2D80-41A3-A847-33010387A9C3}" srcOrd="0" destOrd="0" presId="urn:microsoft.com/office/officeart/2005/8/layout/cycle1"/>
    <dgm:cxn modelId="{5E082A38-C05F-4204-A96C-7BDF143E748D}" srcId="{B980A7C3-D8C0-46A8-AE76-AB53E15950C0}" destId="{566BBD06-3D69-47E9-8914-A116E749D2F2}" srcOrd="1" destOrd="0" parTransId="{979D51FA-8AC6-42D5-A051-3E3EBA2759AF}" sibTransId="{B9CA5536-2321-4009-8258-26B95AE6EBB2}"/>
    <dgm:cxn modelId="{0E81196C-A9C3-4622-A492-3F65A81A7E9D}" type="presOf" srcId="{77467BF4-D8BE-4A20-B1BD-76B072A9B7DD}" destId="{7A26EF2E-0330-4C48-8ECD-98C2E9148767}" srcOrd="0" destOrd="0" presId="urn:microsoft.com/office/officeart/2005/8/layout/cycle1"/>
    <dgm:cxn modelId="{326EC941-BD3D-4FC2-B1B3-536BC096514B}" type="presOf" srcId="{E2AB5736-BD0E-44A0-BE65-84E735E83FD3}" destId="{18A2A957-9EDE-43A4-94DC-2D8A0FB43D8E}" srcOrd="0" destOrd="0" presId="urn:microsoft.com/office/officeart/2005/8/layout/cycle1"/>
    <dgm:cxn modelId="{D22120A2-0108-4AD9-92A3-39F101E7CA79}" srcId="{B980A7C3-D8C0-46A8-AE76-AB53E15950C0}" destId="{820DCAFC-2827-4E1C-95E1-E3D45D4CD9C3}" srcOrd="3" destOrd="0" parTransId="{6F6C6B30-1CFA-4271-81EC-EFA9E5E11783}" sibTransId="{760D190D-7CDB-4D02-95B3-E31F30E2F6F6}"/>
    <dgm:cxn modelId="{68FE45BF-8366-492C-9D60-0C7E730E7376}" srcId="{B980A7C3-D8C0-46A8-AE76-AB53E15950C0}" destId="{6E2E69AC-E5A4-4F6F-8566-967ABA2EC4C1}" srcOrd="4" destOrd="0" parTransId="{E3AAB67E-E06D-4C35-A3E2-612DC0A99860}" sibTransId="{6C08F78B-D96F-4082-B199-22820C8BD499}"/>
    <dgm:cxn modelId="{AD333015-5055-42BC-96EA-EB02A69C855B}" type="presOf" srcId="{6E2E69AC-E5A4-4F6F-8566-967ABA2EC4C1}" destId="{AA1C203F-BF40-4F6C-BF96-2EED2028CCA3}" srcOrd="0" destOrd="0" presId="urn:microsoft.com/office/officeart/2005/8/layout/cycle1"/>
    <dgm:cxn modelId="{786EAEF7-5ADB-4E5C-9565-7E85757E0F64}" type="presOf" srcId="{566BBD06-3D69-47E9-8914-A116E749D2F2}" destId="{7F70AF82-EB68-4EFD-ADCB-B49C317C4D3A}" srcOrd="0" destOrd="0" presId="urn:microsoft.com/office/officeart/2005/8/layout/cycle1"/>
    <dgm:cxn modelId="{B3C2E49F-5F92-4B72-ABDF-DE28F6A27D3F}" type="presOf" srcId="{7374077F-3F90-4F3A-B112-3C0E21B56ADF}" destId="{B8B2004F-4942-4A1D-B1D9-968BF72D92B0}" srcOrd="0" destOrd="0" presId="urn:microsoft.com/office/officeart/2005/8/layout/cycle1"/>
    <dgm:cxn modelId="{54126EE6-8169-445D-B467-11EA5E53F7A8}" srcId="{B980A7C3-D8C0-46A8-AE76-AB53E15950C0}" destId="{E2AB5736-BD0E-44A0-BE65-84E735E83FD3}" srcOrd="0" destOrd="0" parTransId="{43E0D252-F194-49F9-B28D-3809E829B422}" sibTransId="{8E18BBA7-232C-4065-85A1-203A42DC3FA1}"/>
    <dgm:cxn modelId="{0BA04B7F-3764-447D-91F1-D4A29EB91596}" type="presOf" srcId="{8E18BBA7-232C-4065-85A1-203A42DC3FA1}" destId="{CD348764-F7A5-4E14-AF3E-8FBD9C12EC21}" srcOrd="0" destOrd="0" presId="urn:microsoft.com/office/officeart/2005/8/layout/cycle1"/>
    <dgm:cxn modelId="{763C60F2-5E31-45F8-AD40-D7DBFBBBE424}" srcId="{B980A7C3-D8C0-46A8-AE76-AB53E15950C0}" destId="{77467BF4-D8BE-4A20-B1BD-76B072A9B7DD}" srcOrd="2" destOrd="0" parTransId="{555EA99B-4202-43B7-A9A3-D7A3F4EC9841}" sibTransId="{7374077F-3F90-4F3A-B112-3C0E21B56ADF}"/>
    <dgm:cxn modelId="{DDB20199-8EA1-44D5-8F8C-1F5B73C2ECAE}" type="presOf" srcId="{760D190D-7CDB-4D02-95B3-E31F30E2F6F6}" destId="{6C9AC362-73AD-4F29-95F6-8BB080B44A87}" srcOrd="0" destOrd="0" presId="urn:microsoft.com/office/officeart/2005/8/layout/cycle1"/>
    <dgm:cxn modelId="{01B3C424-826E-4683-9882-4FFE81A38473}" type="presParOf" srcId="{5FF41BB0-2D80-41A3-A847-33010387A9C3}" destId="{44914C8A-7002-4FE9-9C34-1C797EC2E10E}" srcOrd="0" destOrd="0" presId="urn:microsoft.com/office/officeart/2005/8/layout/cycle1"/>
    <dgm:cxn modelId="{09B48B7E-64D5-4EEE-A9C4-6F8142A9B67D}" type="presParOf" srcId="{5FF41BB0-2D80-41A3-A847-33010387A9C3}" destId="{18A2A957-9EDE-43A4-94DC-2D8A0FB43D8E}" srcOrd="1" destOrd="0" presId="urn:microsoft.com/office/officeart/2005/8/layout/cycle1"/>
    <dgm:cxn modelId="{E61044A2-1FED-46C0-95C9-0A95A12C2EDE}" type="presParOf" srcId="{5FF41BB0-2D80-41A3-A847-33010387A9C3}" destId="{CD348764-F7A5-4E14-AF3E-8FBD9C12EC21}" srcOrd="2" destOrd="0" presId="urn:microsoft.com/office/officeart/2005/8/layout/cycle1"/>
    <dgm:cxn modelId="{5ECCBBD6-A85D-456E-BA92-3FDEFA2E6303}" type="presParOf" srcId="{5FF41BB0-2D80-41A3-A847-33010387A9C3}" destId="{A637C505-58A8-4AF9-8AF2-C8A6C8DDF690}" srcOrd="3" destOrd="0" presId="urn:microsoft.com/office/officeart/2005/8/layout/cycle1"/>
    <dgm:cxn modelId="{D2D169D8-F7A1-45AE-925D-429A61F1FD4B}" type="presParOf" srcId="{5FF41BB0-2D80-41A3-A847-33010387A9C3}" destId="{7F70AF82-EB68-4EFD-ADCB-B49C317C4D3A}" srcOrd="4" destOrd="0" presId="urn:microsoft.com/office/officeart/2005/8/layout/cycle1"/>
    <dgm:cxn modelId="{3D5F3CA3-0644-42AF-9630-B9AE67072D1B}" type="presParOf" srcId="{5FF41BB0-2D80-41A3-A847-33010387A9C3}" destId="{F520CAAE-78D5-4759-904F-B71276D91B1E}" srcOrd="5" destOrd="0" presId="urn:microsoft.com/office/officeart/2005/8/layout/cycle1"/>
    <dgm:cxn modelId="{6E55B38F-4313-4457-BB85-1BBDCAF618DB}" type="presParOf" srcId="{5FF41BB0-2D80-41A3-A847-33010387A9C3}" destId="{E5689682-FEA9-4D79-9B04-339F44B4F5A8}" srcOrd="6" destOrd="0" presId="urn:microsoft.com/office/officeart/2005/8/layout/cycle1"/>
    <dgm:cxn modelId="{EDFA941D-28EB-4754-BD32-6ABC04AE00C7}" type="presParOf" srcId="{5FF41BB0-2D80-41A3-A847-33010387A9C3}" destId="{7A26EF2E-0330-4C48-8ECD-98C2E9148767}" srcOrd="7" destOrd="0" presId="urn:microsoft.com/office/officeart/2005/8/layout/cycle1"/>
    <dgm:cxn modelId="{C288FA89-46ED-42E1-8DAD-F5DC4B1B5143}" type="presParOf" srcId="{5FF41BB0-2D80-41A3-A847-33010387A9C3}" destId="{B8B2004F-4942-4A1D-B1D9-968BF72D92B0}" srcOrd="8" destOrd="0" presId="urn:microsoft.com/office/officeart/2005/8/layout/cycle1"/>
    <dgm:cxn modelId="{5A365639-47D8-4AB1-907A-2AEF8B51D6B3}" type="presParOf" srcId="{5FF41BB0-2D80-41A3-A847-33010387A9C3}" destId="{66EA685B-F234-4472-8ADE-DE26EC92CEE2}" srcOrd="9" destOrd="0" presId="urn:microsoft.com/office/officeart/2005/8/layout/cycle1"/>
    <dgm:cxn modelId="{3EE5E010-7E43-4EA1-BEA6-1A5AC43D3504}" type="presParOf" srcId="{5FF41BB0-2D80-41A3-A847-33010387A9C3}" destId="{E4591A03-06CD-4C12-8904-B59603E0E94C}" srcOrd="10" destOrd="0" presId="urn:microsoft.com/office/officeart/2005/8/layout/cycle1"/>
    <dgm:cxn modelId="{92B76593-34CA-41BF-893C-DD521486BC5C}" type="presParOf" srcId="{5FF41BB0-2D80-41A3-A847-33010387A9C3}" destId="{6C9AC362-73AD-4F29-95F6-8BB080B44A87}" srcOrd="11" destOrd="0" presId="urn:microsoft.com/office/officeart/2005/8/layout/cycle1"/>
    <dgm:cxn modelId="{9D3431F6-8637-450C-9559-FD8131826974}" type="presParOf" srcId="{5FF41BB0-2D80-41A3-A847-33010387A9C3}" destId="{874058DB-BC36-4366-9C9C-370C734EFCE0}" srcOrd="12" destOrd="0" presId="urn:microsoft.com/office/officeart/2005/8/layout/cycle1"/>
    <dgm:cxn modelId="{EE2F0B9F-EF41-4095-952B-FBE5CE80AB94}" type="presParOf" srcId="{5FF41BB0-2D80-41A3-A847-33010387A9C3}" destId="{AA1C203F-BF40-4F6C-BF96-2EED2028CCA3}" srcOrd="13" destOrd="0" presId="urn:microsoft.com/office/officeart/2005/8/layout/cycle1"/>
    <dgm:cxn modelId="{0EB737E9-60B6-4BF4-BFFE-C88BE7DE9BAF}" type="presParOf" srcId="{5FF41BB0-2D80-41A3-A847-33010387A9C3}" destId="{BE05766C-8032-48B8-8216-E560718F0CE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CCC00F-55C8-4099-ACE2-B5EAFBE17F3C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</dgm:pt>
    <dgm:pt modelId="{57CCAE99-FB52-40A9-BFAC-CDB61F1B8EA8}">
      <dgm:prSet phldrT="[Text]" custT="1"/>
      <dgm:spPr/>
      <dgm:t>
        <a:bodyPr/>
        <a:lstStyle/>
        <a:p>
          <a:r>
            <a:rPr lang="en-US" sz="2000" dirty="0" smtClean="0"/>
            <a:t>Shared database</a:t>
          </a:r>
        </a:p>
        <a:p>
          <a:r>
            <a:rPr lang="en-US" sz="2000" dirty="0" smtClean="0"/>
            <a:t>Task forces</a:t>
          </a:r>
          <a:endParaRPr lang="en-US" sz="2000" dirty="0"/>
        </a:p>
      </dgm:t>
    </dgm:pt>
    <dgm:pt modelId="{CF8EABC0-DD15-4534-A9BD-5B97B6EFC516}" type="parTrans" cxnId="{FC8378F2-EBED-4A0F-A68B-69EB60C90F74}">
      <dgm:prSet/>
      <dgm:spPr/>
      <dgm:t>
        <a:bodyPr/>
        <a:lstStyle/>
        <a:p>
          <a:endParaRPr lang="en-US" sz="2000"/>
        </a:p>
      </dgm:t>
    </dgm:pt>
    <dgm:pt modelId="{0624C5E3-F8BE-45F7-802F-F5B2BD5C392D}" type="sibTrans" cxnId="{FC8378F2-EBED-4A0F-A68B-69EB60C90F74}">
      <dgm:prSet/>
      <dgm:spPr/>
      <dgm:t>
        <a:bodyPr/>
        <a:lstStyle/>
        <a:p>
          <a:endParaRPr lang="en-US" sz="2000"/>
        </a:p>
      </dgm:t>
    </dgm:pt>
    <dgm:pt modelId="{1ACD9367-AEB0-457C-9182-097C09976C75}">
      <dgm:prSet phldrT="[Text]" custT="1"/>
      <dgm:spPr/>
      <dgm:t>
        <a:bodyPr/>
        <a:lstStyle/>
        <a:p>
          <a:r>
            <a:rPr lang="en-US" sz="2000" dirty="0" smtClean="0"/>
            <a:t>Steering Committee</a:t>
          </a:r>
        </a:p>
        <a:p>
          <a:r>
            <a:rPr lang="en-US" sz="2000" dirty="0" smtClean="0"/>
            <a:t>Workflow</a:t>
          </a:r>
          <a:endParaRPr lang="en-US" sz="2000" dirty="0"/>
        </a:p>
      </dgm:t>
    </dgm:pt>
    <dgm:pt modelId="{CCF6113F-53EA-4BE0-A828-3A3C7627358E}" type="parTrans" cxnId="{E333329E-B2C9-43EC-8BFD-1F9AAFDC0AEE}">
      <dgm:prSet/>
      <dgm:spPr/>
      <dgm:t>
        <a:bodyPr/>
        <a:lstStyle/>
        <a:p>
          <a:endParaRPr lang="en-US" sz="2000"/>
        </a:p>
      </dgm:t>
    </dgm:pt>
    <dgm:pt modelId="{09C137F2-D7A8-4455-BA0C-F3A77A28C999}" type="sibTrans" cxnId="{E333329E-B2C9-43EC-8BFD-1F9AAFDC0AEE}">
      <dgm:prSet/>
      <dgm:spPr/>
      <dgm:t>
        <a:bodyPr/>
        <a:lstStyle/>
        <a:p>
          <a:endParaRPr lang="en-US" sz="2000"/>
        </a:p>
      </dgm:t>
    </dgm:pt>
    <dgm:pt modelId="{4DF17796-4740-41D2-8D4A-526D7E28874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E-mail</a:t>
          </a:r>
        </a:p>
        <a:p>
          <a:pPr>
            <a:spcAft>
              <a:spcPts val="0"/>
            </a:spcAft>
          </a:pPr>
          <a:r>
            <a:rPr lang="en-US" sz="2000" dirty="0" smtClean="0"/>
            <a:t>Messaging</a:t>
          </a:r>
        </a:p>
        <a:p>
          <a:pPr>
            <a:spcAft>
              <a:spcPts val="0"/>
            </a:spcAft>
          </a:pPr>
          <a:r>
            <a:rPr lang="en-US" sz="2000" dirty="0" smtClean="0"/>
            <a:t>F-2-F</a:t>
          </a:r>
        </a:p>
        <a:p>
          <a:pPr>
            <a:spcAft>
              <a:spcPts val="0"/>
            </a:spcAft>
          </a:pPr>
          <a:r>
            <a:rPr lang="en-US" sz="2000" dirty="0" smtClean="0"/>
            <a:t>Online Platform</a:t>
          </a:r>
          <a:endParaRPr lang="en-US" sz="2000" dirty="0"/>
        </a:p>
      </dgm:t>
    </dgm:pt>
    <dgm:pt modelId="{6793E35D-16CE-4475-BAE4-8DB3BC9EC144}" type="parTrans" cxnId="{578923D5-1860-44D6-B48B-42EF1750C44D}">
      <dgm:prSet/>
      <dgm:spPr/>
      <dgm:t>
        <a:bodyPr/>
        <a:lstStyle/>
        <a:p>
          <a:endParaRPr lang="en-US" sz="2000"/>
        </a:p>
      </dgm:t>
    </dgm:pt>
    <dgm:pt modelId="{57CDE25F-C6C1-46D4-A265-A81E14064FA6}" type="sibTrans" cxnId="{578923D5-1860-44D6-B48B-42EF1750C44D}">
      <dgm:prSet/>
      <dgm:spPr/>
      <dgm:t>
        <a:bodyPr/>
        <a:lstStyle/>
        <a:p>
          <a:endParaRPr lang="en-US" sz="2000"/>
        </a:p>
      </dgm:t>
    </dgm:pt>
    <dgm:pt modelId="{1D7DDA89-0D2E-4D05-9E75-50199D394B07}" type="pres">
      <dgm:prSet presAssocID="{4BCCC00F-55C8-4099-ACE2-B5EAFBE17F3C}" presName="compositeShape" presStyleCnt="0">
        <dgm:presLayoutVars>
          <dgm:chMax val="7"/>
          <dgm:dir/>
          <dgm:resizeHandles val="exact"/>
        </dgm:presLayoutVars>
      </dgm:prSet>
      <dgm:spPr/>
    </dgm:pt>
    <dgm:pt modelId="{54C378B4-8AC3-434C-927F-B70DD8AE31D0}" type="pres">
      <dgm:prSet presAssocID="{4BCCC00F-55C8-4099-ACE2-B5EAFBE17F3C}" presName="wedge1" presStyleLbl="node1" presStyleIdx="0" presStyleCnt="3"/>
      <dgm:spPr/>
      <dgm:t>
        <a:bodyPr/>
        <a:lstStyle/>
        <a:p>
          <a:endParaRPr lang="en-US"/>
        </a:p>
      </dgm:t>
    </dgm:pt>
    <dgm:pt modelId="{B4939094-2580-4566-88E2-D716FB46CAFD}" type="pres">
      <dgm:prSet presAssocID="{4BCCC00F-55C8-4099-ACE2-B5EAFBE17F3C}" presName="dummy1a" presStyleCnt="0"/>
      <dgm:spPr/>
    </dgm:pt>
    <dgm:pt modelId="{2BFC408B-9CA1-453C-8DF0-5A63D915AC51}" type="pres">
      <dgm:prSet presAssocID="{4BCCC00F-55C8-4099-ACE2-B5EAFBE17F3C}" presName="dummy1b" presStyleCnt="0"/>
      <dgm:spPr/>
    </dgm:pt>
    <dgm:pt modelId="{4C95D493-92C6-42C0-8068-D1FD48ABA0A2}" type="pres">
      <dgm:prSet presAssocID="{4BCCC00F-55C8-4099-ACE2-B5EAFBE17F3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E0267-B16A-4B1D-B7EC-DBCE924A7974}" type="pres">
      <dgm:prSet presAssocID="{4BCCC00F-55C8-4099-ACE2-B5EAFBE17F3C}" presName="wedge2" presStyleLbl="node1" presStyleIdx="1" presStyleCnt="3"/>
      <dgm:spPr/>
      <dgm:t>
        <a:bodyPr/>
        <a:lstStyle/>
        <a:p>
          <a:endParaRPr lang="en-US"/>
        </a:p>
      </dgm:t>
    </dgm:pt>
    <dgm:pt modelId="{7C6EED19-DB40-4DDF-BEED-CBDCC7B99216}" type="pres">
      <dgm:prSet presAssocID="{4BCCC00F-55C8-4099-ACE2-B5EAFBE17F3C}" presName="dummy2a" presStyleCnt="0"/>
      <dgm:spPr/>
    </dgm:pt>
    <dgm:pt modelId="{81DD1A84-24D2-48E5-A5AF-4D1E44E884BA}" type="pres">
      <dgm:prSet presAssocID="{4BCCC00F-55C8-4099-ACE2-B5EAFBE17F3C}" presName="dummy2b" presStyleCnt="0"/>
      <dgm:spPr/>
    </dgm:pt>
    <dgm:pt modelId="{9F759489-41AD-4902-A741-62FE2CD79AE8}" type="pres">
      <dgm:prSet presAssocID="{4BCCC00F-55C8-4099-ACE2-B5EAFBE17F3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D1B34-9AF2-474B-91C8-E91344E0E692}" type="pres">
      <dgm:prSet presAssocID="{4BCCC00F-55C8-4099-ACE2-B5EAFBE17F3C}" presName="wedge3" presStyleLbl="node1" presStyleIdx="2" presStyleCnt="3"/>
      <dgm:spPr/>
      <dgm:t>
        <a:bodyPr/>
        <a:lstStyle/>
        <a:p>
          <a:endParaRPr lang="en-US"/>
        </a:p>
      </dgm:t>
    </dgm:pt>
    <dgm:pt modelId="{8827A328-68E0-46B1-ACD1-006A1741C8E7}" type="pres">
      <dgm:prSet presAssocID="{4BCCC00F-55C8-4099-ACE2-B5EAFBE17F3C}" presName="dummy3a" presStyleCnt="0"/>
      <dgm:spPr/>
    </dgm:pt>
    <dgm:pt modelId="{19717F56-1636-4746-A01C-2B1F3702E1BA}" type="pres">
      <dgm:prSet presAssocID="{4BCCC00F-55C8-4099-ACE2-B5EAFBE17F3C}" presName="dummy3b" presStyleCnt="0"/>
      <dgm:spPr/>
    </dgm:pt>
    <dgm:pt modelId="{25A526E3-C4FD-4338-807A-08691FE71720}" type="pres">
      <dgm:prSet presAssocID="{4BCCC00F-55C8-4099-ACE2-B5EAFBE17F3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A440D-3787-444F-8149-B7D329E3B0A5}" type="pres">
      <dgm:prSet presAssocID="{09C137F2-D7A8-4455-BA0C-F3A77A28C999}" presName="arrowWedge1" presStyleLbl="fgSibTrans2D1" presStyleIdx="0" presStyleCnt="3"/>
      <dgm:spPr/>
    </dgm:pt>
    <dgm:pt modelId="{695901CA-66F2-4354-825F-DE0D6275D3AE}" type="pres">
      <dgm:prSet presAssocID="{57CDE25F-C6C1-46D4-A265-A81E14064FA6}" presName="arrowWedge2" presStyleLbl="fgSibTrans2D1" presStyleIdx="1" presStyleCnt="3"/>
      <dgm:spPr/>
    </dgm:pt>
    <dgm:pt modelId="{BC656597-10D0-4941-9945-936971085D33}" type="pres">
      <dgm:prSet presAssocID="{0624C5E3-F8BE-45F7-802F-F5B2BD5C392D}" presName="arrowWedge3" presStyleLbl="fgSibTrans2D1" presStyleIdx="2" presStyleCnt="3"/>
      <dgm:spPr/>
    </dgm:pt>
  </dgm:ptLst>
  <dgm:cxnLst>
    <dgm:cxn modelId="{B1929A1F-F67F-41EA-BAB7-44E598E0ACC6}" type="presOf" srcId="{4DF17796-4740-41D2-8D4A-526D7E288744}" destId="{41EE0267-B16A-4B1D-B7EC-DBCE924A7974}" srcOrd="0" destOrd="0" presId="urn:microsoft.com/office/officeart/2005/8/layout/cycle8"/>
    <dgm:cxn modelId="{E0962E33-4A5C-4F70-BA8D-DAD573B16401}" type="presOf" srcId="{57CCAE99-FB52-40A9-BFAC-CDB61F1B8EA8}" destId="{25A526E3-C4FD-4338-807A-08691FE71720}" srcOrd="1" destOrd="0" presId="urn:microsoft.com/office/officeart/2005/8/layout/cycle8"/>
    <dgm:cxn modelId="{FC8378F2-EBED-4A0F-A68B-69EB60C90F74}" srcId="{4BCCC00F-55C8-4099-ACE2-B5EAFBE17F3C}" destId="{57CCAE99-FB52-40A9-BFAC-CDB61F1B8EA8}" srcOrd="2" destOrd="0" parTransId="{CF8EABC0-DD15-4534-A9BD-5B97B6EFC516}" sibTransId="{0624C5E3-F8BE-45F7-802F-F5B2BD5C392D}"/>
    <dgm:cxn modelId="{932F89CD-3416-492C-BA49-0BE2FF3539A5}" type="presOf" srcId="{1ACD9367-AEB0-457C-9182-097C09976C75}" destId="{4C95D493-92C6-42C0-8068-D1FD48ABA0A2}" srcOrd="1" destOrd="0" presId="urn:microsoft.com/office/officeart/2005/8/layout/cycle8"/>
    <dgm:cxn modelId="{77BD719B-225D-4405-B9BF-D3D4C78CBA6D}" type="presOf" srcId="{1ACD9367-AEB0-457C-9182-097C09976C75}" destId="{54C378B4-8AC3-434C-927F-B70DD8AE31D0}" srcOrd="0" destOrd="0" presId="urn:microsoft.com/office/officeart/2005/8/layout/cycle8"/>
    <dgm:cxn modelId="{94F4605C-EFBC-42AC-90C1-FC157C5F546F}" type="presOf" srcId="{57CCAE99-FB52-40A9-BFAC-CDB61F1B8EA8}" destId="{DEFD1B34-9AF2-474B-91C8-E91344E0E692}" srcOrd="0" destOrd="0" presId="urn:microsoft.com/office/officeart/2005/8/layout/cycle8"/>
    <dgm:cxn modelId="{E333329E-B2C9-43EC-8BFD-1F9AAFDC0AEE}" srcId="{4BCCC00F-55C8-4099-ACE2-B5EAFBE17F3C}" destId="{1ACD9367-AEB0-457C-9182-097C09976C75}" srcOrd="0" destOrd="0" parTransId="{CCF6113F-53EA-4BE0-A828-3A3C7627358E}" sibTransId="{09C137F2-D7A8-4455-BA0C-F3A77A28C999}"/>
    <dgm:cxn modelId="{578923D5-1860-44D6-B48B-42EF1750C44D}" srcId="{4BCCC00F-55C8-4099-ACE2-B5EAFBE17F3C}" destId="{4DF17796-4740-41D2-8D4A-526D7E288744}" srcOrd="1" destOrd="0" parTransId="{6793E35D-16CE-4475-BAE4-8DB3BC9EC144}" sibTransId="{57CDE25F-C6C1-46D4-A265-A81E14064FA6}"/>
    <dgm:cxn modelId="{E5B38A62-6ACF-4E65-9575-7F003EE57A24}" type="presOf" srcId="{4BCCC00F-55C8-4099-ACE2-B5EAFBE17F3C}" destId="{1D7DDA89-0D2E-4D05-9E75-50199D394B07}" srcOrd="0" destOrd="0" presId="urn:microsoft.com/office/officeart/2005/8/layout/cycle8"/>
    <dgm:cxn modelId="{CCFEC696-48CD-4A73-AC22-CC03706BA754}" type="presOf" srcId="{4DF17796-4740-41D2-8D4A-526D7E288744}" destId="{9F759489-41AD-4902-A741-62FE2CD79AE8}" srcOrd="1" destOrd="0" presId="urn:microsoft.com/office/officeart/2005/8/layout/cycle8"/>
    <dgm:cxn modelId="{0E5E6A77-CCA2-4C01-88A0-B49DA8E2C339}" type="presParOf" srcId="{1D7DDA89-0D2E-4D05-9E75-50199D394B07}" destId="{54C378B4-8AC3-434C-927F-B70DD8AE31D0}" srcOrd="0" destOrd="0" presId="urn:microsoft.com/office/officeart/2005/8/layout/cycle8"/>
    <dgm:cxn modelId="{9EB64950-D905-4FDB-A460-26CD1EF3E72B}" type="presParOf" srcId="{1D7DDA89-0D2E-4D05-9E75-50199D394B07}" destId="{B4939094-2580-4566-88E2-D716FB46CAFD}" srcOrd="1" destOrd="0" presId="urn:microsoft.com/office/officeart/2005/8/layout/cycle8"/>
    <dgm:cxn modelId="{FDFEC611-D2D3-479F-9039-E0735891524C}" type="presParOf" srcId="{1D7DDA89-0D2E-4D05-9E75-50199D394B07}" destId="{2BFC408B-9CA1-453C-8DF0-5A63D915AC51}" srcOrd="2" destOrd="0" presId="urn:microsoft.com/office/officeart/2005/8/layout/cycle8"/>
    <dgm:cxn modelId="{ADA1F480-23D2-45CA-A849-46AA1793F68A}" type="presParOf" srcId="{1D7DDA89-0D2E-4D05-9E75-50199D394B07}" destId="{4C95D493-92C6-42C0-8068-D1FD48ABA0A2}" srcOrd="3" destOrd="0" presId="urn:microsoft.com/office/officeart/2005/8/layout/cycle8"/>
    <dgm:cxn modelId="{6A0BE81F-39E4-4D89-83F1-F62267804530}" type="presParOf" srcId="{1D7DDA89-0D2E-4D05-9E75-50199D394B07}" destId="{41EE0267-B16A-4B1D-B7EC-DBCE924A7974}" srcOrd="4" destOrd="0" presId="urn:microsoft.com/office/officeart/2005/8/layout/cycle8"/>
    <dgm:cxn modelId="{8F918E9E-AB4B-4069-BD84-594867A037ED}" type="presParOf" srcId="{1D7DDA89-0D2E-4D05-9E75-50199D394B07}" destId="{7C6EED19-DB40-4DDF-BEED-CBDCC7B99216}" srcOrd="5" destOrd="0" presId="urn:microsoft.com/office/officeart/2005/8/layout/cycle8"/>
    <dgm:cxn modelId="{CB4FB911-06D8-4AEF-8B1F-3233E4E09298}" type="presParOf" srcId="{1D7DDA89-0D2E-4D05-9E75-50199D394B07}" destId="{81DD1A84-24D2-48E5-A5AF-4D1E44E884BA}" srcOrd="6" destOrd="0" presId="urn:microsoft.com/office/officeart/2005/8/layout/cycle8"/>
    <dgm:cxn modelId="{A7CC1B71-4428-4981-A6C5-96BE9678CCD8}" type="presParOf" srcId="{1D7DDA89-0D2E-4D05-9E75-50199D394B07}" destId="{9F759489-41AD-4902-A741-62FE2CD79AE8}" srcOrd="7" destOrd="0" presId="urn:microsoft.com/office/officeart/2005/8/layout/cycle8"/>
    <dgm:cxn modelId="{697BE018-612C-47D9-AB21-13BC8EF007BE}" type="presParOf" srcId="{1D7DDA89-0D2E-4D05-9E75-50199D394B07}" destId="{DEFD1B34-9AF2-474B-91C8-E91344E0E692}" srcOrd="8" destOrd="0" presId="urn:microsoft.com/office/officeart/2005/8/layout/cycle8"/>
    <dgm:cxn modelId="{96E63257-CD40-4C41-8ED2-E4F07C57A218}" type="presParOf" srcId="{1D7DDA89-0D2E-4D05-9E75-50199D394B07}" destId="{8827A328-68E0-46B1-ACD1-006A1741C8E7}" srcOrd="9" destOrd="0" presId="urn:microsoft.com/office/officeart/2005/8/layout/cycle8"/>
    <dgm:cxn modelId="{B257899F-F41B-47B2-8DFF-A51AC9B418C2}" type="presParOf" srcId="{1D7DDA89-0D2E-4D05-9E75-50199D394B07}" destId="{19717F56-1636-4746-A01C-2B1F3702E1BA}" srcOrd="10" destOrd="0" presId="urn:microsoft.com/office/officeart/2005/8/layout/cycle8"/>
    <dgm:cxn modelId="{6C05B809-04FB-41DA-A8DF-D27854ABA0C2}" type="presParOf" srcId="{1D7DDA89-0D2E-4D05-9E75-50199D394B07}" destId="{25A526E3-C4FD-4338-807A-08691FE71720}" srcOrd="11" destOrd="0" presId="urn:microsoft.com/office/officeart/2005/8/layout/cycle8"/>
    <dgm:cxn modelId="{BC486563-2A29-4F90-B46F-6A1DAA852414}" type="presParOf" srcId="{1D7DDA89-0D2E-4D05-9E75-50199D394B07}" destId="{B9AA440D-3787-444F-8149-B7D329E3B0A5}" srcOrd="12" destOrd="0" presId="urn:microsoft.com/office/officeart/2005/8/layout/cycle8"/>
    <dgm:cxn modelId="{2E887880-53EF-4916-8B34-C7DFD050C002}" type="presParOf" srcId="{1D7DDA89-0D2E-4D05-9E75-50199D394B07}" destId="{695901CA-66F2-4354-825F-DE0D6275D3AE}" srcOrd="13" destOrd="0" presId="urn:microsoft.com/office/officeart/2005/8/layout/cycle8"/>
    <dgm:cxn modelId="{44345662-646D-4C80-A74F-874DFCDA6837}" type="presParOf" srcId="{1D7DDA89-0D2E-4D05-9E75-50199D394B07}" destId="{BC656597-10D0-4941-9945-936971085D3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52C834-E982-4BCA-A421-45F232EB1204}" type="doc">
      <dgm:prSet loTypeId="urn:microsoft.com/office/officeart/2005/8/layout/cycle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A8B0406-9968-408A-8930-E8A82E90BEC1}">
      <dgm:prSet phldrT="[Text]"/>
      <dgm:spPr/>
      <dgm:t>
        <a:bodyPr/>
        <a:lstStyle/>
        <a:p>
          <a:r>
            <a:rPr lang="en-US" dirty="0" smtClean="0"/>
            <a:t>Online</a:t>
          </a:r>
        </a:p>
        <a:p>
          <a:r>
            <a:rPr lang="en-US" dirty="0" smtClean="0"/>
            <a:t>Platform- Basecamp</a:t>
          </a:r>
        </a:p>
      </dgm:t>
    </dgm:pt>
    <dgm:pt modelId="{1BF621B6-D8D8-4F1D-B2D7-1685C332B372}" type="parTrans" cxnId="{F2AFFDEB-9028-48EB-860D-1C9A643BF35B}">
      <dgm:prSet/>
      <dgm:spPr/>
      <dgm:t>
        <a:bodyPr/>
        <a:lstStyle/>
        <a:p>
          <a:endParaRPr lang="en-US"/>
        </a:p>
      </dgm:t>
    </dgm:pt>
    <dgm:pt modelId="{30F82B2D-1250-4D08-8674-4188938A6B47}" type="sibTrans" cxnId="{F2AFFDEB-9028-48EB-860D-1C9A643BF35B}">
      <dgm:prSet/>
      <dgm:spPr/>
      <dgm:t>
        <a:bodyPr/>
        <a:lstStyle/>
        <a:p>
          <a:endParaRPr lang="en-US"/>
        </a:p>
      </dgm:t>
    </dgm:pt>
    <dgm:pt modelId="{A6BAE6DB-7B1B-460B-8A6B-A1EB43686894}">
      <dgm:prSet phldrT="[Text]"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8EFE1E9E-959E-4825-A63F-37145B86CAC0}" type="parTrans" cxnId="{94A3CD37-EBCE-45A1-939B-E4AA05556A6E}">
      <dgm:prSet/>
      <dgm:spPr/>
      <dgm:t>
        <a:bodyPr/>
        <a:lstStyle/>
        <a:p>
          <a:endParaRPr lang="en-US"/>
        </a:p>
      </dgm:t>
    </dgm:pt>
    <dgm:pt modelId="{AD02B3B4-B888-4A4B-A91F-6C734BC467EB}" type="sibTrans" cxnId="{94A3CD37-EBCE-45A1-939B-E4AA05556A6E}">
      <dgm:prSet/>
      <dgm:spPr/>
      <dgm:t>
        <a:bodyPr/>
        <a:lstStyle/>
        <a:p>
          <a:endParaRPr lang="en-US"/>
        </a:p>
      </dgm:t>
    </dgm:pt>
    <dgm:pt modelId="{8E6B199A-EC0F-4C94-99DD-70BC97111DFE}">
      <dgm:prSet phldrT="[Text]"/>
      <dgm:spPr/>
      <dgm:t>
        <a:bodyPr/>
        <a:lstStyle/>
        <a:p>
          <a:r>
            <a:rPr lang="en-US" dirty="0" smtClean="0"/>
            <a:t>Face-to-face</a:t>
          </a:r>
          <a:endParaRPr lang="en-US" dirty="0"/>
        </a:p>
      </dgm:t>
    </dgm:pt>
    <dgm:pt modelId="{CBF47754-045A-4370-AB8C-2A6CF62FE97D}" type="parTrans" cxnId="{3E17517A-48BD-4CF1-B34E-9D0253DEECF6}">
      <dgm:prSet/>
      <dgm:spPr/>
      <dgm:t>
        <a:bodyPr/>
        <a:lstStyle/>
        <a:p>
          <a:endParaRPr lang="en-US"/>
        </a:p>
      </dgm:t>
    </dgm:pt>
    <dgm:pt modelId="{D87FF661-B8D4-4578-AEAE-A0D6411A8DDF}" type="sibTrans" cxnId="{3E17517A-48BD-4CF1-B34E-9D0253DEECF6}">
      <dgm:prSet/>
      <dgm:spPr/>
      <dgm:t>
        <a:bodyPr/>
        <a:lstStyle/>
        <a:p>
          <a:endParaRPr lang="en-US"/>
        </a:p>
      </dgm:t>
    </dgm:pt>
    <dgm:pt modelId="{BFBD9430-37A3-4691-9B2A-1FCF0EE5C920}">
      <dgm:prSet phldrT="[Text]"/>
      <dgm:spPr/>
      <dgm:t>
        <a:bodyPr/>
        <a:lstStyle/>
        <a:p>
          <a:pPr algn="r"/>
          <a:r>
            <a:rPr lang="en-US" dirty="0" smtClean="0"/>
            <a:t>CBA</a:t>
          </a:r>
          <a:endParaRPr lang="en-US" dirty="0"/>
        </a:p>
      </dgm:t>
    </dgm:pt>
    <dgm:pt modelId="{141D2FA4-8974-47E5-BD46-C826356ED6D5}" type="parTrans" cxnId="{3E91E45C-617C-4547-864E-D0A8EAD8F94A}">
      <dgm:prSet/>
      <dgm:spPr/>
      <dgm:t>
        <a:bodyPr/>
        <a:lstStyle/>
        <a:p>
          <a:endParaRPr lang="en-US"/>
        </a:p>
      </dgm:t>
    </dgm:pt>
    <dgm:pt modelId="{5581434B-E783-4136-B038-C078B5180143}" type="sibTrans" cxnId="{3E91E45C-617C-4547-864E-D0A8EAD8F94A}">
      <dgm:prSet/>
      <dgm:spPr/>
      <dgm:t>
        <a:bodyPr/>
        <a:lstStyle/>
        <a:p>
          <a:endParaRPr lang="en-US"/>
        </a:p>
      </dgm:t>
    </dgm:pt>
    <dgm:pt modelId="{223BA359-44FB-41F2-BF0E-7980BA0C3178}">
      <dgm:prSet phldrT="[Text]"/>
      <dgm:spPr/>
      <dgm:t>
        <a:bodyPr/>
        <a:lstStyle/>
        <a:p>
          <a:r>
            <a:rPr lang="en-US" dirty="0" smtClean="0"/>
            <a:t>Emails </a:t>
          </a:r>
          <a:endParaRPr lang="en-US" dirty="0"/>
        </a:p>
      </dgm:t>
    </dgm:pt>
    <dgm:pt modelId="{83F1D19E-46BE-432D-933F-B7903E62C78E}" type="parTrans" cxnId="{CD49F762-5C45-40A5-8837-B930FC10C778}">
      <dgm:prSet/>
      <dgm:spPr/>
      <dgm:t>
        <a:bodyPr/>
        <a:lstStyle/>
        <a:p>
          <a:endParaRPr lang="en-US"/>
        </a:p>
      </dgm:t>
    </dgm:pt>
    <dgm:pt modelId="{E2F6AD90-B29B-4684-B067-743D1079A14F}" type="sibTrans" cxnId="{CD49F762-5C45-40A5-8837-B930FC10C778}">
      <dgm:prSet/>
      <dgm:spPr/>
      <dgm:t>
        <a:bodyPr/>
        <a:lstStyle/>
        <a:p>
          <a:endParaRPr lang="en-US"/>
        </a:p>
      </dgm:t>
    </dgm:pt>
    <dgm:pt modelId="{41CA0E67-6BD2-4EFA-975E-D90DF4FA675F}">
      <dgm:prSet phldrT="[Text]"/>
      <dgm:spPr/>
      <dgm:t>
        <a:bodyPr/>
        <a:lstStyle/>
        <a:p>
          <a:pPr algn="r"/>
          <a:r>
            <a:rPr lang="en-US" dirty="0" smtClean="0"/>
            <a:t> others</a:t>
          </a:r>
          <a:endParaRPr lang="en-US" dirty="0"/>
        </a:p>
      </dgm:t>
    </dgm:pt>
    <dgm:pt modelId="{24D5757E-ADB7-427B-A23F-9AC65E30B347}" type="parTrans" cxnId="{FDC090F6-56B8-4FEC-891A-645633C7EBA7}">
      <dgm:prSet/>
      <dgm:spPr/>
      <dgm:t>
        <a:bodyPr/>
        <a:lstStyle/>
        <a:p>
          <a:endParaRPr lang="en-US"/>
        </a:p>
      </dgm:t>
    </dgm:pt>
    <dgm:pt modelId="{5ADF5AB6-CEFC-49C6-B2C1-544650FF35F4}" type="sibTrans" cxnId="{FDC090F6-56B8-4FEC-891A-645633C7EBA7}">
      <dgm:prSet/>
      <dgm:spPr/>
      <dgm:t>
        <a:bodyPr/>
        <a:lstStyle/>
        <a:p>
          <a:endParaRPr lang="en-US"/>
        </a:p>
      </dgm:t>
    </dgm:pt>
    <dgm:pt modelId="{D108A6DD-9053-4FCF-BEC3-369412F3B419}">
      <dgm:prSet phldrT="[Text]"/>
      <dgm:spPr/>
      <dgm:t>
        <a:bodyPr/>
        <a:lstStyle/>
        <a:p>
          <a:r>
            <a:rPr lang="en-US" dirty="0" smtClean="0"/>
            <a:t>Phone </a:t>
          </a:r>
          <a:endParaRPr lang="en-US" dirty="0"/>
        </a:p>
      </dgm:t>
    </dgm:pt>
    <dgm:pt modelId="{EB7A10A4-DC23-4B7F-90D6-13A33B4C6587}" type="parTrans" cxnId="{3A0D0E59-B011-44AF-8302-0517E66A1873}">
      <dgm:prSet/>
      <dgm:spPr/>
      <dgm:t>
        <a:bodyPr/>
        <a:lstStyle/>
        <a:p>
          <a:endParaRPr lang="en-US"/>
        </a:p>
      </dgm:t>
    </dgm:pt>
    <dgm:pt modelId="{965EFBCD-8F15-4614-8C79-EABC5D379D21}" type="sibTrans" cxnId="{3A0D0E59-B011-44AF-8302-0517E66A1873}">
      <dgm:prSet/>
      <dgm:spPr/>
      <dgm:t>
        <a:bodyPr/>
        <a:lstStyle/>
        <a:p>
          <a:endParaRPr lang="en-US"/>
        </a:p>
      </dgm:t>
    </dgm:pt>
    <dgm:pt modelId="{608483DA-E565-4BA0-B121-B8C7AE0B0167}">
      <dgm:prSet phldrT="[Text]"/>
      <dgm:spPr/>
      <dgm:t>
        <a:bodyPr/>
        <a:lstStyle/>
        <a:p>
          <a:r>
            <a:rPr lang="en-US" dirty="0" smtClean="0"/>
            <a:t> Public</a:t>
          </a:r>
          <a:endParaRPr lang="en-US" dirty="0"/>
        </a:p>
      </dgm:t>
    </dgm:pt>
    <dgm:pt modelId="{02E5543D-ACE4-4012-8B56-E8664697CA04}" type="parTrans" cxnId="{A1EDC50D-4D57-4F3B-B35C-944F30A07D8A}">
      <dgm:prSet/>
      <dgm:spPr/>
      <dgm:t>
        <a:bodyPr/>
        <a:lstStyle/>
        <a:p>
          <a:endParaRPr lang="en-US"/>
        </a:p>
      </dgm:t>
    </dgm:pt>
    <dgm:pt modelId="{9D411F4D-9F34-4C2D-88F1-601F75CCD559}" type="sibTrans" cxnId="{A1EDC50D-4D57-4F3B-B35C-944F30A07D8A}">
      <dgm:prSet/>
      <dgm:spPr/>
      <dgm:t>
        <a:bodyPr/>
        <a:lstStyle/>
        <a:p>
          <a:endParaRPr lang="en-US"/>
        </a:p>
      </dgm:t>
    </dgm:pt>
    <dgm:pt modelId="{A736511B-B992-43D7-B15E-D63E61C2D32F}" type="pres">
      <dgm:prSet presAssocID="{D352C834-E982-4BCA-A421-45F232EB120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DD605-06C6-414B-8938-0623FE0A9EAC}" type="pres">
      <dgm:prSet presAssocID="{D352C834-E982-4BCA-A421-45F232EB1204}" presName="children" presStyleCnt="0"/>
      <dgm:spPr/>
    </dgm:pt>
    <dgm:pt modelId="{3ADDD4D9-C2FA-4A7E-AACC-C7310C736228}" type="pres">
      <dgm:prSet presAssocID="{D352C834-E982-4BCA-A421-45F232EB1204}" presName="child1group" presStyleCnt="0"/>
      <dgm:spPr/>
    </dgm:pt>
    <dgm:pt modelId="{AE1873D7-550B-4831-ADD8-444B6AF91D57}" type="pres">
      <dgm:prSet presAssocID="{D352C834-E982-4BCA-A421-45F232EB1204}" presName="child1" presStyleLbl="bgAcc1" presStyleIdx="0" presStyleCnt="4"/>
      <dgm:spPr/>
      <dgm:t>
        <a:bodyPr/>
        <a:lstStyle/>
        <a:p>
          <a:endParaRPr lang="en-US"/>
        </a:p>
      </dgm:t>
    </dgm:pt>
    <dgm:pt modelId="{22EF2448-496A-4243-B649-9497F0B90BDC}" type="pres">
      <dgm:prSet presAssocID="{D352C834-E982-4BCA-A421-45F232EB120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9236E-60C8-4DC9-8783-E529DDE8C4BC}" type="pres">
      <dgm:prSet presAssocID="{D352C834-E982-4BCA-A421-45F232EB1204}" presName="child2group" presStyleCnt="0"/>
      <dgm:spPr/>
    </dgm:pt>
    <dgm:pt modelId="{A5CDC78D-5667-4A63-BE78-1221997872E3}" type="pres">
      <dgm:prSet presAssocID="{D352C834-E982-4BCA-A421-45F232EB1204}" presName="child2" presStyleLbl="bgAcc1" presStyleIdx="1" presStyleCnt="4"/>
      <dgm:spPr/>
      <dgm:t>
        <a:bodyPr/>
        <a:lstStyle/>
        <a:p>
          <a:endParaRPr lang="en-US"/>
        </a:p>
      </dgm:t>
    </dgm:pt>
    <dgm:pt modelId="{45DC0E9D-8894-46D9-9A99-F59F7178EAF2}" type="pres">
      <dgm:prSet presAssocID="{D352C834-E982-4BCA-A421-45F232EB120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FC763-5F03-47AF-91C5-C227391B8C93}" type="pres">
      <dgm:prSet presAssocID="{D352C834-E982-4BCA-A421-45F232EB1204}" presName="child3group" presStyleCnt="0"/>
      <dgm:spPr/>
    </dgm:pt>
    <dgm:pt modelId="{73E38406-AF42-42C6-872B-8549D28EFC3F}" type="pres">
      <dgm:prSet presAssocID="{D352C834-E982-4BCA-A421-45F232EB1204}" presName="child3" presStyleLbl="bgAcc1" presStyleIdx="2" presStyleCnt="4"/>
      <dgm:spPr/>
      <dgm:t>
        <a:bodyPr/>
        <a:lstStyle/>
        <a:p>
          <a:endParaRPr lang="en-US"/>
        </a:p>
      </dgm:t>
    </dgm:pt>
    <dgm:pt modelId="{533AD4B3-3D06-4C0B-95C9-B7E963FD4124}" type="pres">
      <dgm:prSet presAssocID="{D352C834-E982-4BCA-A421-45F232EB120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8FF03-A359-4CB4-BBDD-7171543C4CC2}" type="pres">
      <dgm:prSet presAssocID="{D352C834-E982-4BCA-A421-45F232EB1204}" presName="child4group" presStyleCnt="0"/>
      <dgm:spPr/>
    </dgm:pt>
    <dgm:pt modelId="{478EB233-C263-40F8-BB4E-6CE2717AD21D}" type="pres">
      <dgm:prSet presAssocID="{D352C834-E982-4BCA-A421-45F232EB1204}" presName="child4" presStyleLbl="bgAcc1" presStyleIdx="3" presStyleCnt="4"/>
      <dgm:spPr/>
      <dgm:t>
        <a:bodyPr/>
        <a:lstStyle/>
        <a:p>
          <a:endParaRPr lang="en-US"/>
        </a:p>
      </dgm:t>
    </dgm:pt>
    <dgm:pt modelId="{79503D61-A143-4E9C-95AB-6B7B9E2FB659}" type="pres">
      <dgm:prSet presAssocID="{D352C834-E982-4BCA-A421-45F232EB120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BA8CF-30D7-4B38-8441-688A9AEE3CB9}" type="pres">
      <dgm:prSet presAssocID="{D352C834-E982-4BCA-A421-45F232EB1204}" presName="childPlaceholder" presStyleCnt="0"/>
      <dgm:spPr/>
    </dgm:pt>
    <dgm:pt modelId="{15B41FF1-98CC-4487-BFEE-D6BBC6529790}" type="pres">
      <dgm:prSet presAssocID="{D352C834-E982-4BCA-A421-45F232EB1204}" presName="circle" presStyleCnt="0"/>
      <dgm:spPr/>
    </dgm:pt>
    <dgm:pt modelId="{21851C16-9F68-4EEC-8FEF-92947199D7B1}" type="pres">
      <dgm:prSet presAssocID="{D352C834-E982-4BCA-A421-45F232EB120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3D52-5718-4769-B66E-338E659B2137}" type="pres">
      <dgm:prSet presAssocID="{D352C834-E982-4BCA-A421-45F232EB120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3FFEB-D286-4577-AE5D-AC4F704E05C9}" type="pres">
      <dgm:prSet presAssocID="{D352C834-E982-4BCA-A421-45F232EB120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BF358-FEF1-4BD7-8C5F-A2CCE032FFA2}" type="pres">
      <dgm:prSet presAssocID="{D352C834-E982-4BCA-A421-45F232EB120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3BFCC-2ED7-4919-A908-A91F4E2625EA}" type="pres">
      <dgm:prSet presAssocID="{D352C834-E982-4BCA-A421-45F232EB1204}" presName="quadrantPlaceholder" presStyleCnt="0"/>
      <dgm:spPr/>
    </dgm:pt>
    <dgm:pt modelId="{64655B60-934A-41A4-834A-09D542F1C5C7}" type="pres">
      <dgm:prSet presAssocID="{D352C834-E982-4BCA-A421-45F232EB1204}" presName="center1" presStyleLbl="fgShp" presStyleIdx="0" presStyleCnt="2"/>
      <dgm:spPr/>
    </dgm:pt>
    <dgm:pt modelId="{34863AE4-DF49-4041-8D30-CFD711D50BF3}" type="pres">
      <dgm:prSet presAssocID="{D352C834-E982-4BCA-A421-45F232EB1204}" presName="center2" presStyleLbl="fgShp" presStyleIdx="1" presStyleCnt="2"/>
      <dgm:spPr/>
    </dgm:pt>
  </dgm:ptLst>
  <dgm:cxnLst>
    <dgm:cxn modelId="{754AEEE0-9B66-443C-8961-2DBF6BB51E2D}" type="presOf" srcId="{A6BAE6DB-7B1B-460B-8A6B-A1EB43686894}" destId="{AE1873D7-550B-4831-ADD8-444B6AF91D57}" srcOrd="0" destOrd="0" presId="urn:microsoft.com/office/officeart/2005/8/layout/cycle4"/>
    <dgm:cxn modelId="{A1EDC50D-4D57-4F3B-B35C-944F30A07D8A}" srcId="{D108A6DD-9053-4FCF-BEC3-369412F3B419}" destId="{608483DA-E565-4BA0-B121-B8C7AE0B0167}" srcOrd="0" destOrd="0" parTransId="{02E5543D-ACE4-4012-8B56-E8664697CA04}" sibTransId="{9D411F4D-9F34-4C2D-88F1-601F75CCD559}"/>
    <dgm:cxn modelId="{9EF5C8B1-B12F-4480-80EE-A2B344C4F8CC}" type="presOf" srcId="{BFBD9430-37A3-4691-9B2A-1FCF0EE5C920}" destId="{A5CDC78D-5667-4A63-BE78-1221997872E3}" srcOrd="0" destOrd="0" presId="urn:microsoft.com/office/officeart/2005/8/layout/cycle4"/>
    <dgm:cxn modelId="{3E91E45C-617C-4547-864E-D0A8EAD8F94A}" srcId="{8E6B199A-EC0F-4C94-99DD-70BC97111DFE}" destId="{BFBD9430-37A3-4691-9B2A-1FCF0EE5C920}" srcOrd="0" destOrd="0" parTransId="{141D2FA4-8974-47E5-BD46-C826356ED6D5}" sibTransId="{5581434B-E783-4136-B038-C078B5180143}"/>
    <dgm:cxn modelId="{AC59AB21-CDC5-463A-89C1-AE7A0D78CE91}" type="presOf" srcId="{A6BAE6DB-7B1B-460B-8A6B-A1EB43686894}" destId="{22EF2448-496A-4243-B649-9497F0B90BDC}" srcOrd="1" destOrd="0" presId="urn:microsoft.com/office/officeart/2005/8/layout/cycle4"/>
    <dgm:cxn modelId="{70D868C5-1584-4CC4-9220-717EA203824A}" type="presOf" srcId="{41CA0E67-6BD2-4EFA-975E-D90DF4FA675F}" destId="{533AD4B3-3D06-4C0B-95C9-B7E963FD4124}" srcOrd="1" destOrd="0" presId="urn:microsoft.com/office/officeart/2005/8/layout/cycle4"/>
    <dgm:cxn modelId="{3E17517A-48BD-4CF1-B34E-9D0253DEECF6}" srcId="{D352C834-E982-4BCA-A421-45F232EB1204}" destId="{8E6B199A-EC0F-4C94-99DD-70BC97111DFE}" srcOrd="1" destOrd="0" parTransId="{CBF47754-045A-4370-AB8C-2A6CF62FE97D}" sibTransId="{D87FF661-B8D4-4578-AEAE-A0D6411A8DDF}"/>
    <dgm:cxn modelId="{B03000BC-1B57-4CE5-BDFB-F488C2D4EE14}" type="presOf" srcId="{D352C834-E982-4BCA-A421-45F232EB1204}" destId="{A736511B-B992-43D7-B15E-D63E61C2D32F}" srcOrd="0" destOrd="0" presId="urn:microsoft.com/office/officeart/2005/8/layout/cycle4"/>
    <dgm:cxn modelId="{BB05C09C-7183-4ED6-8B70-2936F835A0C2}" type="presOf" srcId="{608483DA-E565-4BA0-B121-B8C7AE0B0167}" destId="{79503D61-A143-4E9C-95AB-6B7B9E2FB659}" srcOrd="1" destOrd="0" presId="urn:microsoft.com/office/officeart/2005/8/layout/cycle4"/>
    <dgm:cxn modelId="{FDC090F6-56B8-4FEC-891A-645633C7EBA7}" srcId="{223BA359-44FB-41F2-BF0E-7980BA0C3178}" destId="{41CA0E67-6BD2-4EFA-975E-D90DF4FA675F}" srcOrd="0" destOrd="0" parTransId="{24D5757E-ADB7-427B-A23F-9AC65E30B347}" sibTransId="{5ADF5AB6-CEFC-49C6-B2C1-544650FF35F4}"/>
    <dgm:cxn modelId="{CD49F762-5C45-40A5-8837-B930FC10C778}" srcId="{D352C834-E982-4BCA-A421-45F232EB1204}" destId="{223BA359-44FB-41F2-BF0E-7980BA0C3178}" srcOrd="2" destOrd="0" parTransId="{83F1D19E-46BE-432D-933F-B7903E62C78E}" sibTransId="{E2F6AD90-B29B-4684-B067-743D1079A14F}"/>
    <dgm:cxn modelId="{82A0EEAF-13DE-4320-B916-2A7B141D2D6B}" type="presOf" srcId="{D108A6DD-9053-4FCF-BEC3-369412F3B419}" destId="{B9FBF358-FEF1-4BD7-8C5F-A2CCE032FFA2}" srcOrd="0" destOrd="0" presId="urn:microsoft.com/office/officeart/2005/8/layout/cycle4"/>
    <dgm:cxn modelId="{F2AFFDEB-9028-48EB-860D-1C9A643BF35B}" srcId="{D352C834-E982-4BCA-A421-45F232EB1204}" destId="{5A8B0406-9968-408A-8930-E8A82E90BEC1}" srcOrd="0" destOrd="0" parTransId="{1BF621B6-D8D8-4F1D-B2D7-1685C332B372}" sibTransId="{30F82B2D-1250-4D08-8674-4188938A6B47}"/>
    <dgm:cxn modelId="{B2CFA3C4-6F69-41FD-9B9C-8FDB1EDCB12F}" type="presOf" srcId="{BFBD9430-37A3-4691-9B2A-1FCF0EE5C920}" destId="{45DC0E9D-8894-46D9-9A99-F59F7178EAF2}" srcOrd="1" destOrd="0" presId="urn:microsoft.com/office/officeart/2005/8/layout/cycle4"/>
    <dgm:cxn modelId="{3A0D0E59-B011-44AF-8302-0517E66A1873}" srcId="{D352C834-E982-4BCA-A421-45F232EB1204}" destId="{D108A6DD-9053-4FCF-BEC3-369412F3B419}" srcOrd="3" destOrd="0" parTransId="{EB7A10A4-DC23-4B7F-90D6-13A33B4C6587}" sibTransId="{965EFBCD-8F15-4614-8C79-EABC5D379D21}"/>
    <dgm:cxn modelId="{94A3CD37-EBCE-45A1-939B-E4AA05556A6E}" srcId="{5A8B0406-9968-408A-8930-E8A82E90BEC1}" destId="{A6BAE6DB-7B1B-460B-8A6B-A1EB43686894}" srcOrd="0" destOrd="0" parTransId="{8EFE1E9E-959E-4825-A63F-37145B86CAC0}" sibTransId="{AD02B3B4-B888-4A4B-A91F-6C734BC467EB}"/>
    <dgm:cxn modelId="{E6E43F4E-6917-4EF9-BAC8-598E562AE6C6}" type="presOf" srcId="{608483DA-E565-4BA0-B121-B8C7AE0B0167}" destId="{478EB233-C263-40F8-BB4E-6CE2717AD21D}" srcOrd="0" destOrd="0" presId="urn:microsoft.com/office/officeart/2005/8/layout/cycle4"/>
    <dgm:cxn modelId="{C391285B-BEDC-44C6-8D5B-4B30BE3C28F2}" type="presOf" srcId="{8E6B199A-EC0F-4C94-99DD-70BC97111DFE}" destId="{F7E63D52-5718-4769-B66E-338E659B2137}" srcOrd="0" destOrd="0" presId="urn:microsoft.com/office/officeart/2005/8/layout/cycle4"/>
    <dgm:cxn modelId="{45EDF628-76F9-4CAD-BB7B-C98B1E4D2FBB}" type="presOf" srcId="{41CA0E67-6BD2-4EFA-975E-D90DF4FA675F}" destId="{73E38406-AF42-42C6-872B-8549D28EFC3F}" srcOrd="0" destOrd="0" presId="urn:microsoft.com/office/officeart/2005/8/layout/cycle4"/>
    <dgm:cxn modelId="{9996CECA-A290-4E88-A238-21BDB858910F}" type="presOf" srcId="{223BA359-44FB-41F2-BF0E-7980BA0C3178}" destId="{8833FFEB-D286-4577-AE5D-AC4F704E05C9}" srcOrd="0" destOrd="0" presId="urn:microsoft.com/office/officeart/2005/8/layout/cycle4"/>
    <dgm:cxn modelId="{71E702BD-D64F-436D-96F1-C5F69FBEA2AD}" type="presOf" srcId="{5A8B0406-9968-408A-8930-E8A82E90BEC1}" destId="{21851C16-9F68-4EEC-8FEF-92947199D7B1}" srcOrd="0" destOrd="0" presId="urn:microsoft.com/office/officeart/2005/8/layout/cycle4"/>
    <dgm:cxn modelId="{D2CD230E-FF25-44BD-9F7A-DEFF09466CFA}" type="presParOf" srcId="{A736511B-B992-43D7-B15E-D63E61C2D32F}" destId="{BECDD605-06C6-414B-8938-0623FE0A9EAC}" srcOrd="0" destOrd="0" presId="urn:microsoft.com/office/officeart/2005/8/layout/cycle4"/>
    <dgm:cxn modelId="{EA4A9FAA-FB81-46FB-B985-F2ED0EBBEAFA}" type="presParOf" srcId="{BECDD605-06C6-414B-8938-0623FE0A9EAC}" destId="{3ADDD4D9-C2FA-4A7E-AACC-C7310C736228}" srcOrd="0" destOrd="0" presId="urn:microsoft.com/office/officeart/2005/8/layout/cycle4"/>
    <dgm:cxn modelId="{E59A9F8C-D840-4FD8-A07B-E2900E87FAD3}" type="presParOf" srcId="{3ADDD4D9-C2FA-4A7E-AACC-C7310C736228}" destId="{AE1873D7-550B-4831-ADD8-444B6AF91D57}" srcOrd="0" destOrd="0" presId="urn:microsoft.com/office/officeart/2005/8/layout/cycle4"/>
    <dgm:cxn modelId="{DC2E855F-2F93-4531-9861-E451523AA75D}" type="presParOf" srcId="{3ADDD4D9-C2FA-4A7E-AACC-C7310C736228}" destId="{22EF2448-496A-4243-B649-9497F0B90BDC}" srcOrd="1" destOrd="0" presId="urn:microsoft.com/office/officeart/2005/8/layout/cycle4"/>
    <dgm:cxn modelId="{12425E20-47D3-4DA3-B917-C0A1B95D1647}" type="presParOf" srcId="{BECDD605-06C6-414B-8938-0623FE0A9EAC}" destId="{4B59236E-60C8-4DC9-8783-E529DDE8C4BC}" srcOrd="1" destOrd="0" presId="urn:microsoft.com/office/officeart/2005/8/layout/cycle4"/>
    <dgm:cxn modelId="{C2A6DB20-95E1-4712-AC1D-48C383B623D1}" type="presParOf" srcId="{4B59236E-60C8-4DC9-8783-E529DDE8C4BC}" destId="{A5CDC78D-5667-4A63-BE78-1221997872E3}" srcOrd="0" destOrd="0" presId="urn:microsoft.com/office/officeart/2005/8/layout/cycle4"/>
    <dgm:cxn modelId="{F40EAC5B-CEB1-41BC-8C96-4539D50858A1}" type="presParOf" srcId="{4B59236E-60C8-4DC9-8783-E529DDE8C4BC}" destId="{45DC0E9D-8894-46D9-9A99-F59F7178EAF2}" srcOrd="1" destOrd="0" presId="urn:microsoft.com/office/officeart/2005/8/layout/cycle4"/>
    <dgm:cxn modelId="{75E4017F-0B62-4E8D-B9C8-50BE71F73809}" type="presParOf" srcId="{BECDD605-06C6-414B-8938-0623FE0A9EAC}" destId="{DC0FC763-5F03-47AF-91C5-C227391B8C93}" srcOrd="2" destOrd="0" presId="urn:microsoft.com/office/officeart/2005/8/layout/cycle4"/>
    <dgm:cxn modelId="{4D252D93-0823-4E8F-8678-7C89CE39C087}" type="presParOf" srcId="{DC0FC763-5F03-47AF-91C5-C227391B8C93}" destId="{73E38406-AF42-42C6-872B-8549D28EFC3F}" srcOrd="0" destOrd="0" presId="urn:microsoft.com/office/officeart/2005/8/layout/cycle4"/>
    <dgm:cxn modelId="{BE6F417A-646C-49FD-BE95-EAB9E5F43061}" type="presParOf" srcId="{DC0FC763-5F03-47AF-91C5-C227391B8C93}" destId="{533AD4B3-3D06-4C0B-95C9-B7E963FD4124}" srcOrd="1" destOrd="0" presId="urn:microsoft.com/office/officeart/2005/8/layout/cycle4"/>
    <dgm:cxn modelId="{16C82B2E-9ED6-4051-AC87-0EAF7FBABFFC}" type="presParOf" srcId="{BECDD605-06C6-414B-8938-0623FE0A9EAC}" destId="{73A8FF03-A359-4CB4-BBDD-7171543C4CC2}" srcOrd="3" destOrd="0" presId="urn:microsoft.com/office/officeart/2005/8/layout/cycle4"/>
    <dgm:cxn modelId="{B8FE544E-3176-456F-B509-AB577DA63008}" type="presParOf" srcId="{73A8FF03-A359-4CB4-BBDD-7171543C4CC2}" destId="{478EB233-C263-40F8-BB4E-6CE2717AD21D}" srcOrd="0" destOrd="0" presId="urn:microsoft.com/office/officeart/2005/8/layout/cycle4"/>
    <dgm:cxn modelId="{35D40F5F-C82B-4BE2-B0BD-A557B0FED7BF}" type="presParOf" srcId="{73A8FF03-A359-4CB4-BBDD-7171543C4CC2}" destId="{79503D61-A143-4E9C-95AB-6B7B9E2FB659}" srcOrd="1" destOrd="0" presId="urn:microsoft.com/office/officeart/2005/8/layout/cycle4"/>
    <dgm:cxn modelId="{CAEDBC30-07B5-4178-9CA5-6B582EB10CD7}" type="presParOf" srcId="{BECDD605-06C6-414B-8938-0623FE0A9EAC}" destId="{4FCBA8CF-30D7-4B38-8441-688A9AEE3CB9}" srcOrd="4" destOrd="0" presId="urn:microsoft.com/office/officeart/2005/8/layout/cycle4"/>
    <dgm:cxn modelId="{90F1651C-4776-480E-97B3-51990767BF86}" type="presParOf" srcId="{A736511B-B992-43D7-B15E-D63E61C2D32F}" destId="{15B41FF1-98CC-4487-BFEE-D6BBC6529790}" srcOrd="1" destOrd="0" presId="urn:microsoft.com/office/officeart/2005/8/layout/cycle4"/>
    <dgm:cxn modelId="{14D0C54E-60C5-4FBC-B829-9F50DBBDE24F}" type="presParOf" srcId="{15B41FF1-98CC-4487-BFEE-D6BBC6529790}" destId="{21851C16-9F68-4EEC-8FEF-92947199D7B1}" srcOrd="0" destOrd="0" presId="urn:microsoft.com/office/officeart/2005/8/layout/cycle4"/>
    <dgm:cxn modelId="{BD01D7FB-0D76-472D-A846-867C5F398569}" type="presParOf" srcId="{15B41FF1-98CC-4487-BFEE-D6BBC6529790}" destId="{F7E63D52-5718-4769-B66E-338E659B2137}" srcOrd="1" destOrd="0" presId="urn:microsoft.com/office/officeart/2005/8/layout/cycle4"/>
    <dgm:cxn modelId="{5C80B90D-F3CC-43F2-B0C0-5BABC461968B}" type="presParOf" srcId="{15B41FF1-98CC-4487-BFEE-D6BBC6529790}" destId="{8833FFEB-D286-4577-AE5D-AC4F704E05C9}" srcOrd="2" destOrd="0" presId="urn:microsoft.com/office/officeart/2005/8/layout/cycle4"/>
    <dgm:cxn modelId="{97511B4C-D4FA-45A0-919E-B62D7EBA47AE}" type="presParOf" srcId="{15B41FF1-98CC-4487-BFEE-D6BBC6529790}" destId="{B9FBF358-FEF1-4BD7-8C5F-A2CCE032FFA2}" srcOrd="3" destOrd="0" presId="urn:microsoft.com/office/officeart/2005/8/layout/cycle4"/>
    <dgm:cxn modelId="{4D454F28-FB2A-4A59-8E3D-D089D5D58895}" type="presParOf" srcId="{15B41FF1-98CC-4487-BFEE-D6BBC6529790}" destId="{33F3BFCC-2ED7-4919-A908-A91F4E2625EA}" srcOrd="4" destOrd="0" presId="urn:microsoft.com/office/officeart/2005/8/layout/cycle4"/>
    <dgm:cxn modelId="{1365F8FB-6A91-4C7D-8909-E6B38A901478}" type="presParOf" srcId="{A736511B-B992-43D7-B15E-D63E61C2D32F}" destId="{64655B60-934A-41A4-834A-09D542F1C5C7}" srcOrd="2" destOrd="0" presId="urn:microsoft.com/office/officeart/2005/8/layout/cycle4"/>
    <dgm:cxn modelId="{04578830-7285-4093-8CC0-A967D6469CBD}" type="presParOf" srcId="{A736511B-B992-43D7-B15E-D63E61C2D32F}" destId="{34863AE4-DF49-4041-8D30-CFD711D50BF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AC9B0-3C32-4435-8A60-BFDA3FA8B158}">
      <dsp:nvSpPr>
        <dsp:cNvPr id="0" name=""/>
        <dsp:cNvSpPr/>
      </dsp:nvSpPr>
      <dsp:spPr>
        <a:xfrm>
          <a:off x="-6240826" y="-954718"/>
          <a:ext cx="7428728" cy="7428728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1202F-CA93-4B4A-A531-F7BF3642B05F}">
      <dsp:nvSpPr>
        <dsp:cNvPr id="0" name=""/>
        <dsp:cNvSpPr/>
      </dsp:nvSpPr>
      <dsp:spPr>
        <a:xfrm>
          <a:off x="519016" y="344845"/>
          <a:ext cx="4736812" cy="690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Preconditions for effective introduction </a:t>
          </a:r>
          <a:endParaRPr lang="en-US" sz="2400" kern="1200" dirty="0"/>
        </a:p>
      </dsp:txBody>
      <dsp:txXfrm>
        <a:off x="519016" y="344845"/>
        <a:ext cx="4736812" cy="690132"/>
      </dsp:txXfrm>
    </dsp:sp>
    <dsp:sp modelId="{24799357-AB85-4CD0-A3C9-971089EFD168}">
      <dsp:nvSpPr>
        <dsp:cNvPr id="0" name=""/>
        <dsp:cNvSpPr/>
      </dsp:nvSpPr>
      <dsp:spPr>
        <a:xfrm>
          <a:off x="87683" y="258578"/>
          <a:ext cx="862665" cy="862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F4D49-15EC-4B1D-94CE-3C59622721F4}">
      <dsp:nvSpPr>
        <dsp:cNvPr id="0" name=""/>
        <dsp:cNvSpPr/>
      </dsp:nvSpPr>
      <dsp:spPr>
        <a:xfrm>
          <a:off x="1013544" y="1379712"/>
          <a:ext cx="4242284" cy="690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of Integration</a:t>
          </a:r>
          <a:endParaRPr lang="en-US" sz="2400" kern="1200" dirty="0"/>
        </a:p>
      </dsp:txBody>
      <dsp:txXfrm>
        <a:off x="1013544" y="1379712"/>
        <a:ext cx="4242284" cy="690132"/>
      </dsp:txXfrm>
    </dsp:sp>
    <dsp:sp modelId="{1AFA50E9-9DE4-44F8-9B81-426ED6CBC213}">
      <dsp:nvSpPr>
        <dsp:cNvPr id="0" name=""/>
        <dsp:cNvSpPr/>
      </dsp:nvSpPr>
      <dsp:spPr>
        <a:xfrm>
          <a:off x="582211" y="1293446"/>
          <a:ext cx="862665" cy="862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4B280-C91B-4BE9-953C-788302E834F8}">
      <dsp:nvSpPr>
        <dsp:cNvPr id="0" name=""/>
        <dsp:cNvSpPr/>
      </dsp:nvSpPr>
      <dsp:spPr>
        <a:xfrm>
          <a:off x="1165325" y="2414579"/>
          <a:ext cx="4090503" cy="690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Stakeholder Management &amp; Cooperation Mechanisms</a:t>
          </a:r>
          <a:endParaRPr lang="en-US" sz="2400" kern="1200" dirty="0"/>
        </a:p>
      </dsp:txBody>
      <dsp:txXfrm>
        <a:off x="1165325" y="2414579"/>
        <a:ext cx="4090503" cy="690132"/>
      </dsp:txXfrm>
    </dsp:sp>
    <dsp:sp modelId="{BB501055-FAFA-4A24-90B6-CA002AD1EF06}">
      <dsp:nvSpPr>
        <dsp:cNvPr id="0" name=""/>
        <dsp:cNvSpPr/>
      </dsp:nvSpPr>
      <dsp:spPr>
        <a:xfrm>
          <a:off x="733992" y="2328313"/>
          <a:ext cx="862665" cy="862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4F6FD-A9B3-44CD-AF14-EB06E9B35FFB}">
      <dsp:nvSpPr>
        <dsp:cNvPr id="0" name=""/>
        <dsp:cNvSpPr/>
      </dsp:nvSpPr>
      <dsp:spPr>
        <a:xfrm>
          <a:off x="1013544" y="3449447"/>
          <a:ext cx="4242284" cy="690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Core Competencies</a:t>
          </a:r>
          <a:endParaRPr lang="en-US" sz="2400" kern="1200" dirty="0"/>
        </a:p>
      </dsp:txBody>
      <dsp:txXfrm>
        <a:off x="1013544" y="3449447"/>
        <a:ext cx="4242284" cy="690132"/>
      </dsp:txXfrm>
    </dsp:sp>
    <dsp:sp modelId="{BC67D264-7101-4D1F-8A81-6A9D9683C9A1}">
      <dsp:nvSpPr>
        <dsp:cNvPr id="0" name=""/>
        <dsp:cNvSpPr/>
      </dsp:nvSpPr>
      <dsp:spPr>
        <a:xfrm>
          <a:off x="582211" y="3363180"/>
          <a:ext cx="862665" cy="862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05D1E-6F03-4744-87C8-5CCD893FBF77}">
      <dsp:nvSpPr>
        <dsp:cNvPr id="0" name=""/>
        <dsp:cNvSpPr/>
      </dsp:nvSpPr>
      <dsp:spPr>
        <a:xfrm>
          <a:off x="519016" y="4484314"/>
          <a:ext cx="4736812" cy="690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Subject Integration</a:t>
          </a:r>
          <a:endParaRPr lang="en-US" sz="2400" kern="1200" dirty="0"/>
        </a:p>
      </dsp:txBody>
      <dsp:txXfrm>
        <a:off x="519016" y="4484314"/>
        <a:ext cx="4736812" cy="690132"/>
      </dsp:txXfrm>
    </dsp:sp>
    <dsp:sp modelId="{697B27FC-1F13-46CB-9C45-32A3C1C17609}">
      <dsp:nvSpPr>
        <dsp:cNvPr id="0" name=""/>
        <dsp:cNvSpPr/>
      </dsp:nvSpPr>
      <dsp:spPr>
        <a:xfrm>
          <a:off x="87683" y="4398047"/>
          <a:ext cx="862665" cy="862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D9768-01A5-4FDD-9A44-E53D0479A2A0}">
      <dsp:nvSpPr>
        <dsp:cNvPr id="0" name=""/>
        <dsp:cNvSpPr/>
      </dsp:nvSpPr>
      <dsp:spPr>
        <a:xfrm>
          <a:off x="2389433" y="1913"/>
          <a:ext cx="3584150" cy="1036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Who are your stakeholders?</a:t>
          </a:r>
          <a:endParaRPr lang="en-US" sz="1800" kern="1200" dirty="0"/>
        </a:p>
      </dsp:txBody>
      <dsp:txXfrm>
        <a:off x="2389433" y="131413"/>
        <a:ext cx="3195650" cy="777000"/>
      </dsp:txXfrm>
    </dsp:sp>
    <dsp:sp modelId="{C174123F-7B72-4FE8-9007-F733C29CD821}">
      <dsp:nvSpPr>
        <dsp:cNvPr id="0" name=""/>
        <dsp:cNvSpPr/>
      </dsp:nvSpPr>
      <dsp:spPr>
        <a:xfrm>
          <a:off x="0" y="1913"/>
          <a:ext cx="2389433" cy="103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WHO</a:t>
          </a:r>
          <a:endParaRPr lang="en-US" sz="4600" kern="1200" dirty="0"/>
        </a:p>
      </dsp:txBody>
      <dsp:txXfrm>
        <a:off x="50573" y="52486"/>
        <a:ext cx="2288287" cy="934854"/>
      </dsp:txXfrm>
    </dsp:sp>
    <dsp:sp modelId="{EA1D4736-14E1-47F0-9C7C-E4CC31925B37}">
      <dsp:nvSpPr>
        <dsp:cNvPr id="0" name=""/>
        <dsp:cNvSpPr/>
      </dsp:nvSpPr>
      <dsp:spPr>
        <a:xfrm>
          <a:off x="2389433" y="1141514"/>
          <a:ext cx="3584150" cy="1036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What is the goal you want to reach with each? Why you need them? </a:t>
          </a:r>
          <a:endParaRPr lang="en-US" sz="1800" kern="1200" dirty="0"/>
        </a:p>
      </dsp:txBody>
      <dsp:txXfrm>
        <a:off x="2389433" y="1271014"/>
        <a:ext cx="3195650" cy="777000"/>
      </dsp:txXfrm>
    </dsp:sp>
    <dsp:sp modelId="{01634829-AEF6-4C77-98A8-7767169A39C9}">
      <dsp:nvSpPr>
        <dsp:cNvPr id="0" name=""/>
        <dsp:cNvSpPr/>
      </dsp:nvSpPr>
      <dsp:spPr>
        <a:xfrm>
          <a:off x="0" y="1141514"/>
          <a:ext cx="2389433" cy="103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WHY</a:t>
          </a:r>
          <a:endParaRPr lang="en-US" sz="4600" kern="1200" dirty="0"/>
        </a:p>
      </dsp:txBody>
      <dsp:txXfrm>
        <a:off x="50573" y="1192087"/>
        <a:ext cx="2288287" cy="934854"/>
      </dsp:txXfrm>
    </dsp:sp>
    <dsp:sp modelId="{ED3CA68B-1046-4CE6-AA2F-A41FF098C374}">
      <dsp:nvSpPr>
        <dsp:cNvPr id="0" name=""/>
        <dsp:cNvSpPr/>
      </dsp:nvSpPr>
      <dsp:spPr>
        <a:xfrm>
          <a:off x="2389433" y="2281115"/>
          <a:ext cx="3584150" cy="1036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What you </a:t>
          </a:r>
          <a:r>
            <a:rPr lang="en-US" sz="1800" kern="1200" dirty="0" err="1" smtClean="0"/>
            <a:t>gonna</a:t>
          </a:r>
          <a:r>
            <a:rPr lang="en-US" sz="1800" kern="1200" dirty="0" smtClean="0"/>
            <a:t> communicate? What key messages should be conveyed?</a:t>
          </a:r>
          <a:endParaRPr lang="en-US" sz="1800" kern="1200" dirty="0"/>
        </a:p>
      </dsp:txBody>
      <dsp:txXfrm>
        <a:off x="2389433" y="2410615"/>
        <a:ext cx="3195650" cy="777000"/>
      </dsp:txXfrm>
    </dsp:sp>
    <dsp:sp modelId="{8E9A3E25-A6BD-4827-93A5-115C9CB9B98C}">
      <dsp:nvSpPr>
        <dsp:cNvPr id="0" name=""/>
        <dsp:cNvSpPr/>
      </dsp:nvSpPr>
      <dsp:spPr>
        <a:xfrm>
          <a:off x="0" y="2281115"/>
          <a:ext cx="2389433" cy="103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WHAT</a:t>
          </a:r>
          <a:endParaRPr lang="en-US" sz="4600" kern="1200" dirty="0"/>
        </a:p>
      </dsp:txBody>
      <dsp:txXfrm>
        <a:off x="50573" y="2331688"/>
        <a:ext cx="2288287" cy="934854"/>
      </dsp:txXfrm>
    </dsp:sp>
    <dsp:sp modelId="{9EAF5077-8CD8-48AA-A065-E679C0D3C97A}">
      <dsp:nvSpPr>
        <dsp:cNvPr id="0" name=""/>
        <dsp:cNvSpPr/>
      </dsp:nvSpPr>
      <dsp:spPr>
        <a:xfrm>
          <a:off x="2389433" y="3420716"/>
          <a:ext cx="3584150" cy="1036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When you </a:t>
          </a:r>
          <a:r>
            <a:rPr lang="en-US" sz="1800" kern="1200" dirty="0" err="1" smtClean="0"/>
            <a:t>gonna</a:t>
          </a:r>
          <a:r>
            <a:rPr lang="en-US" sz="1800" kern="1200" dirty="0" smtClean="0"/>
            <a:t> to communicate? How often?</a:t>
          </a:r>
          <a:endParaRPr lang="en-US" sz="1800" kern="1200" dirty="0"/>
        </a:p>
      </dsp:txBody>
      <dsp:txXfrm>
        <a:off x="2389433" y="3550216"/>
        <a:ext cx="3195650" cy="777000"/>
      </dsp:txXfrm>
    </dsp:sp>
    <dsp:sp modelId="{D3059EFB-37D9-4626-BA6E-7897195624E1}">
      <dsp:nvSpPr>
        <dsp:cNvPr id="0" name=""/>
        <dsp:cNvSpPr/>
      </dsp:nvSpPr>
      <dsp:spPr>
        <a:xfrm>
          <a:off x="0" y="3420716"/>
          <a:ext cx="2389433" cy="103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WHEN</a:t>
          </a:r>
          <a:endParaRPr lang="en-US" sz="4600" kern="1200" dirty="0"/>
        </a:p>
      </dsp:txBody>
      <dsp:txXfrm>
        <a:off x="50573" y="3471289"/>
        <a:ext cx="2288287" cy="934854"/>
      </dsp:txXfrm>
    </dsp:sp>
    <dsp:sp modelId="{23E173B9-E7E9-454D-9ED1-D3C8AC09C2D0}">
      <dsp:nvSpPr>
        <dsp:cNvPr id="0" name=""/>
        <dsp:cNvSpPr/>
      </dsp:nvSpPr>
      <dsp:spPr>
        <a:xfrm>
          <a:off x="2389433" y="4560317"/>
          <a:ext cx="3584150" cy="1036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What channels? How you </a:t>
          </a:r>
          <a:r>
            <a:rPr lang="en-US" sz="1800" kern="1200" dirty="0" err="1" smtClean="0"/>
            <a:t>gonna</a:t>
          </a:r>
          <a:r>
            <a:rPr lang="en-US" sz="1800" kern="1200" dirty="0" smtClean="0"/>
            <a:t> communicate them? </a:t>
          </a:r>
          <a:endParaRPr lang="en-US" sz="1800" kern="1200" dirty="0"/>
        </a:p>
      </dsp:txBody>
      <dsp:txXfrm>
        <a:off x="2389433" y="4689817"/>
        <a:ext cx="3195650" cy="777000"/>
      </dsp:txXfrm>
    </dsp:sp>
    <dsp:sp modelId="{670174E8-6114-416F-B83D-7FB952B8633E}">
      <dsp:nvSpPr>
        <dsp:cNvPr id="0" name=""/>
        <dsp:cNvSpPr/>
      </dsp:nvSpPr>
      <dsp:spPr>
        <a:xfrm>
          <a:off x="0" y="4560317"/>
          <a:ext cx="2389433" cy="103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WHERE</a:t>
          </a:r>
          <a:endParaRPr lang="en-US" sz="4600" kern="1200" dirty="0"/>
        </a:p>
      </dsp:txBody>
      <dsp:txXfrm>
        <a:off x="50573" y="4610890"/>
        <a:ext cx="2288287" cy="934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35FF-C35E-45BF-9BAA-761DCF058E31}">
      <dsp:nvSpPr>
        <dsp:cNvPr id="0" name=""/>
        <dsp:cNvSpPr/>
      </dsp:nvSpPr>
      <dsp:spPr>
        <a:xfrm>
          <a:off x="0" y="0"/>
          <a:ext cx="1847850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Task Force</a:t>
          </a:r>
          <a:endParaRPr lang="en-US" sz="3600" kern="1200" dirty="0"/>
        </a:p>
      </dsp:txBody>
      <dsp:txXfrm>
        <a:off x="0" y="0"/>
        <a:ext cx="1847850" cy="1305401"/>
      </dsp:txXfrm>
    </dsp:sp>
    <dsp:sp modelId="{BBF5CEC7-CC11-4A12-BF08-B5AF2AF517A4}">
      <dsp:nvSpPr>
        <dsp:cNvPr id="0" name=""/>
        <dsp:cNvSpPr/>
      </dsp:nvSpPr>
      <dsp:spPr>
        <a:xfrm>
          <a:off x="184785" y="1305773"/>
          <a:ext cx="1478280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Select subjects where FE be integrated</a:t>
          </a:r>
          <a:endParaRPr lang="en-US" sz="1400" kern="1200" dirty="0"/>
        </a:p>
      </dsp:txBody>
      <dsp:txXfrm>
        <a:off x="209823" y="1330811"/>
        <a:ext cx="1428204" cy="804787"/>
      </dsp:txXfrm>
    </dsp:sp>
    <dsp:sp modelId="{338C403C-30F5-48FD-B536-AAB39B2DA5C3}">
      <dsp:nvSpPr>
        <dsp:cNvPr id="0" name=""/>
        <dsp:cNvSpPr/>
      </dsp:nvSpPr>
      <dsp:spPr>
        <a:xfrm>
          <a:off x="184785" y="2292154"/>
          <a:ext cx="1478280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 each subject a working group (4-5 WGs)</a:t>
          </a:r>
          <a:endParaRPr lang="en-US" sz="1400" kern="1200" dirty="0"/>
        </a:p>
      </dsp:txBody>
      <dsp:txXfrm>
        <a:off x="209823" y="2317192"/>
        <a:ext cx="1428204" cy="804787"/>
      </dsp:txXfrm>
    </dsp:sp>
    <dsp:sp modelId="{13FB3FE5-F351-4083-9D8B-8FADB0EFA7A8}">
      <dsp:nvSpPr>
        <dsp:cNvPr id="0" name=""/>
        <dsp:cNvSpPr/>
      </dsp:nvSpPr>
      <dsp:spPr>
        <a:xfrm>
          <a:off x="184785" y="3278535"/>
          <a:ext cx="1478280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General coordination of task force </a:t>
          </a:r>
          <a:endParaRPr lang="en-US" sz="1400" kern="1200" dirty="0"/>
        </a:p>
      </dsp:txBody>
      <dsp:txXfrm>
        <a:off x="209823" y="3303573"/>
        <a:ext cx="1428204" cy="8047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EFCC-A57F-449D-BC09-53768C91370B}">
      <dsp:nvSpPr>
        <dsp:cNvPr id="0" name=""/>
        <dsp:cNvSpPr/>
      </dsp:nvSpPr>
      <dsp:spPr>
        <a:xfrm>
          <a:off x="245156" y="1686993"/>
          <a:ext cx="1954702" cy="977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Task Force</a:t>
          </a:r>
          <a:endParaRPr lang="en-US" sz="2700" kern="1200" dirty="0"/>
        </a:p>
      </dsp:txBody>
      <dsp:txXfrm>
        <a:off x="273782" y="1715619"/>
        <a:ext cx="1897450" cy="920099"/>
      </dsp:txXfrm>
    </dsp:sp>
    <dsp:sp modelId="{45C2463F-5A93-4B7B-9487-C56042F36E5E}">
      <dsp:nvSpPr>
        <dsp:cNvPr id="0" name=""/>
        <dsp:cNvSpPr/>
      </dsp:nvSpPr>
      <dsp:spPr>
        <a:xfrm rot="17692822">
          <a:off x="1661593" y="1312488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44339" y="1286243"/>
        <a:ext cx="92920" cy="92920"/>
      </dsp:txXfrm>
    </dsp:sp>
    <dsp:sp modelId="{D8BAD3E1-A4D3-40A9-8E47-C21DE306548D}">
      <dsp:nvSpPr>
        <dsp:cNvPr id="0" name=""/>
        <dsp:cNvSpPr/>
      </dsp:nvSpPr>
      <dsp:spPr>
        <a:xfrm>
          <a:off x="2981740" y="1062"/>
          <a:ext cx="1954702" cy="977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Coordination Group</a:t>
          </a:r>
          <a:endParaRPr lang="en-US" sz="2700" kern="1200" dirty="0"/>
        </a:p>
      </dsp:txBody>
      <dsp:txXfrm>
        <a:off x="3010366" y="29688"/>
        <a:ext cx="1897450" cy="920099"/>
      </dsp:txXfrm>
    </dsp:sp>
    <dsp:sp modelId="{0D4C34AB-A0E9-4276-9B44-7F14131A7A0D}">
      <dsp:nvSpPr>
        <dsp:cNvPr id="0" name=""/>
        <dsp:cNvSpPr/>
      </dsp:nvSpPr>
      <dsp:spPr>
        <a:xfrm rot="19457599">
          <a:off x="2109355" y="1874465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6727" y="1870608"/>
        <a:ext cx="48144" cy="48144"/>
      </dsp:txXfrm>
    </dsp:sp>
    <dsp:sp modelId="{D66B091C-53FA-461A-95BB-875C4755BFC4}">
      <dsp:nvSpPr>
        <dsp:cNvPr id="0" name=""/>
        <dsp:cNvSpPr/>
      </dsp:nvSpPr>
      <dsp:spPr>
        <a:xfrm>
          <a:off x="2981740" y="1125016"/>
          <a:ext cx="1954702" cy="977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Subject 1 WG</a:t>
          </a:r>
          <a:endParaRPr lang="en-US" sz="2700" kern="1200" dirty="0"/>
        </a:p>
      </dsp:txBody>
      <dsp:txXfrm>
        <a:off x="3010366" y="1153642"/>
        <a:ext cx="1897450" cy="920099"/>
      </dsp:txXfrm>
    </dsp:sp>
    <dsp:sp modelId="{07DBCD9D-7D2F-4820-B1ED-DBF198659AFE}">
      <dsp:nvSpPr>
        <dsp:cNvPr id="0" name=""/>
        <dsp:cNvSpPr/>
      </dsp:nvSpPr>
      <dsp:spPr>
        <a:xfrm rot="2142401">
          <a:off x="2109355" y="2436442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6727" y="2432585"/>
        <a:ext cx="48144" cy="48144"/>
      </dsp:txXfrm>
    </dsp:sp>
    <dsp:sp modelId="{F1B807DA-02E0-46CE-ADF2-6B3EC8B95B86}">
      <dsp:nvSpPr>
        <dsp:cNvPr id="0" name=""/>
        <dsp:cNvSpPr/>
      </dsp:nvSpPr>
      <dsp:spPr>
        <a:xfrm>
          <a:off x="2981740" y="2248970"/>
          <a:ext cx="1954702" cy="977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Subject 2 WG</a:t>
          </a:r>
          <a:endParaRPr lang="en-US" sz="2700" kern="1200" dirty="0"/>
        </a:p>
      </dsp:txBody>
      <dsp:txXfrm>
        <a:off x="3010366" y="2277596"/>
        <a:ext cx="1897450" cy="920099"/>
      </dsp:txXfrm>
    </dsp:sp>
    <dsp:sp modelId="{E08909F2-33DC-4AD1-A54F-2C7DAA583951}">
      <dsp:nvSpPr>
        <dsp:cNvPr id="0" name=""/>
        <dsp:cNvSpPr/>
      </dsp:nvSpPr>
      <dsp:spPr>
        <a:xfrm rot="3907178">
          <a:off x="1661593" y="2998419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44339" y="2972174"/>
        <a:ext cx="92920" cy="92920"/>
      </dsp:txXfrm>
    </dsp:sp>
    <dsp:sp modelId="{628FE306-C10E-4544-B869-ACADA070EF26}">
      <dsp:nvSpPr>
        <dsp:cNvPr id="0" name=""/>
        <dsp:cNvSpPr/>
      </dsp:nvSpPr>
      <dsp:spPr>
        <a:xfrm>
          <a:off x="2981740" y="3372924"/>
          <a:ext cx="1954702" cy="977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Subject N WG</a:t>
          </a:r>
          <a:endParaRPr lang="en-US" sz="2700" kern="1200" dirty="0"/>
        </a:p>
      </dsp:txBody>
      <dsp:txXfrm>
        <a:off x="3010366" y="3401550"/>
        <a:ext cx="1897450" cy="9200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CB754-6539-4DBF-9C40-A9A100E274AD}">
      <dsp:nvSpPr>
        <dsp:cNvPr id="0" name=""/>
        <dsp:cNvSpPr/>
      </dsp:nvSpPr>
      <dsp:spPr>
        <a:xfrm>
          <a:off x="0" y="0"/>
          <a:ext cx="2047875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Program</a:t>
          </a:r>
          <a:endParaRPr lang="en-US" sz="3200" kern="1200" dirty="0"/>
        </a:p>
      </dsp:txBody>
      <dsp:txXfrm>
        <a:off x="0" y="0"/>
        <a:ext cx="2047875" cy="1305401"/>
      </dsp:txXfrm>
    </dsp:sp>
    <dsp:sp modelId="{1B94D357-8806-421C-816B-4265117EFE7C}">
      <dsp:nvSpPr>
        <dsp:cNvPr id="0" name=""/>
        <dsp:cNvSpPr/>
      </dsp:nvSpPr>
      <dsp:spPr>
        <a:xfrm>
          <a:off x="204787" y="1305507"/>
          <a:ext cx="1638300" cy="633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Set up Core Competencies for school  </a:t>
          </a:r>
          <a:endParaRPr lang="en-US" sz="1050" kern="1200" dirty="0"/>
        </a:p>
      </dsp:txBody>
      <dsp:txXfrm>
        <a:off x="223353" y="1324073"/>
        <a:ext cx="1601168" cy="596765"/>
      </dsp:txXfrm>
    </dsp:sp>
    <dsp:sp modelId="{2B9997B3-5902-4943-8512-2CB43E6BE80A}">
      <dsp:nvSpPr>
        <dsp:cNvPr id="0" name=""/>
        <dsp:cNvSpPr/>
      </dsp:nvSpPr>
      <dsp:spPr>
        <a:xfrm>
          <a:off x="204787" y="2036927"/>
          <a:ext cx="1638300" cy="633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Elaborate Program for each subject</a:t>
          </a:r>
        </a:p>
      </dsp:txBody>
      <dsp:txXfrm>
        <a:off x="223353" y="2055493"/>
        <a:ext cx="1601168" cy="596765"/>
      </dsp:txXfrm>
    </dsp:sp>
    <dsp:sp modelId="{C0445A03-9638-48F3-8F4A-4B0EF1537ED6}">
      <dsp:nvSpPr>
        <dsp:cNvPr id="0" name=""/>
        <dsp:cNvSpPr/>
      </dsp:nvSpPr>
      <dsp:spPr>
        <a:xfrm>
          <a:off x="204787" y="2768347"/>
          <a:ext cx="1638300" cy="633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Elaborate Monitoring &amp; Evaluation program for each subject</a:t>
          </a:r>
        </a:p>
      </dsp:txBody>
      <dsp:txXfrm>
        <a:off x="223353" y="2786913"/>
        <a:ext cx="1601168" cy="596765"/>
      </dsp:txXfrm>
    </dsp:sp>
    <dsp:sp modelId="{2770BBDA-C7CF-4B59-867B-2978F55A563C}">
      <dsp:nvSpPr>
        <dsp:cNvPr id="0" name=""/>
        <dsp:cNvSpPr/>
      </dsp:nvSpPr>
      <dsp:spPr>
        <a:xfrm>
          <a:off x="204787" y="3499767"/>
          <a:ext cx="1638300" cy="633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Quality control for textbooks</a:t>
          </a:r>
        </a:p>
      </dsp:txBody>
      <dsp:txXfrm>
        <a:off x="223353" y="3518333"/>
        <a:ext cx="1601168" cy="5967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2B1B-04BF-4267-AFF0-98C9ED0D3B13}">
      <dsp:nvSpPr>
        <dsp:cNvPr id="0" name=""/>
        <dsp:cNvSpPr/>
      </dsp:nvSpPr>
      <dsp:spPr>
        <a:xfrm>
          <a:off x="5" y="0"/>
          <a:ext cx="2120620" cy="204343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Subjects</a:t>
          </a:r>
          <a:r>
            <a:rPr lang="en-US" sz="1600" kern="1200" dirty="0" smtClean="0"/>
            <a:t> matrix</a:t>
          </a:r>
          <a:endParaRPr lang="en-US" sz="1600" kern="1200" dirty="0"/>
        </a:p>
      </dsp:txBody>
      <dsp:txXfrm rot="16200000">
        <a:off x="-625739" y="625744"/>
        <a:ext cx="1675612" cy="424124"/>
      </dsp:txXfrm>
    </dsp:sp>
    <dsp:sp modelId="{5B0F9995-9A5F-444B-97ED-B49B469E5717}">
      <dsp:nvSpPr>
        <dsp:cNvPr id="0" name=""/>
        <dsp:cNvSpPr/>
      </dsp:nvSpPr>
      <dsp:spPr>
        <a:xfrm>
          <a:off x="424129" y="0"/>
          <a:ext cx="1579862" cy="20434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</a:p>
      </dsp:txBody>
      <dsp:txXfrm>
        <a:off x="424129" y="0"/>
        <a:ext cx="1579862" cy="2043430"/>
      </dsp:txXfrm>
    </dsp:sp>
    <dsp:sp modelId="{CEA75691-1EF6-49D1-8A1C-E00CA9E57DB5}">
      <dsp:nvSpPr>
        <dsp:cNvPr id="0" name=""/>
        <dsp:cNvSpPr/>
      </dsp:nvSpPr>
      <dsp:spPr>
        <a:xfrm>
          <a:off x="2195334" y="0"/>
          <a:ext cx="2120620" cy="2043430"/>
        </a:xfrm>
        <a:prstGeom prst="roundRect">
          <a:avLst>
            <a:gd name="adj" fmla="val 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Core Competencies</a:t>
          </a:r>
          <a:endParaRPr lang="en-US" sz="1600" kern="1200" dirty="0"/>
        </a:p>
      </dsp:txBody>
      <dsp:txXfrm rot="16200000">
        <a:off x="1569590" y="625744"/>
        <a:ext cx="1675612" cy="424124"/>
      </dsp:txXfrm>
    </dsp:sp>
    <dsp:sp modelId="{6DFE3469-6B61-42D5-B189-96AA0E0A9333}">
      <dsp:nvSpPr>
        <dsp:cNvPr id="0" name=""/>
        <dsp:cNvSpPr/>
      </dsp:nvSpPr>
      <dsp:spPr>
        <a:xfrm rot="5400000">
          <a:off x="2055714" y="1593565"/>
          <a:ext cx="300447" cy="3180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6559D-CA4B-4172-AAAD-B76EEC391E9B}">
      <dsp:nvSpPr>
        <dsp:cNvPr id="0" name=""/>
        <dsp:cNvSpPr/>
      </dsp:nvSpPr>
      <dsp:spPr>
        <a:xfrm>
          <a:off x="2619458" y="0"/>
          <a:ext cx="1579862" cy="20434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K, S, A, B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1-12 years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19458" y="0"/>
        <a:ext cx="1579862" cy="2043430"/>
      </dsp:txXfrm>
    </dsp:sp>
    <dsp:sp modelId="{514E31BF-B4AF-4EB5-8330-94DA7801063A}">
      <dsp:nvSpPr>
        <dsp:cNvPr id="0" name=""/>
        <dsp:cNvSpPr/>
      </dsp:nvSpPr>
      <dsp:spPr>
        <a:xfrm>
          <a:off x="4390176" y="0"/>
          <a:ext cx="2120620" cy="2043430"/>
        </a:xfrm>
        <a:prstGeom prst="roundRect">
          <a:avLst>
            <a:gd name="adj" fmla="val 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Subject Programs</a:t>
          </a:r>
        </a:p>
      </dsp:txBody>
      <dsp:txXfrm rot="16200000">
        <a:off x="3764432" y="625744"/>
        <a:ext cx="1675612" cy="424124"/>
      </dsp:txXfrm>
    </dsp:sp>
    <dsp:sp modelId="{685C21AB-A5C1-4FC9-B049-4B626EC3762E}">
      <dsp:nvSpPr>
        <dsp:cNvPr id="0" name=""/>
        <dsp:cNvSpPr/>
      </dsp:nvSpPr>
      <dsp:spPr>
        <a:xfrm rot="5400000">
          <a:off x="4250556" y="1593565"/>
          <a:ext cx="300447" cy="3180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4BF0-4732-42D7-B5AB-587ADCA81544}">
      <dsp:nvSpPr>
        <dsp:cNvPr id="0" name=""/>
        <dsp:cNvSpPr/>
      </dsp:nvSpPr>
      <dsp:spPr>
        <a:xfrm>
          <a:off x="4814300" y="0"/>
          <a:ext cx="1579862" cy="20434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Philosophy, Principles 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Core competencies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Outcomes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many classes/hours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Monitoring end evaluation</a:t>
          </a:r>
        </a:p>
      </dsp:txBody>
      <dsp:txXfrm>
        <a:off x="4814300" y="0"/>
        <a:ext cx="1579862" cy="20434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2B1B-04BF-4267-AFF0-98C9ED0D3B13}">
      <dsp:nvSpPr>
        <dsp:cNvPr id="0" name=""/>
        <dsp:cNvSpPr/>
      </dsp:nvSpPr>
      <dsp:spPr>
        <a:xfrm>
          <a:off x="0" y="0"/>
          <a:ext cx="3198416" cy="1816735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for teachers</a:t>
          </a:r>
          <a:endParaRPr lang="en-US" sz="2000" kern="1200" dirty="0"/>
        </a:p>
      </dsp:txBody>
      <dsp:txXfrm rot="16200000">
        <a:off x="-425019" y="425019"/>
        <a:ext cx="1489722" cy="639683"/>
      </dsp:txXfrm>
    </dsp:sp>
    <dsp:sp modelId="{5B0F9995-9A5F-444B-97ED-B49B469E5717}">
      <dsp:nvSpPr>
        <dsp:cNvPr id="0" name=""/>
        <dsp:cNvSpPr/>
      </dsp:nvSpPr>
      <dsp:spPr>
        <a:xfrm>
          <a:off x="639683" y="0"/>
          <a:ext cx="2382820" cy="18167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Math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Social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</a:p>
      </dsp:txBody>
      <dsp:txXfrm>
        <a:off x="639683" y="0"/>
        <a:ext cx="2382820" cy="1816735"/>
      </dsp:txXfrm>
    </dsp:sp>
    <dsp:sp modelId="{3F09DBD6-4CEF-4351-9F33-970E173C1E28}">
      <dsp:nvSpPr>
        <dsp:cNvPr id="0" name=""/>
        <dsp:cNvSpPr/>
      </dsp:nvSpPr>
      <dsp:spPr>
        <a:xfrm>
          <a:off x="3311617" y="0"/>
          <a:ext cx="3198416" cy="1816735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training</a:t>
          </a:r>
        </a:p>
      </dsp:txBody>
      <dsp:txXfrm rot="16200000">
        <a:off x="2886597" y="425019"/>
        <a:ext cx="1489722" cy="639683"/>
      </dsp:txXfrm>
    </dsp:sp>
    <dsp:sp modelId="{6DFE3469-6B61-42D5-B189-96AA0E0A9333}">
      <dsp:nvSpPr>
        <dsp:cNvPr id="0" name=""/>
        <dsp:cNvSpPr/>
      </dsp:nvSpPr>
      <dsp:spPr>
        <a:xfrm rot="5400000">
          <a:off x="3194077" y="1317995"/>
          <a:ext cx="267064" cy="4797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AA9B2-0660-4C99-938F-DA85C86AB57A}">
      <dsp:nvSpPr>
        <dsp:cNvPr id="0" name=""/>
        <dsp:cNvSpPr/>
      </dsp:nvSpPr>
      <dsp:spPr>
        <a:xfrm>
          <a:off x="3951300" y="0"/>
          <a:ext cx="2382820" cy="18167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Selected schools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Regional coverage</a:t>
          </a:r>
        </a:p>
      </dsp:txBody>
      <dsp:txXfrm>
        <a:off x="3951300" y="0"/>
        <a:ext cx="2382820" cy="18167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F49F0-7092-41B5-9516-D9D9D9D123B0}">
      <dsp:nvSpPr>
        <dsp:cNvPr id="0" name=""/>
        <dsp:cNvSpPr/>
      </dsp:nvSpPr>
      <dsp:spPr>
        <a:xfrm>
          <a:off x="0" y="0"/>
          <a:ext cx="5246370" cy="1462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Core Competencies for Adults</a:t>
          </a:r>
          <a:endParaRPr lang="en-US" sz="3400" kern="1200" dirty="0"/>
        </a:p>
      </dsp:txBody>
      <dsp:txXfrm>
        <a:off x="42823" y="42823"/>
        <a:ext cx="3668663" cy="1376441"/>
      </dsp:txXfrm>
    </dsp:sp>
    <dsp:sp modelId="{6F8F553D-2D1C-4E88-9217-9E23BC0AAF4A}">
      <dsp:nvSpPr>
        <dsp:cNvPr id="0" name=""/>
        <dsp:cNvSpPr/>
      </dsp:nvSpPr>
      <dsp:spPr>
        <a:xfrm>
          <a:off x="462914" y="1705768"/>
          <a:ext cx="5246370" cy="14620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Core Competencies for </a:t>
          </a:r>
          <a:r>
            <a:rPr lang="en-US" sz="3400" kern="1200" dirty="0" err="1" smtClean="0"/>
            <a:t>Schoolchilrden</a:t>
          </a:r>
          <a:endParaRPr lang="en-US" sz="3400" kern="1200" dirty="0"/>
        </a:p>
      </dsp:txBody>
      <dsp:txXfrm>
        <a:off x="505737" y="1748591"/>
        <a:ext cx="3747452" cy="1376441"/>
      </dsp:txXfrm>
    </dsp:sp>
    <dsp:sp modelId="{F1A96889-9DF5-4E49-AEAA-718D5A504E2B}">
      <dsp:nvSpPr>
        <dsp:cNvPr id="0" name=""/>
        <dsp:cNvSpPr/>
      </dsp:nvSpPr>
      <dsp:spPr>
        <a:xfrm>
          <a:off x="925829" y="3411537"/>
          <a:ext cx="5246370" cy="14620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Core Competencies for each subject</a:t>
          </a:r>
          <a:endParaRPr lang="en-US" sz="3400" kern="1200" dirty="0"/>
        </a:p>
      </dsp:txBody>
      <dsp:txXfrm>
        <a:off x="968652" y="3454360"/>
        <a:ext cx="3747452" cy="1376441"/>
      </dsp:txXfrm>
    </dsp:sp>
    <dsp:sp modelId="{20260214-F1F6-445A-BF78-B818C1A8C5A8}">
      <dsp:nvSpPr>
        <dsp:cNvPr id="0" name=""/>
        <dsp:cNvSpPr/>
      </dsp:nvSpPr>
      <dsp:spPr>
        <a:xfrm>
          <a:off x="4296013" y="1108749"/>
          <a:ext cx="950356" cy="950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09843" y="1108749"/>
        <a:ext cx="522696" cy="715143"/>
      </dsp:txXfrm>
    </dsp:sp>
    <dsp:sp modelId="{E21B0388-CFC5-4307-A624-5714C7334E09}">
      <dsp:nvSpPr>
        <dsp:cNvPr id="0" name=""/>
        <dsp:cNvSpPr/>
      </dsp:nvSpPr>
      <dsp:spPr>
        <a:xfrm>
          <a:off x="4758928" y="2804771"/>
          <a:ext cx="950356" cy="950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972758" y="2804771"/>
        <a:ext cx="522696" cy="715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48C9E-0F60-4C8B-911B-2E292D4D07FB}">
      <dsp:nvSpPr>
        <dsp:cNvPr id="0" name=""/>
        <dsp:cNvSpPr/>
      </dsp:nvSpPr>
      <dsp:spPr>
        <a:xfrm>
          <a:off x="0" y="0"/>
          <a:ext cx="1830705" cy="49387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Training of Teachers</a:t>
          </a:r>
          <a:endParaRPr lang="en-US" sz="2800" kern="1200" dirty="0"/>
        </a:p>
      </dsp:txBody>
      <dsp:txXfrm>
        <a:off x="0" y="0"/>
        <a:ext cx="1830705" cy="1481613"/>
      </dsp:txXfrm>
    </dsp:sp>
    <dsp:sp modelId="{2FFD2E73-1D51-4787-A40E-EC7FCD0EAB0C}">
      <dsp:nvSpPr>
        <dsp:cNvPr id="0" name=""/>
        <dsp:cNvSpPr/>
      </dsp:nvSpPr>
      <dsp:spPr>
        <a:xfrm>
          <a:off x="183070" y="1483060"/>
          <a:ext cx="1464564" cy="1489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and map teachers needs</a:t>
          </a:r>
          <a:endParaRPr lang="en-US" sz="1600" kern="1200" dirty="0"/>
        </a:p>
      </dsp:txBody>
      <dsp:txXfrm>
        <a:off x="225966" y="1525956"/>
        <a:ext cx="1378772" cy="1403297"/>
      </dsp:txXfrm>
    </dsp:sp>
    <dsp:sp modelId="{D63CB62E-0363-4E99-861C-66C862303F74}">
      <dsp:nvSpPr>
        <dsp:cNvPr id="0" name=""/>
        <dsp:cNvSpPr/>
      </dsp:nvSpPr>
      <dsp:spPr>
        <a:xfrm>
          <a:off x="183070" y="3201240"/>
          <a:ext cx="1464564" cy="1489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Elaborate Program fro Teachers training, including Action Plan </a:t>
          </a:r>
          <a:endParaRPr lang="en-US" sz="1600" kern="1200" dirty="0"/>
        </a:p>
      </dsp:txBody>
      <dsp:txXfrm>
        <a:off x="225966" y="3244136"/>
        <a:ext cx="1378772" cy="14032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AAC3-1C12-4578-B911-9B44389F312A}">
      <dsp:nvSpPr>
        <dsp:cNvPr id="0" name=""/>
        <dsp:cNvSpPr/>
      </dsp:nvSpPr>
      <dsp:spPr>
        <a:xfrm>
          <a:off x="0" y="0"/>
          <a:ext cx="2099310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&amp; Implementation</a:t>
          </a:r>
          <a:endParaRPr lang="en-US" sz="2000" kern="1200" dirty="0"/>
        </a:p>
      </dsp:txBody>
      <dsp:txXfrm>
        <a:off x="0" y="0"/>
        <a:ext cx="2099310" cy="1305401"/>
      </dsp:txXfrm>
    </dsp:sp>
    <dsp:sp modelId="{49F308CD-B2E0-49C8-BDB8-98BE93C62159}">
      <dsp:nvSpPr>
        <dsp:cNvPr id="0" name=""/>
        <dsp:cNvSpPr/>
      </dsp:nvSpPr>
      <dsp:spPr>
        <a:xfrm>
          <a:off x="209930" y="1305773"/>
          <a:ext cx="1679448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Pilot Training of Teachers and classes in schools</a:t>
          </a:r>
          <a:endParaRPr lang="en-US" sz="1050" kern="1200" dirty="0"/>
        </a:p>
      </dsp:txBody>
      <dsp:txXfrm>
        <a:off x="234968" y="1330811"/>
        <a:ext cx="1629372" cy="804787"/>
      </dsp:txXfrm>
    </dsp:sp>
    <dsp:sp modelId="{801EE915-86CC-41A0-BD95-55CD6F7BDDD4}">
      <dsp:nvSpPr>
        <dsp:cNvPr id="0" name=""/>
        <dsp:cNvSpPr/>
      </dsp:nvSpPr>
      <dsp:spPr>
        <a:xfrm>
          <a:off x="209930" y="2292154"/>
          <a:ext cx="1679448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Feedback and review</a:t>
          </a:r>
          <a:endParaRPr lang="en-US" sz="1050" kern="1200" dirty="0"/>
        </a:p>
      </dsp:txBody>
      <dsp:txXfrm>
        <a:off x="234968" y="2317192"/>
        <a:ext cx="1629372" cy="804787"/>
      </dsp:txXfrm>
    </dsp:sp>
    <dsp:sp modelId="{DC69D5C7-86D1-4E5F-836E-3803D1E7A362}">
      <dsp:nvSpPr>
        <dsp:cNvPr id="0" name=""/>
        <dsp:cNvSpPr/>
      </dsp:nvSpPr>
      <dsp:spPr>
        <a:xfrm>
          <a:off x="209930" y="3278535"/>
          <a:ext cx="1679448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Full scale launch</a:t>
          </a:r>
          <a:endParaRPr lang="en-US" sz="1050" kern="1200" dirty="0"/>
        </a:p>
      </dsp:txBody>
      <dsp:txXfrm>
        <a:off x="234968" y="3303573"/>
        <a:ext cx="1629372" cy="8047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C2346-4754-4253-979C-0C091FCBDD31}">
      <dsp:nvSpPr>
        <dsp:cNvPr id="0" name=""/>
        <dsp:cNvSpPr/>
      </dsp:nvSpPr>
      <dsp:spPr>
        <a:xfrm>
          <a:off x="0" y="0"/>
          <a:ext cx="2036445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Monitoring &amp; Review</a:t>
          </a:r>
          <a:endParaRPr lang="en-US" sz="1050" kern="1200" dirty="0"/>
        </a:p>
      </dsp:txBody>
      <dsp:txXfrm>
        <a:off x="0" y="0"/>
        <a:ext cx="2036445" cy="1305401"/>
      </dsp:txXfrm>
    </dsp:sp>
    <dsp:sp modelId="{895B9562-8FB2-4762-AC31-765BF74902EC}">
      <dsp:nvSpPr>
        <dsp:cNvPr id="0" name=""/>
        <dsp:cNvSpPr/>
      </dsp:nvSpPr>
      <dsp:spPr>
        <a:xfrm>
          <a:off x="203644" y="1305773"/>
          <a:ext cx="162915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Elaborate methodology to evaluate overall effectiveness of program</a:t>
          </a:r>
          <a:endParaRPr lang="en-US" sz="1050" kern="1200" dirty="0"/>
        </a:p>
      </dsp:txBody>
      <dsp:txXfrm>
        <a:off x="228682" y="1330811"/>
        <a:ext cx="1579080" cy="804787"/>
      </dsp:txXfrm>
    </dsp:sp>
    <dsp:sp modelId="{0BFF0838-3110-4B24-9FFC-08F3481AFCF5}">
      <dsp:nvSpPr>
        <dsp:cNvPr id="0" name=""/>
        <dsp:cNvSpPr/>
      </dsp:nvSpPr>
      <dsp:spPr>
        <a:xfrm>
          <a:off x="203644" y="2292154"/>
          <a:ext cx="162915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Make </a:t>
          </a:r>
          <a:r>
            <a:rPr lang="en-US" sz="1050" kern="1200" dirty="0" err="1" smtClean="0"/>
            <a:t>contionous</a:t>
          </a:r>
          <a:r>
            <a:rPr lang="en-US" sz="1050" kern="1200" dirty="0" smtClean="0"/>
            <a:t> monitoring and evaluation</a:t>
          </a:r>
          <a:endParaRPr lang="en-US" sz="1050" kern="1200" dirty="0"/>
        </a:p>
      </dsp:txBody>
      <dsp:txXfrm>
        <a:off x="228682" y="2317192"/>
        <a:ext cx="1579080" cy="804787"/>
      </dsp:txXfrm>
    </dsp:sp>
    <dsp:sp modelId="{616B62E0-5A3A-431C-B184-CEBA0301BE5F}">
      <dsp:nvSpPr>
        <dsp:cNvPr id="0" name=""/>
        <dsp:cNvSpPr/>
      </dsp:nvSpPr>
      <dsp:spPr>
        <a:xfrm>
          <a:off x="203644" y="3278535"/>
          <a:ext cx="1629156" cy="854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Review the system</a:t>
          </a:r>
          <a:endParaRPr lang="en-US" sz="1050" kern="1200" dirty="0"/>
        </a:p>
      </dsp:txBody>
      <dsp:txXfrm>
        <a:off x="228682" y="3303573"/>
        <a:ext cx="1579080" cy="804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AFE13-96DB-4FA0-BA63-D1AB434960D0}">
      <dsp:nvSpPr>
        <dsp:cNvPr id="0" name=""/>
        <dsp:cNvSpPr/>
      </dsp:nvSpPr>
      <dsp:spPr>
        <a:xfrm>
          <a:off x="210532" y="5182185"/>
          <a:ext cx="8420101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6EEFF-023A-47C6-B8C5-0544D79BB03C}">
      <dsp:nvSpPr>
        <dsp:cNvPr id="0" name=""/>
        <dsp:cNvSpPr/>
      </dsp:nvSpPr>
      <dsp:spPr>
        <a:xfrm>
          <a:off x="210532" y="4060945"/>
          <a:ext cx="8420101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805E7-868B-468E-B974-02A196B51C6A}">
      <dsp:nvSpPr>
        <dsp:cNvPr id="0" name=""/>
        <dsp:cNvSpPr/>
      </dsp:nvSpPr>
      <dsp:spPr>
        <a:xfrm>
          <a:off x="210532" y="2939704"/>
          <a:ext cx="8420101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CCADC-079A-4BDC-BF8E-324E1ED64D52}">
      <dsp:nvSpPr>
        <dsp:cNvPr id="0" name=""/>
        <dsp:cNvSpPr/>
      </dsp:nvSpPr>
      <dsp:spPr>
        <a:xfrm>
          <a:off x="210532" y="1476541"/>
          <a:ext cx="8420101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7958-DCA8-4F7F-A975-B6A6EE2601A5}">
      <dsp:nvSpPr>
        <dsp:cNvPr id="0" name=""/>
        <dsp:cNvSpPr/>
      </dsp:nvSpPr>
      <dsp:spPr>
        <a:xfrm>
          <a:off x="204194" y="366944"/>
          <a:ext cx="8420101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8614C-BC76-4ECC-A30D-81B763C90BDF}">
      <dsp:nvSpPr>
        <dsp:cNvPr id="0" name=""/>
        <dsp:cNvSpPr/>
      </dsp:nvSpPr>
      <dsp:spPr>
        <a:xfrm>
          <a:off x="2393420" y="15246"/>
          <a:ext cx="6230874" cy="35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 stakeholders vs </a:t>
          </a:r>
          <a:r>
            <a:rPr lang="en-US" kern="1200" dirty="0" smtClean="0"/>
            <a:t>alone</a:t>
          </a:r>
          <a:endParaRPr lang="en-US" sz="2000" kern="1200" dirty="0"/>
        </a:p>
      </dsp:txBody>
      <dsp:txXfrm>
        <a:off x="2393420" y="15246"/>
        <a:ext cx="6230874" cy="351697"/>
      </dsp:txXfrm>
    </dsp:sp>
    <dsp:sp modelId="{34085F1A-0FE9-436F-A161-4FDD37AD27F5}">
      <dsp:nvSpPr>
        <dsp:cNvPr id="0" name=""/>
        <dsp:cNvSpPr/>
      </dsp:nvSpPr>
      <dsp:spPr>
        <a:xfrm>
          <a:off x="-204194" y="2661"/>
          <a:ext cx="3006004" cy="3768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Involvement</a:t>
          </a:r>
          <a:endParaRPr lang="en-US" sz="3200" b="1" kern="1200" dirty="0"/>
        </a:p>
      </dsp:txBody>
      <dsp:txXfrm>
        <a:off x="-185794" y="21061"/>
        <a:ext cx="2969204" cy="358468"/>
      </dsp:txXfrm>
    </dsp:sp>
    <dsp:sp modelId="{18E2855D-9AFB-4328-BE84-243C54AA4FDA}">
      <dsp:nvSpPr>
        <dsp:cNvPr id="0" name=""/>
        <dsp:cNvSpPr/>
      </dsp:nvSpPr>
      <dsp:spPr>
        <a:xfrm>
          <a:off x="0" y="379530"/>
          <a:ext cx="8420101" cy="70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Is </a:t>
          </a:r>
          <a:r>
            <a:rPr lang="en-US" sz="2000" kern="1200" dirty="0" err="1" smtClean="0"/>
            <a:t>MoE</a:t>
          </a:r>
          <a:r>
            <a:rPr lang="en-US" sz="2000" kern="1200" dirty="0" smtClean="0"/>
            <a:t> ready to introduce, help, facilitate? Consensus? Is central bank alone? All </a:t>
          </a:r>
          <a:r>
            <a:rPr lang="en-US" sz="2000" kern="1200" dirty="0" err="1" smtClean="0"/>
            <a:t>stkh</a:t>
          </a:r>
          <a:r>
            <a:rPr lang="en-US" sz="2000" kern="1200" dirty="0" smtClean="0"/>
            <a:t>-s involvement is more sustainable, however difficult to manage</a:t>
          </a:r>
          <a:endParaRPr lang="en-US" sz="2000" kern="1200" dirty="0"/>
        </a:p>
      </dsp:txBody>
      <dsp:txXfrm>
        <a:off x="0" y="379530"/>
        <a:ext cx="8420101" cy="703500"/>
      </dsp:txXfrm>
    </dsp:sp>
    <dsp:sp modelId="{FEDED9A7-C666-4E9D-868E-0674B880D5BF}">
      <dsp:nvSpPr>
        <dsp:cNvPr id="0" name=""/>
        <dsp:cNvSpPr/>
      </dsp:nvSpPr>
      <dsp:spPr>
        <a:xfrm>
          <a:off x="2399758" y="1124844"/>
          <a:ext cx="6230874" cy="35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separate vs </a:t>
          </a:r>
          <a:r>
            <a:rPr lang="en-US" kern="1200" dirty="0" smtClean="0"/>
            <a:t>ingrained</a:t>
          </a:r>
          <a:endParaRPr lang="en-US" sz="2000" kern="1200" dirty="0"/>
        </a:p>
      </dsp:txBody>
      <dsp:txXfrm>
        <a:off x="2399758" y="1124844"/>
        <a:ext cx="6230874" cy="351697"/>
      </dsp:txXfrm>
    </dsp:sp>
    <dsp:sp modelId="{34ED9C20-3971-42DC-B0E0-245D7FF84686}">
      <dsp:nvSpPr>
        <dsp:cNvPr id="0" name=""/>
        <dsp:cNvSpPr/>
      </dsp:nvSpPr>
      <dsp:spPr>
        <a:xfrm>
          <a:off x="-210532" y="1100615"/>
          <a:ext cx="3031355" cy="4001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Modality</a:t>
          </a:r>
          <a:endParaRPr lang="en-US" sz="3200" b="1" kern="1200" dirty="0"/>
        </a:p>
      </dsp:txBody>
      <dsp:txXfrm>
        <a:off x="-190995" y="1120152"/>
        <a:ext cx="2992281" cy="380617"/>
      </dsp:txXfrm>
    </dsp:sp>
    <dsp:sp modelId="{1400C5C8-4766-4216-B010-39D7FD7052F8}">
      <dsp:nvSpPr>
        <dsp:cNvPr id="0" name=""/>
        <dsp:cNvSpPr/>
      </dsp:nvSpPr>
      <dsp:spPr>
        <a:xfrm>
          <a:off x="0" y="1500770"/>
          <a:ext cx="8420101" cy="1045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If ingrained then which subjects? Separate subject easy to introduce. </a:t>
          </a: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Number of subjects should be optimal. Balancing number of teachers to be trained with number of subjects? Costs for </a:t>
          </a:r>
          <a:r>
            <a:rPr lang="en-US" sz="1800" kern="1200" dirty="0" err="1" smtClean="0"/>
            <a:t>ToT</a:t>
          </a:r>
          <a:r>
            <a:rPr lang="en-US" sz="1800" kern="1200" dirty="0" smtClean="0"/>
            <a:t>, printing materials, etc. </a:t>
          </a: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1500770"/>
        <a:ext cx="8420101" cy="1045423"/>
      </dsp:txXfrm>
    </dsp:sp>
    <dsp:sp modelId="{EB05FFAE-BC24-4593-AFA2-8E321AE58911}">
      <dsp:nvSpPr>
        <dsp:cNvPr id="0" name=""/>
        <dsp:cNvSpPr/>
      </dsp:nvSpPr>
      <dsp:spPr>
        <a:xfrm>
          <a:off x="2399758" y="2588007"/>
          <a:ext cx="6230874" cy="35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 vs </a:t>
          </a:r>
          <a:r>
            <a:rPr lang="en-US" kern="1200" dirty="0" smtClean="0"/>
            <a:t>limited grades</a:t>
          </a:r>
          <a:endParaRPr lang="en-US" sz="2000" kern="1200" dirty="0"/>
        </a:p>
      </dsp:txBody>
      <dsp:txXfrm>
        <a:off x="2399758" y="2588007"/>
        <a:ext cx="6230874" cy="351697"/>
      </dsp:txXfrm>
    </dsp:sp>
    <dsp:sp modelId="{1EC9C659-60D8-4A73-8ECF-B37D14F6DD8F}">
      <dsp:nvSpPr>
        <dsp:cNvPr id="0" name=""/>
        <dsp:cNvSpPr/>
      </dsp:nvSpPr>
      <dsp:spPr>
        <a:xfrm>
          <a:off x="-210532" y="2563778"/>
          <a:ext cx="3031355" cy="4001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Age</a:t>
          </a:r>
          <a:endParaRPr lang="en-US" sz="3200" b="1" kern="1200" dirty="0"/>
        </a:p>
      </dsp:txBody>
      <dsp:txXfrm>
        <a:off x="-190995" y="2583315"/>
        <a:ext cx="2992281" cy="380617"/>
      </dsp:txXfrm>
    </dsp:sp>
    <dsp:sp modelId="{F635432A-2EBB-4671-9493-1E53577B83EE}">
      <dsp:nvSpPr>
        <dsp:cNvPr id="0" name=""/>
        <dsp:cNvSpPr/>
      </dsp:nvSpPr>
      <dsp:spPr>
        <a:xfrm>
          <a:off x="0" y="2963933"/>
          <a:ext cx="8420101" cy="70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Which grades? Primary, secondary, tertiary? Full years are more impactful.</a:t>
          </a:r>
          <a:endParaRPr lang="en-US" sz="2000" kern="1200" dirty="0"/>
        </a:p>
      </dsp:txBody>
      <dsp:txXfrm>
        <a:off x="0" y="2963933"/>
        <a:ext cx="8420101" cy="703500"/>
      </dsp:txXfrm>
    </dsp:sp>
    <dsp:sp modelId="{D3557DE1-4AA4-4E84-898C-F57CE7E6F9C8}">
      <dsp:nvSpPr>
        <dsp:cNvPr id="0" name=""/>
        <dsp:cNvSpPr/>
      </dsp:nvSpPr>
      <dsp:spPr>
        <a:xfrm>
          <a:off x="2399758" y="3709247"/>
          <a:ext cx="6230874" cy="35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obligatory vs </a:t>
          </a:r>
          <a:r>
            <a:rPr lang="en-US" kern="1200" dirty="0" smtClean="0"/>
            <a:t>facultative</a:t>
          </a:r>
          <a:endParaRPr lang="en-US" sz="2000" kern="1200" dirty="0"/>
        </a:p>
      </dsp:txBody>
      <dsp:txXfrm>
        <a:off x="2399758" y="3709247"/>
        <a:ext cx="6230874" cy="351697"/>
      </dsp:txXfrm>
    </dsp:sp>
    <dsp:sp modelId="{BAB4DA3D-05CF-42D1-8FBE-AF3C637E4511}">
      <dsp:nvSpPr>
        <dsp:cNvPr id="0" name=""/>
        <dsp:cNvSpPr/>
      </dsp:nvSpPr>
      <dsp:spPr>
        <a:xfrm>
          <a:off x="-210532" y="3685018"/>
          <a:ext cx="3031355" cy="4001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Imposition</a:t>
          </a:r>
          <a:endParaRPr lang="en-US" sz="3200" b="1" kern="1200" dirty="0"/>
        </a:p>
      </dsp:txBody>
      <dsp:txXfrm>
        <a:off x="-190995" y="3704555"/>
        <a:ext cx="2992281" cy="380617"/>
      </dsp:txXfrm>
    </dsp:sp>
    <dsp:sp modelId="{ACEFFA90-D21D-44E6-BCC1-BA5112B3E2C2}">
      <dsp:nvSpPr>
        <dsp:cNvPr id="0" name=""/>
        <dsp:cNvSpPr/>
      </dsp:nvSpPr>
      <dsp:spPr>
        <a:xfrm>
          <a:off x="0" y="4085173"/>
          <a:ext cx="8420101" cy="70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Obligatory as other classes or voluntarily after classes? Obligatory is more sustainable solution.</a:t>
          </a:r>
          <a:endParaRPr lang="en-US" sz="2000" kern="1200" dirty="0"/>
        </a:p>
      </dsp:txBody>
      <dsp:txXfrm>
        <a:off x="0" y="4085173"/>
        <a:ext cx="8420101" cy="703500"/>
      </dsp:txXfrm>
    </dsp:sp>
    <dsp:sp modelId="{2FDB7C11-BB8A-4337-8BA1-3784E7E58A16}">
      <dsp:nvSpPr>
        <dsp:cNvPr id="0" name=""/>
        <dsp:cNvSpPr/>
      </dsp:nvSpPr>
      <dsp:spPr>
        <a:xfrm>
          <a:off x="2399758" y="4830487"/>
          <a:ext cx="6230874" cy="35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will pay for introduction?</a:t>
          </a:r>
          <a:endParaRPr lang="en-US" sz="2000" kern="1200" dirty="0"/>
        </a:p>
      </dsp:txBody>
      <dsp:txXfrm>
        <a:off x="2399758" y="4830487"/>
        <a:ext cx="6230874" cy="351697"/>
      </dsp:txXfrm>
    </dsp:sp>
    <dsp:sp modelId="{A2F0624E-870E-4594-AFCE-81C4866E74EB}">
      <dsp:nvSpPr>
        <dsp:cNvPr id="0" name=""/>
        <dsp:cNvSpPr/>
      </dsp:nvSpPr>
      <dsp:spPr>
        <a:xfrm>
          <a:off x="-210532" y="4806259"/>
          <a:ext cx="3031355" cy="4001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funding</a:t>
          </a:r>
          <a:endParaRPr lang="en-US" sz="3200" b="1" kern="1200" dirty="0"/>
        </a:p>
      </dsp:txBody>
      <dsp:txXfrm>
        <a:off x="-190995" y="4825796"/>
        <a:ext cx="2992281" cy="380617"/>
      </dsp:txXfrm>
    </dsp:sp>
    <dsp:sp modelId="{D0658164-56A5-4601-9861-7BEB335E71E1}">
      <dsp:nvSpPr>
        <dsp:cNvPr id="0" name=""/>
        <dsp:cNvSpPr/>
      </dsp:nvSpPr>
      <dsp:spPr>
        <a:xfrm>
          <a:off x="0" y="5206413"/>
          <a:ext cx="8420101" cy="70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How much will be cost of project? Donors?</a:t>
          </a:r>
          <a:endParaRPr lang="en-US" sz="2000" kern="1200" dirty="0"/>
        </a:p>
      </dsp:txBody>
      <dsp:txXfrm>
        <a:off x="0" y="5206413"/>
        <a:ext cx="8420101" cy="703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08A9-02D7-449F-8E66-23F77B0AD10F}">
      <dsp:nvSpPr>
        <dsp:cNvPr id="0" name=""/>
        <dsp:cNvSpPr/>
      </dsp:nvSpPr>
      <dsp:spPr>
        <a:xfrm>
          <a:off x="4362" y="0"/>
          <a:ext cx="1723440" cy="5252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Consensus &amp; Cooperation</a:t>
          </a:r>
          <a:endParaRPr lang="en-US" sz="2400" kern="1200" dirty="0"/>
        </a:p>
      </dsp:txBody>
      <dsp:txXfrm>
        <a:off x="4362" y="0"/>
        <a:ext cx="1723440" cy="1575625"/>
      </dsp:txXfrm>
    </dsp:sp>
    <dsp:sp modelId="{47C444D0-6180-4F6F-ADF4-27C53BE0A415}">
      <dsp:nvSpPr>
        <dsp:cNvPr id="0" name=""/>
        <dsp:cNvSpPr/>
      </dsp:nvSpPr>
      <dsp:spPr>
        <a:xfrm>
          <a:off x="176706" y="1576770"/>
          <a:ext cx="1378752" cy="607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Define stakeholders</a:t>
          </a:r>
          <a:endParaRPr lang="en-US" sz="1600" kern="1200" dirty="0"/>
        </a:p>
      </dsp:txBody>
      <dsp:txXfrm>
        <a:off x="194502" y="1594566"/>
        <a:ext cx="1343160" cy="572001"/>
      </dsp:txXfrm>
    </dsp:sp>
    <dsp:sp modelId="{BBA24856-7074-49EC-A76A-69D0D9680A6A}">
      <dsp:nvSpPr>
        <dsp:cNvPr id="0" name=""/>
        <dsp:cNvSpPr/>
      </dsp:nvSpPr>
      <dsp:spPr>
        <a:xfrm>
          <a:off x="176706" y="2277839"/>
          <a:ext cx="1378752" cy="607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Build consensus, MOU, NSFE</a:t>
          </a:r>
          <a:endParaRPr lang="en-US" sz="1600" kern="1200" dirty="0"/>
        </a:p>
      </dsp:txBody>
      <dsp:txXfrm>
        <a:off x="194502" y="2295635"/>
        <a:ext cx="1343160" cy="572001"/>
      </dsp:txXfrm>
    </dsp:sp>
    <dsp:sp modelId="{B86EBA97-BF0B-4477-BFF4-19C6C8051E08}">
      <dsp:nvSpPr>
        <dsp:cNvPr id="0" name=""/>
        <dsp:cNvSpPr/>
      </dsp:nvSpPr>
      <dsp:spPr>
        <a:xfrm>
          <a:off x="176706" y="2978907"/>
          <a:ext cx="1378752" cy="607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Set up Cooperation mechanism</a:t>
          </a:r>
          <a:endParaRPr lang="en-US" sz="1600" kern="1200" dirty="0"/>
        </a:p>
      </dsp:txBody>
      <dsp:txXfrm>
        <a:off x="194502" y="2996703"/>
        <a:ext cx="1343160" cy="572001"/>
      </dsp:txXfrm>
    </dsp:sp>
    <dsp:sp modelId="{408C7480-C214-4556-98F6-C764912E9340}">
      <dsp:nvSpPr>
        <dsp:cNvPr id="0" name=""/>
        <dsp:cNvSpPr/>
      </dsp:nvSpPr>
      <dsp:spPr>
        <a:xfrm>
          <a:off x="191017" y="3679976"/>
          <a:ext cx="1350129" cy="1308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Strategy + Action Plan, including budget, timing, </a:t>
          </a:r>
          <a:r>
            <a:rPr lang="en-US" sz="1600" kern="1200" dirty="0" err="1" smtClean="0"/>
            <a:t>responsibles</a:t>
          </a:r>
          <a:endParaRPr lang="en-US" sz="1600" kern="1200" dirty="0"/>
        </a:p>
      </dsp:txBody>
      <dsp:txXfrm>
        <a:off x="229338" y="3718297"/>
        <a:ext cx="1273487" cy="1231718"/>
      </dsp:txXfrm>
    </dsp:sp>
    <dsp:sp modelId="{8E7435FF-C35E-45BF-9BAA-761DCF058E31}">
      <dsp:nvSpPr>
        <dsp:cNvPr id="0" name=""/>
        <dsp:cNvSpPr/>
      </dsp:nvSpPr>
      <dsp:spPr>
        <a:xfrm>
          <a:off x="1857061" y="0"/>
          <a:ext cx="1723440" cy="5252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Task Force</a:t>
          </a:r>
          <a:endParaRPr lang="en-US" sz="2400" kern="1200" dirty="0"/>
        </a:p>
      </dsp:txBody>
      <dsp:txXfrm>
        <a:off x="1857061" y="0"/>
        <a:ext cx="1723440" cy="1575625"/>
      </dsp:txXfrm>
    </dsp:sp>
    <dsp:sp modelId="{BBF5CEC7-CC11-4A12-BF08-B5AF2AF517A4}">
      <dsp:nvSpPr>
        <dsp:cNvPr id="0" name=""/>
        <dsp:cNvSpPr/>
      </dsp:nvSpPr>
      <dsp:spPr>
        <a:xfrm>
          <a:off x="2029405" y="1576074"/>
          <a:ext cx="1378752" cy="1031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 subjects where FE be integrated</a:t>
          </a:r>
          <a:endParaRPr lang="en-US" sz="1600" kern="1200" dirty="0"/>
        </a:p>
      </dsp:txBody>
      <dsp:txXfrm>
        <a:off x="2059626" y="1606295"/>
        <a:ext cx="1318310" cy="971382"/>
      </dsp:txXfrm>
    </dsp:sp>
    <dsp:sp modelId="{338C403C-30F5-48FD-B536-AAB39B2DA5C3}">
      <dsp:nvSpPr>
        <dsp:cNvPr id="0" name=""/>
        <dsp:cNvSpPr/>
      </dsp:nvSpPr>
      <dsp:spPr>
        <a:xfrm>
          <a:off x="2029405" y="2766641"/>
          <a:ext cx="1378752" cy="1031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each subject a working group (4-5 WGs)</a:t>
          </a:r>
          <a:endParaRPr lang="en-US" sz="1600" kern="1200" dirty="0"/>
        </a:p>
      </dsp:txBody>
      <dsp:txXfrm>
        <a:off x="2059626" y="2796862"/>
        <a:ext cx="1318310" cy="971382"/>
      </dsp:txXfrm>
    </dsp:sp>
    <dsp:sp modelId="{13FB3FE5-F351-4083-9D8B-8FADB0EFA7A8}">
      <dsp:nvSpPr>
        <dsp:cNvPr id="0" name=""/>
        <dsp:cNvSpPr/>
      </dsp:nvSpPr>
      <dsp:spPr>
        <a:xfrm>
          <a:off x="2029405" y="3957208"/>
          <a:ext cx="1378752" cy="1031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coordination of task force </a:t>
          </a:r>
          <a:endParaRPr lang="en-US" sz="1600" kern="1200" dirty="0"/>
        </a:p>
      </dsp:txBody>
      <dsp:txXfrm>
        <a:off x="2059626" y="3987429"/>
        <a:ext cx="1318310" cy="971382"/>
      </dsp:txXfrm>
    </dsp:sp>
    <dsp:sp modelId="{ACCCB754-6539-4DBF-9C40-A9A100E274AD}">
      <dsp:nvSpPr>
        <dsp:cNvPr id="0" name=""/>
        <dsp:cNvSpPr/>
      </dsp:nvSpPr>
      <dsp:spPr>
        <a:xfrm>
          <a:off x="3709759" y="0"/>
          <a:ext cx="1723440" cy="5252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</a:t>
          </a:r>
          <a:endParaRPr lang="en-US" sz="2400" kern="1200" dirty="0"/>
        </a:p>
      </dsp:txBody>
      <dsp:txXfrm>
        <a:off x="3709759" y="0"/>
        <a:ext cx="1723440" cy="1575625"/>
      </dsp:txXfrm>
    </dsp:sp>
    <dsp:sp modelId="{1B94D357-8806-421C-816B-4265117EFE7C}">
      <dsp:nvSpPr>
        <dsp:cNvPr id="0" name=""/>
        <dsp:cNvSpPr/>
      </dsp:nvSpPr>
      <dsp:spPr>
        <a:xfrm>
          <a:off x="3882103" y="1575753"/>
          <a:ext cx="1378752" cy="5900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Set up Core Competencies for school  </a:t>
          </a:r>
          <a:endParaRPr lang="en-US" sz="1600" kern="1200" dirty="0"/>
        </a:p>
      </dsp:txBody>
      <dsp:txXfrm>
        <a:off x="3899386" y="1593036"/>
        <a:ext cx="1344186" cy="555524"/>
      </dsp:txXfrm>
    </dsp:sp>
    <dsp:sp modelId="{2B9997B3-5902-4943-8512-2CB43E6BE80A}">
      <dsp:nvSpPr>
        <dsp:cNvPr id="0" name=""/>
        <dsp:cNvSpPr/>
      </dsp:nvSpPr>
      <dsp:spPr>
        <a:xfrm>
          <a:off x="3882103" y="2256626"/>
          <a:ext cx="1378752" cy="5900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Elaborate Program for each subject</a:t>
          </a:r>
        </a:p>
      </dsp:txBody>
      <dsp:txXfrm>
        <a:off x="3899386" y="2273909"/>
        <a:ext cx="1344186" cy="555524"/>
      </dsp:txXfrm>
    </dsp:sp>
    <dsp:sp modelId="{C0445A03-9638-48F3-8F4A-4B0EF1537ED6}">
      <dsp:nvSpPr>
        <dsp:cNvPr id="0" name=""/>
        <dsp:cNvSpPr/>
      </dsp:nvSpPr>
      <dsp:spPr>
        <a:xfrm>
          <a:off x="3882103" y="2937500"/>
          <a:ext cx="1378752" cy="1370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Elaborate Monitoring &amp; Evaluation program for each subject</a:t>
          </a:r>
        </a:p>
      </dsp:txBody>
      <dsp:txXfrm>
        <a:off x="3922258" y="2977655"/>
        <a:ext cx="1298442" cy="1290670"/>
      </dsp:txXfrm>
    </dsp:sp>
    <dsp:sp modelId="{2770BBDA-C7CF-4B59-867B-2978F55A563C}">
      <dsp:nvSpPr>
        <dsp:cNvPr id="0" name=""/>
        <dsp:cNvSpPr/>
      </dsp:nvSpPr>
      <dsp:spPr>
        <a:xfrm>
          <a:off x="3882103" y="4399263"/>
          <a:ext cx="1378752" cy="5900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control for textbooks</a:t>
          </a:r>
        </a:p>
      </dsp:txBody>
      <dsp:txXfrm>
        <a:off x="3899386" y="4416546"/>
        <a:ext cx="1344186" cy="555524"/>
      </dsp:txXfrm>
    </dsp:sp>
    <dsp:sp modelId="{35C48C9E-0F60-4C8B-911B-2E292D4D07FB}">
      <dsp:nvSpPr>
        <dsp:cNvPr id="0" name=""/>
        <dsp:cNvSpPr/>
      </dsp:nvSpPr>
      <dsp:spPr>
        <a:xfrm>
          <a:off x="5562458" y="0"/>
          <a:ext cx="1723440" cy="5252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Training of Teachers</a:t>
          </a:r>
          <a:endParaRPr lang="en-US" sz="2400" kern="1200" dirty="0"/>
        </a:p>
      </dsp:txBody>
      <dsp:txXfrm>
        <a:off x="5562458" y="0"/>
        <a:ext cx="1723440" cy="1575625"/>
      </dsp:txXfrm>
    </dsp:sp>
    <dsp:sp modelId="{2FFD2E73-1D51-4787-A40E-EC7FCD0EAB0C}">
      <dsp:nvSpPr>
        <dsp:cNvPr id="0" name=""/>
        <dsp:cNvSpPr/>
      </dsp:nvSpPr>
      <dsp:spPr>
        <a:xfrm>
          <a:off x="5734802" y="1577164"/>
          <a:ext cx="1378752" cy="1583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and map teachers needs</a:t>
          </a:r>
          <a:endParaRPr lang="en-US" sz="1600" kern="1200" dirty="0"/>
        </a:p>
      </dsp:txBody>
      <dsp:txXfrm>
        <a:off x="5775184" y="1617546"/>
        <a:ext cx="1297988" cy="1502811"/>
      </dsp:txXfrm>
    </dsp:sp>
    <dsp:sp modelId="{D63CB62E-0363-4E99-861C-66C862303F74}">
      <dsp:nvSpPr>
        <dsp:cNvPr id="0" name=""/>
        <dsp:cNvSpPr/>
      </dsp:nvSpPr>
      <dsp:spPr>
        <a:xfrm>
          <a:off x="5734802" y="3404367"/>
          <a:ext cx="1378752" cy="1583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Elaborate Program fro Teachers training, including Action Plan </a:t>
          </a:r>
          <a:endParaRPr lang="en-US" sz="1600" kern="1200" dirty="0"/>
        </a:p>
      </dsp:txBody>
      <dsp:txXfrm>
        <a:off x="5775184" y="3444749"/>
        <a:ext cx="1297988" cy="1502811"/>
      </dsp:txXfrm>
    </dsp:sp>
    <dsp:sp modelId="{236FAAC3-1C12-4578-B911-9B44389F312A}">
      <dsp:nvSpPr>
        <dsp:cNvPr id="0" name=""/>
        <dsp:cNvSpPr/>
      </dsp:nvSpPr>
      <dsp:spPr>
        <a:xfrm>
          <a:off x="7415157" y="0"/>
          <a:ext cx="1723440" cy="5252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Pilot &amp; Implementation</a:t>
          </a:r>
          <a:endParaRPr lang="en-US" sz="2400" kern="1200" dirty="0"/>
        </a:p>
      </dsp:txBody>
      <dsp:txXfrm>
        <a:off x="7415157" y="0"/>
        <a:ext cx="1723440" cy="1575625"/>
      </dsp:txXfrm>
    </dsp:sp>
    <dsp:sp modelId="{49F308CD-B2E0-49C8-BDB8-98BE93C62159}">
      <dsp:nvSpPr>
        <dsp:cNvPr id="0" name=""/>
        <dsp:cNvSpPr/>
      </dsp:nvSpPr>
      <dsp:spPr>
        <a:xfrm>
          <a:off x="7587501" y="1576074"/>
          <a:ext cx="1378752" cy="1031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Pilot Training of Teachers and classes in schools</a:t>
          </a:r>
          <a:endParaRPr lang="en-US" sz="1600" kern="1200" dirty="0"/>
        </a:p>
      </dsp:txBody>
      <dsp:txXfrm>
        <a:off x="7617722" y="1606295"/>
        <a:ext cx="1318310" cy="971382"/>
      </dsp:txXfrm>
    </dsp:sp>
    <dsp:sp modelId="{801EE915-86CC-41A0-BD95-55CD6F7BDDD4}">
      <dsp:nvSpPr>
        <dsp:cNvPr id="0" name=""/>
        <dsp:cNvSpPr/>
      </dsp:nvSpPr>
      <dsp:spPr>
        <a:xfrm>
          <a:off x="7587501" y="2766641"/>
          <a:ext cx="1378752" cy="1031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Feedback and review</a:t>
          </a:r>
          <a:endParaRPr lang="en-US" sz="1600" kern="1200" dirty="0"/>
        </a:p>
      </dsp:txBody>
      <dsp:txXfrm>
        <a:off x="7617722" y="2796862"/>
        <a:ext cx="1318310" cy="971382"/>
      </dsp:txXfrm>
    </dsp:sp>
    <dsp:sp modelId="{DC69D5C7-86D1-4E5F-836E-3803D1E7A362}">
      <dsp:nvSpPr>
        <dsp:cNvPr id="0" name=""/>
        <dsp:cNvSpPr/>
      </dsp:nvSpPr>
      <dsp:spPr>
        <a:xfrm>
          <a:off x="7587501" y="3957208"/>
          <a:ext cx="1378752" cy="1031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Full scale launch</a:t>
          </a:r>
          <a:endParaRPr lang="en-US" sz="1600" kern="1200" dirty="0"/>
        </a:p>
      </dsp:txBody>
      <dsp:txXfrm>
        <a:off x="7617722" y="3987429"/>
        <a:ext cx="1318310" cy="971382"/>
      </dsp:txXfrm>
    </dsp:sp>
    <dsp:sp modelId="{EC9D7C2B-BCC2-414C-86D0-9DFEDD0C9FB7}">
      <dsp:nvSpPr>
        <dsp:cNvPr id="0" name=""/>
        <dsp:cNvSpPr/>
      </dsp:nvSpPr>
      <dsp:spPr>
        <a:xfrm>
          <a:off x="9267856" y="0"/>
          <a:ext cx="1723440" cy="52520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Monitoring &amp; Review</a:t>
          </a:r>
          <a:endParaRPr lang="en-US" sz="2400" kern="1200" dirty="0"/>
        </a:p>
      </dsp:txBody>
      <dsp:txXfrm>
        <a:off x="9267856" y="0"/>
        <a:ext cx="1723440" cy="1575625"/>
      </dsp:txXfrm>
    </dsp:sp>
    <dsp:sp modelId="{895B9562-8FB2-4762-AC31-765BF74902EC}">
      <dsp:nvSpPr>
        <dsp:cNvPr id="0" name=""/>
        <dsp:cNvSpPr/>
      </dsp:nvSpPr>
      <dsp:spPr>
        <a:xfrm>
          <a:off x="9440200" y="1575685"/>
          <a:ext cx="1378752" cy="1359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Elaborate methodology to evaluate overall effectiveness of program</a:t>
          </a:r>
          <a:endParaRPr lang="en-US" sz="1600" kern="1200" dirty="0"/>
        </a:p>
      </dsp:txBody>
      <dsp:txXfrm>
        <a:off x="9480021" y="1615506"/>
        <a:ext cx="1299110" cy="1279934"/>
      </dsp:txXfrm>
    </dsp:sp>
    <dsp:sp modelId="{0BFF0838-3110-4B24-9FFC-08F3481AFCF5}">
      <dsp:nvSpPr>
        <dsp:cNvPr id="0" name=""/>
        <dsp:cNvSpPr/>
      </dsp:nvSpPr>
      <dsp:spPr>
        <a:xfrm>
          <a:off x="9440200" y="3072205"/>
          <a:ext cx="1378752" cy="890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Make continuous monitoring and evaluation</a:t>
          </a:r>
          <a:endParaRPr lang="en-US" sz="1600" kern="1200" dirty="0"/>
        </a:p>
      </dsp:txBody>
      <dsp:txXfrm>
        <a:off x="9466271" y="3098276"/>
        <a:ext cx="1326610" cy="837994"/>
      </dsp:txXfrm>
    </dsp:sp>
    <dsp:sp modelId="{616B62E0-5A3A-431C-B184-CEBA0301BE5F}">
      <dsp:nvSpPr>
        <dsp:cNvPr id="0" name=""/>
        <dsp:cNvSpPr/>
      </dsp:nvSpPr>
      <dsp:spPr>
        <a:xfrm>
          <a:off x="9440200" y="4099285"/>
          <a:ext cx="1378752" cy="890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the system</a:t>
          </a:r>
          <a:endParaRPr lang="en-US" sz="1600" kern="1200" dirty="0"/>
        </a:p>
      </dsp:txBody>
      <dsp:txXfrm>
        <a:off x="9466271" y="4125356"/>
        <a:ext cx="1326610" cy="837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08A9-02D7-449F-8E66-23F77B0AD10F}">
      <dsp:nvSpPr>
        <dsp:cNvPr id="0" name=""/>
        <dsp:cNvSpPr/>
      </dsp:nvSpPr>
      <dsp:spPr>
        <a:xfrm>
          <a:off x="0" y="0"/>
          <a:ext cx="2282190" cy="44837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Consensus &amp; Cooperation</a:t>
          </a:r>
          <a:endParaRPr lang="en-US" sz="2400" kern="1200" dirty="0"/>
        </a:p>
      </dsp:txBody>
      <dsp:txXfrm>
        <a:off x="0" y="0"/>
        <a:ext cx="2282190" cy="1345120"/>
      </dsp:txXfrm>
    </dsp:sp>
    <dsp:sp modelId="{47C444D0-6180-4F6F-ADF4-27C53BE0A415}">
      <dsp:nvSpPr>
        <dsp:cNvPr id="0" name=""/>
        <dsp:cNvSpPr/>
      </dsp:nvSpPr>
      <dsp:spPr>
        <a:xfrm>
          <a:off x="228218" y="1345230"/>
          <a:ext cx="1825752" cy="653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Define stakeholders</a:t>
          </a:r>
          <a:endParaRPr lang="en-US" sz="1600" kern="1200" dirty="0"/>
        </a:p>
      </dsp:txBody>
      <dsp:txXfrm>
        <a:off x="247349" y="1364361"/>
        <a:ext cx="1787490" cy="614922"/>
      </dsp:txXfrm>
    </dsp:sp>
    <dsp:sp modelId="{BBA24856-7074-49EC-A76A-69D0D9680A6A}">
      <dsp:nvSpPr>
        <dsp:cNvPr id="0" name=""/>
        <dsp:cNvSpPr/>
      </dsp:nvSpPr>
      <dsp:spPr>
        <a:xfrm>
          <a:off x="228218" y="2098905"/>
          <a:ext cx="1825752" cy="653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Build consensus, MOU, NSFE</a:t>
          </a:r>
          <a:endParaRPr lang="en-US" sz="1600" kern="1200" dirty="0"/>
        </a:p>
      </dsp:txBody>
      <dsp:txXfrm>
        <a:off x="247349" y="2118036"/>
        <a:ext cx="1787490" cy="614922"/>
      </dsp:txXfrm>
    </dsp:sp>
    <dsp:sp modelId="{B86EBA97-BF0B-4477-BFF4-19C6C8051E08}">
      <dsp:nvSpPr>
        <dsp:cNvPr id="0" name=""/>
        <dsp:cNvSpPr/>
      </dsp:nvSpPr>
      <dsp:spPr>
        <a:xfrm>
          <a:off x="228218" y="2852579"/>
          <a:ext cx="1825752" cy="653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Set up Cooperation mechanism</a:t>
          </a:r>
          <a:endParaRPr lang="en-US" sz="1600" kern="1200" dirty="0"/>
        </a:p>
      </dsp:txBody>
      <dsp:txXfrm>
        <a:off x="247349" y="2871710"/>
        <a:ext cx="1787490" cy="614922"/>
      </dsp:txXfrm>
    </dsp:sp>
    <dsp:sp modelId="{408C7480-C214-4556-98F6-C764912E9340}">
      <dsp:nvSpPr>
        <dsp:cNvPr id="0" name=""/>
        <dsp:cNvSpPr/>
      </dsp:nvSpPr>
      <dsp:spPr>
        <a:xfrm>
          <a:off x="228218" y="3606254"/>
          <a:ext cx="1825752" cy="653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Strategy + Action Plan</a:t>
          </a:r>
          <a:endParaRPr lang="en-US" sz="1600" kern="1200" dirty="0"/>
        </a:p>
      </dsp:txBody>
      <dsp:txXfrm>
        <a:off x="247349" y="3625385"/>
        <a:ext cx="1787490" cy="614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E031-4AB4-4731-9631-966CD6ABF47A}">
      <dsp:nvSpPr>
        <dsp:cNvPr id="0" name=""/>
        <dsp:cNvSpPr/>
      </dsp:nvSpPr>
      <dsp:spPr>
        <a:xfrm>
          <a:off x="0" y="0"/>
          <a:ext cx="4130405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TOP MANAGEMENT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 belief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hope</a:t>
          </a:r>
          <a:endParaRPr lang="en-US" sz="1700" kern="1200" dirty="0"/>
        </a:p>
      </dsp:txBody>
      <dsp:txXfrm>
        <a:off x="962060" y="0"/>
        <a:ext cx="3168344" cy="1359793"/>
      </dsp:txXfrm>
    </dsp:sp>
    <dsp:sp modelId="{7FBF5D3F-0565-4441-9571-ACD0A4E86AE8}">
      <dsp:nvSpPr>
        <dsp:cNvPr id="0" name=""/>
        <dsp:cNvSpPr/>
      </dsp:nvSpPr>
      <dsp:spPr>
        <a:xfrm>
          <a:off x="135979" y="135979"/>
          <a:ext cx="826081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E867F-A962-4645-AD84-C22313919853}">
      <dsp:nvSpPr>
        <dsp:cNvPr id="0" name=""/>
        <dsp:cNvSpPr/>
      </dsp:nvSpPr>
      <dsp:spPr>
        <a:xfrm>
          <a:off x="0" y="1495772"/>
          <a:ext cx="4130405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COLLEAGUES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 belief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962060" y="1495772"/>
        <a:ext cx="3168344" cy="1359793"/>
      </dsp:txXfrm>
    </dsp:sp>
    <dsp:sp modelId="{B97872C0-B070-4598-85EC-FEA7A95926B7}">
      <dsp:nvSpPr>
        <dsp:cNvPr id="0" name=""/>
        <dsp:cNvSpPr/>
      </dsp:nvSpPr>
      <dsp:spPr>
        <a:xfrm>
          <a:off x="135979" y="1631751"/>
          <a:ext cx="826081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A031D-0169-4558-91E7-AE262E61FFEB}">
      <dsp:nvSpPr>
        <dsp:cNvPr id="0" name=""/>
        <dsp:cNvSpPr/>
      </dsp:nvSpPr>
      <dsp:spPr>
        <a:xfrm>
          <a:off x="0" y="2991544"/>
          <a:ext cx="4130405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EXTERNALS</a:t>
          </a:r>
          <a:endParaRPr lang="en-US" sz="2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700" kern="1200" dirty="0" smtClean="0"/>
            <a:t> no trust, jealousy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700" kern="1200" dirty="0" smtClean="0"/>
            <a:t> most asymmetry of information</a:t>
          </a:r>
        </a:p>
      </dsp:txBody>
      <dsp:txXfrm>
        <a:off x="962060" y="2991544"/>
        <a:ext cx="3168344" cy="1359793"/>
      </dsp:txXfrm>
    </dsp:sp>
    <dsp:sp modelId="{996322A4-6549-4E79-B943-DCDAFE4B4975}">
      <dsp:nvSpPr>
        <dsp:cNvPr id="0" name=""/>
        <dsp:cNvSpPr/>
      </dsp:nvSpPr>
      <dsp:spPr>
        <a:xfrm>
          <a:off x="135979" y="3127524"/>
          <a:ext cx="826081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25CEC-002F-4CFC-BCFB-C9A1C23CF263}">
      <dsp:nvSpPr>
        <dsp:cNvPr id="0" name=""/>
        <dsp:cNvSpPr/>
      </dsp:nvSpPr>
      <dsp:spPr>
        <a:xfrm>
          <a:off x="2535" y="0"/>
          <a:ext cx="2487699" cy="5384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Stakeholder Mapping</a:t>
          </a:r>
          <a:endParaRPr lang="en-US" sz="2700" kern="1200" dirty="0"/>
        </a:p>
      </dsp:txBody>
      <dsp:txXfrm>
        <a:off x="2535" y="0"/>
        <a:ext cx="2487699" cy="1615440"/>
      </dsp:txXfrm>
    </dsp:sp>
    <dsp:sp modelId="{A54747B8-1C9A-4992-8C41-9B9E47179960}">
      <dsp:nvSpPr>
        <dsp:cNvPr id="0" name=""/>
        <dsp:cNvSpPr/>
      </dsp:nvSpPr>
      <dsp:spPr>
        <a:xfrm>
          <a:off x="251305" y="1616751"/>
          <a:ext cx="1990159" cy="5819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key stakeholders</a:t>
          </a:r>
          <a:endParaRPr lang="en-US" sz="1800" kern="1200" dirty="0"/>
        </a:p>
      </dsp:txBody>
      <dsp:txXfrm>
        <a:off x="268349" y="1633795"/>
        <a:ext cx="1956071" cy="547841"/>
      </dsp:txXfrm>
    </dsp:sp>
    <dsp:sp modelId="{74C26015-6C8D-4727-9F25-F4C6927835B1}">
      <dsp:nvSpPr>
        <dsp:cNvPr id="0" name=""/>
        <dsp:cNvSpPr/>
      </dsp:nvSpPr>
      <dsp:spPr>
        <a:xfrm>
          <a:off x="251305" y="2288207"/>
          <a:ext cx="1990159" cy="1483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Define stakeholders concerns and issues, hidden agendas, what information they require</a:t>
          </a:r>
          <a:endParaRPr lang="en-US" sz="1600" kern="1200" dirty="0"/>
        </a:p>
      </dsp:txBody>
      <dsp:txXfrm>
        <a:off x="294744" y="2331646"/>
        <a:ext cx="1903281" cy="1396249"/>
      </dsp:txXfrm>
    </dsp:sp>
    <dsp:sp modelId="{97616A62-E5FD-4169-9F53-A2A505D6D58E}">
      <dsp:nvSpPr>
        <dsp:cNvPr id="0" name=""/>
        <dsp:cNvSpPr/>
      </dsp:nvSpPr>
      <dsp:spPr>
        <a:xfrm>
          <a:off x="251305" y="3860863"/>
          <a:ext cx="1990159" cy="5819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their level of commitment and interest</a:t>
          </a:r>
          <a:endParaRPr lang="en-US" sz="1600" kern="1200" dirty="0"/>
        </a:p>
      </dsp:txBody>
      <dsp:txXfrm>
        <a:off x="268349" y="3877907"/>
        <a:ext cx="1956071" cy="547841"/>
      </dsp:txXfrm>
    </dsp:sp>
    <dsp:sp modelId="{826079E5-3C44-4157-AD49-8D10FECE0013}">
      <dsp:nvSpPr>
        <dsp:cNvPr id="0" name=""/>
        <dsp:cNvSpPr/>
      </dsp:nvSpPr>
      <dsp:spPr>
        <a:xfrm>
          <a:off x="251305" y="4532319"/>
          <a:ext cx="1990159" cy="5819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their level of influence on project outcomes</a:t>
          </a:r>
          <a:endParaRPr lang="en-US" sz="1600" kern="1200" dirty="0"/>
        </a:p>
      </dsp:txBody>
      <dsp:txXfrm>
        <a:off x="268349" y="4549363"/>
        <a:ext cx="1956071" cy="547841"/>
      </dsp:txXfrm>
    </dsp:sp>
    <dsp:sp modelId="{F64984A3-E882-4C95-B6C3-5BCC2BCA0923}">
      <dsp:nvSpPr>
        <dsp:cNvPr id="0" name=""/>
        <dsp:cNvSpPr/>
      </dsp:nvSpPr>
      <dsp:spPr>
        <a:xfrm>
          <a:off x="2676811" y="0"/>
          <a:ext cx="2487699" cy="5384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Communication Strategy &amp; Planning</a:t>
          </a:r>
          <a:endParaRPr lang="en-US" sz="2700" kern="1200" dirty="0"/>
        </a:p>
      </dsp:txBody>
      <dsp:txXfrm>
        <a:off x="2676811" y="0"/>
        <a:ext cx="2487699" cy="1615440"/>
      </dsp:txXfrm>
    </dsp:sp>
    <dsp:sp modelId="{E4721815-E10E-4D48-8EE1-0C2BA7A75A4A}">
      <dsp:nvSpPr>
        <dsp:cNvPr id="0" name=""/>
        <dsp:cNvSpPr/>
      </dsp:nvSpPr>
      <dsp:spPr>
        <a:xfrm>
          <a:off x="2925581" y="1615900"/>
          <a:ext cx="1990159" cy="1057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Review methods to inform different groups of stakeholders including timing &amp; frequency</a:t>
          </a:r>
          <a:endParaRPr lang="en-US" sz="1400" kern="1200" dirty="0"/>
        </a:p>
      </dsp:txBody>
      <dsp:txXfrm>
        <a:off x="2956566" y="1646885"/>
        <a:ext cx="1928189" cy="995927"/>
      </dsp:txXfrm>
    </dsp:sp>
    <dsp:sp modelId="{57D1DD81-D7AF-427C-99F0-D8B9A2F98B9B}">
      <dsp:nvSpPr>
        <dsp:cNvPr id="0" name=""/>
        <dsp:cNvSpPr/>
      </dsp:nvSpPr>
      <dsp:spPr>
        <a:xfrm>
          <a:off x="2925581" y="2836551"/>
          <a:ext cx="1990159" cy="1057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Make a communication plan and create continuous dialog with stakeholders</a:t>
          </a:r>
          <a:endParaRPr lang="en-US" sz="1400" kern="1200" dirty="0"/>
        </a:p>
      </dsp:txBody>
      <dsp:txXfrm>
        <a:off x="2956566" y="2867536"/>
        <a:ext cx="1928189" cy="995927"/>
      </dsp:txXfrm>
    </dsp:sp>
    <dsp:sp modelId="{2700BE28-3026-4025-A656-BB3F749F17CC}">
      <dsp:nvSpPr>
        <dsp:cNvPr id="0" name=""/>
        <dsp:cNvSpPr/>
      </dsp:nvSpPr>
      <dsp:spPr>
        <a:xfrm>
          <a:off x="2925581" y="4057202"/>
          <a:ext cx="1990159" cy="1057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Obtain feedback and involvement</a:t>
          </a:r>
          <a:endParaRPr lang="en-US" sz="1400" kern="1200" dirty="0"/>
        </a:p>
      </dsp:txBody>
      <dsp:txXfrm>
        <a:off x="2956566" y="4088187"/>
        <a:ext cx="1928189" cy="995927"/>
      </dsp:txXfrm>
    </dsp:sp>
    <dsp:sp modelId="{4E06DE28-5EAC-4858-A07F-4F4F6D355A82}">
      <dsp:nvSpPr>
        <dsp:cNvPr id="0" name=""/>
        <dsp:cNvSpPr/>
      </dsp:nvSpPr>
      <dsp:spPr>
        <a:xfrm>
          <a:off x="5351088" y="0"/>
          <a:ext cx="2487699" cy="5384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Engagement Strategies &amp; Techniques</a:t>
          </a:r>
          <a:endParaRPr lang="en-US" sz="2700" kern="1200" dirty="0"/>
        </a:p>
      </dsp:txBody>
      <dsp:txXfrm>
        <a:off x="5351088" y="0"/>
        <a:ext cx="2487699" cy="1615440"/>
      </dsp:txXfrm>
    </dsp:sp>
    <dsp:sp modelId="{CBB88C24-2DF3-4E94-BAAA-4E7DAB0EF013}">
      <dsp:nvSpPr>
        <dsp:cNvPr id="0" name=""/>
        <dsp:cNvSpPr/>
      </dsp:nvSpPr>
      <dsp:spPr>
        <a:xfrm>
          <a:off x="5599858" y="1615440"/>
          <a:ext cx="1990159" cy="3500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Techniques to involve the stakeholders in design and implementation </a:t>
          </a:r>
          <a:endParaRPr lang="en-US" sz="1800" kern="1200" dirty="0"/>
        </a:p>
      </dsp:txBody>
      <dsp:txXfrm>
        <a:off x="5658148" y="1673730"/>
        <a:ext cx="1873579" cy="3383540"/>
      </dsp:txXfrm>
    </dsp:sp>
    <dsp:sp modelId="{4E0F164F-3D2F-45BA-BB9F-25208F8DE39B}">
      <dsp:nvSpPr>
        <dsp:cNvPr id="0" name=""/>
        <dsp:cNvSpPr/>
      </dsp:nvSpPr>
      <dsp:spPr>
        <a:xfrm>
          <a:off x="8025365" y="0"/>
          <a:ext cx="2487699" cy="5384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Continuous Assessment &amp; Follow up</a:t>
          </a:r>
          <a:endParaRPr lang="en-US" sz="2700" kern="1200" dirty="0"/>
        </a:p>
      </dsp:txBody>
      <dsp:txXfrm>
        <a:off x="8025365" y="0"/>
        <a:ext cx="2487699" cy="1615440"/>
      </dsp:txXfrm>
    </dsp:sp>
    <dsp:sp modelId="{B5B72584-2F6F-4781-A427-EDE2E56AA8EE}">
      <dsp:nvSpPr>
        <dsp:cNvPr id="0" name=""/>
        <dsp:cNvSpPr/>
      </dsp:nvSpPr>
      <dsp:spPr>
        <a:xfrm>
          <a:off x="8274135" y="1617017"/>
          <a:ext cx="1990159" cy="162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Clarification of roles and responsibilities for SHM </a:t>
          </a:r>
          <a:endParaRPr lang="en-US" sz="1800" kern="1200" dirty="0"/>
        </a:p>
      </dsp:txBody>
      <dsp:txXfrm>
        <a:off x="8321688" y="1664570"/>
        <a:ext cx="1895053" cy="1528484"/>
      </dsp:txXfrm>
    </dsp:sp>
    <dsp:sp modelId="{0C0B4256-3FEA-4092-9793-BF2D4A5C76C8}">
      <dsp:nvSpPr>
        <dsp:cNvPr id="0" name=""/>
        <dsp:cNvSpPr/>
      </dsp:nvSpPr>
      <dsp:spPr>
        <a:xfrm>
          <a:off x="8274135" y="3490391"/>
          <a:ext cx="1990159" cy="1623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Validate &amp; evaluate communication processes</a:t>
          </a:r>
          <a:endParaRPr lang="en-US" sz="1800" kern="1200" dirty="0"/>
        </a:p>
      </dsp:txBody>
      <dsp:txXfrm>
        <a:off x="8321688" y="3537944"/>
        <a:ext cx="1895053" cy="1528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A957-9EDE-43A4-94DC-2D8A0FB43D8E}">
      <dsp:nvSpPr>
        <dsp:cNvPr id="0" name=""/>
        <dsp:cNvSpPr/>
      </dsp:nvSpPr>
      <dsp:spPr>
        <a:xfrm>
          <a:off x="3663569" y="34822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 &amp; map</a:t>
          </a:r>
          <a:endParaRPr lang="en-US" sz="2800" kern="1200" dirty="0"/>
        </a:p>
      </dsp:txBody>
      <dsp:txXfrm>
        <a:off x="3663569" y="34822"/>
        <a:ext cx="1205507" cy="1205507"/>
      </dsp:txXfrm>
    </dsp:sp>
    <dsp:sp modelId="{CD348764-F7A5-4E14-AF3E-8FBD9C12EC21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21294825"/>
            <a:gd name="adj4" fmla="val 1976485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0AF82-EB68-4EFD-ADCB-B49C317C4D3A}">
      <dsp:nvSpPr>
        <dsp:cNvPr id="0" name=""/>
        <dsp:cNvSpPr/>
      </dsp:nvSpPr>
      <dsp:spPr>
        <a:xfrm>
          <a:off x="4392986" y="2279739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Plan</a:t>
          </a:r>
          <a:endParaRPr lang="en-US" sz="2800" kern="1200" dirty="0"/>
        </a:p>
      </dsp:txBody>
      <dsp:txXfrm>
        <a:off x="4392986" y="2279739"/>
        <a:ext cx="1205507" cy="1205507"/>
      </dsp:txXfrm>
    </dsp:sp>
    <dsp:sp modelId="{F520CAAE-78D5-4759-904F-B71276D91B1E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4016338"/>
            <a:gd name="adj4" fmla="val 225192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6EF2E-0330-4C48-8ECD-98C2E9148767}">
      <dsp:nvSpPr>
        <dsp:cNvPr id="0" name=""/>
        <dsp:cNvSpPr/>
      </dsp:nvSpPr>
      <dsp:spPr>
        <a:xfrm>
          <a:off x="2483346" y="3667175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</a:t>
          </a:r>
          <a:endParaRPr lang="en-US" sz="2800" kern="1200" dirty="0"/>
        </a:p>
      </dsp:txBody>
      <dsp:txXfrm>
        <a:off x="2483346" y="3667175"/>
        <a:ext cx="1205507" cy="1205507"/>
      </dsp:txXfrm>
    </dsp:sp>
    <dsp:sp modelId="{B8B2004F-4942-4A1D-B1D9-968BF72D92B0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8212549"/>
            <a:gd name="adj4" fmla="val 6448137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91A03-06CD-4C12-8904-B59603E0E94C}">
      <dsp:nvSpPr>
        <dsp:cNvPr id="0" name=""/>
        <dsp:cNvSpPr/>
      </dsp:nvSpPr>
      <dsp:spPr>
        <a:xfrm>
          <a:off x="573705" y="2279739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Review</a:t>
          </a:r>
          <a:endParaRPr lang="en-US" sz="2800" kern="1200" dirty="0"/>
        </a:p>
      </dsp:txBody>
      <dsp:txXfrm>
        <a:off x="573705" y="2279739"/>
        <a:ext cx="1205507" cy="1205507"/>
      </dsp:txXfrm>
    </dsp:sp>
    <dsp:sp modelId="{6C9AC362-73AD-4F29-95F6-8BB080B44A87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2299623"/>
            <a:gd name="adj4" fmla="val 10769651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C203F-BF40-4F6C-BF96-2EED2028CCA3}">
      <dsp:nvSpPr>
        <dsp:cNvPr id="0" name=""/>
        <dsp:cNvSpPr/>
      </dsp:nvSpPr>
      <dsp:spPr>
        <a:xfrm>
          <a:off x="1303123" y="34822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Identify</a:t>
          </a:r>
          <a:endParaRPr lang="en-US" sz="2800" kern="1200" dirty="0"/>
        </a:p>
      </dsp:txBody>
      <dsp:txXfrm>
        <a:off x="1303123" y="34822"/>
        <a:ext cx="1205507" cy="1205507"/>
      </dsp:txXfrm>
    </dsp:sp>
    <dsp:sp modelId="{BE05766C-8032-48B8-8216-E560718F0CE1}">
      <dsp:nvSpPr>
        <dsp:cNvPr id="0" name=""/>
        <dsp:cNvSpPr/>
      </dsp:nvSpPr>
      <dsp:spPr>
        <a:xfrm>
          <a:off x="823521" y="-564"/>
          <a:ext cx="4525157" cy="4525157"/>
        </a:xfrm>
        <a:prstGeom prst="circularArrow">
          <a:avLst>
            <a:gd name="adj1" fmla="val 5195"/>
            <a:gd name="adj2" fmla="val 335525"/>
            <a:gd name="adj3" fmla="val 16867322"/>
            <a:gd name="adj4" fmla="val 15197154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378B4-8AC3-434C-927F-B70DD8AE31D0}">
      <dsp:nvSpPr>
        <dsp:cNvPr id="0" name=""/>
        <dsp:cNvSpPr/>
      </dsp:nvSpPr>
      <dsp:spPr>
        <a:xfrm>
          <a:off x="3996674" y="313091"/>
          <a:ext cx="4046112" cy="4046112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Steering Committee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Workflow</a:t>
          </a:r>
          <a:endParaRPr lang="en-US" sz="2000" kern="1200" dirty="0"/>
        </a:p>
      </dsp:txBody>
      <dsp:txXfrm>
        <a:off x="6129072" y="1170482"/>
        <a:ext cx="1445040" cy="1204200"/>
      </dsp:txXfrm>
    </dsp:sp>
    <dsp:sp modelId="{41EE0267-B16A-4B1D-B7EC-DBCE924A7974}">
      <dsp:nvSpPr>
        <dsp:cNvPr id="0" name=""/>
        <dsp:cNvSpPr/>
      </dsp:nvSpPr>
      <dsp:spPr>
        <a:xfrm>
          <a:off x="3913344" y="457595"/>
          <a:ext cx="4046112" cy="4046112"/>
        </a:xfrm>
        <a:prstGeom prst="pie">
          <a:avLst>
            <a:gd name="adj1" fmla="val 1800000"/>
            <a:gd name="adj2" fmla="val 900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E-mail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Messaging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F-2-F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Online Platform</a:t>
          </a:r>
          <a:endParaRPr lang="en-US" sz="2000" kern="1200" dirty="0"/>
        </a:p>
      </dsp:txBody>
      <dsp:txXfrm>
        <a:off x="4876704" y="3082752"/>
        <a:ext cx="2167560" cy="1059696"/>
      </dsp:txXfrm>
    </dsp:sp>
    <dsp:sp modelId="{DEFD1B34-9AF2-474B-91C8-E91344E0E692}">
      <dsp:nvSpPr>
        <dsp:cNvPr id="0" name=""/>
        <dsp:cNvSpPr/>
      </dsp:nvSpPr>
      <dsp:spPr>
        <a:xfrm>
          <a:off x="3830013" y="313091"/>
          <a:ext cx="4046112" cy="4046112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 database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forces</a:t>
          </a:r>
          <a:endParaRPr lang="en-US" sz="2000" kern="1200" dirty="0"/>
        </a:p>
      </dsp:txBody>
      <dsp:txXfrm>
        <a:off x="4298687" y="1170482"/>
        <a:ext cx="1445040" cy="1204200"/>
      </dsp:txXfrm>
    </dsp:sp>
    <dsp:sp modelId="{B9AA440D-3787-444F-8149-B7D329E3B0A5}">
      <dsp:nvSpPr>
        <dsp:cNvPr id="0" name=""/>
        <dsp:cNvSpPr/>
      </dsp:nvSpPr>
      <dsp:spPr>
        <a:xfrm>
          <a:off x="3746535" y="62618"/>
          <a:ext cx="4547059" cy="45470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901CA-66F2-4354-825F-DE0D6275D3AE}">
      <dsp:nvSpPr>
        <dsp:cNvPr id="0" name=""/>
        <dsp:cNvSpPr/>
      </dsp:nvSpPr>
      <dsp:spPr>
        <a:xfrm>
          <a:off x="3662870" y="206866"/>
          <a:ext cx="4547059" cy="45470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56597-10D0-4941-9945-936971085D33}">
      <dsp:nvSpPr>
        <dsp:cNvPr id="0" name=""/>
        <dsp:cNvSpPr/>
      </dsp:nvSpPr>
      <dsp:spPr>
        <a:xfrm>
          <a:off x="3579205" y="62618"/>
          <a:ext cx="4547059" cy="45470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38406-AF42-42C6-872B-8549D28EFC3F}">
      <dsp:nvSpPr>
        <dsp:cNvPr id="0" name=""/>
        <dsp:cNvSpPr/>
      </dsp:nvSpPr>
      <dsp:spPr>
        <a:xfrm>
          <a:off x="3446469" y="2711911"/>
          <a:ext cx="1970123" cy="12761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others</a:t>
          </a:r>
          <a:endParaRPr lang="en-US" sz="1500" kern="1200" dirty="0"/>
        </a:p>
      </dsp:txBody>
      <dsp:txXfrm>
        <a:off x="4065540" y="3058993"/>
        <a:ext cx="1323018" cy="901077"/>
      </dsp:txXfrm>
    </dsp:sp>
    <dsp:sp modelId="{478EB233-C263-40F8-BB4E-6CE2717AD21D}">
      <dsp:nvSpPr>
        <dsp:cNvPr id="0" name=""/>
        <dsp:cNvSpPr/>
      </dsp:nvSpPr>
      <dsp:spPr>
        <a:xfrm>
          <a:off x="232056" y="2711911"/>
          <a:ext cx="1970123" cy="12761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Public</a:t>
          </a:r>
          <a:endParaRPr lang="en-US" sz="1500" kern="1200" dirty="0"/>
        </a:p>
      </dsp:txBody>
      <dsp:txXfrm>
        <a:off x="260090" y="3058993"/>
        <a:ext cx="1323018" cy="901077"/>
      </dsp:txXfrm>
    </dsp:sp>
    <dsp:sp modelId="{A5CDC78D-5667-4A63-BE78-1221997872E3}">
      <dsp:nvSpPr>
        <dsp:cNvPr id="0" name=""/>
        <dsp:cNvSpPr/>
      </dsp:nvSpPr>
      <dsp:spPr>
        <a:xfrm>
          <a:off x="3446469" y="0"/>
          <a:ext cx="1970123" cy="12761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CBA</a:t>
          </a:r>
          <a:endParaRPr lang="en-US" sz="1500" kern="1200" dirty="0"/>
        </a:p>
      </dsp:txBody>
      <dsp:txXfrm>
        <a:off x="4065540" y="28034"/>
        <a:ext cx="1323018" cy="901077"/>
      </dsp:txXfrm>
    </dsp:sp>
    <dsp:sp modelId="{AE1873D7-550B-4831-ADD8-444B6AF91D57}">
      <dsp:nvSpPr>
        <dsp:cNvPr id="0" name=""/>
        <dsp:cNvSpPr/>
      </dsp:nvSpPr>
      <dsp:spPr>
        <a:xfrm>
          <a:off x="232056" y="0"/>
          <a:ext cx="1970123" cy="12761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Government</a:t>
          </a:r>
          <a:endParaRPr lang="en-US" sz="1500" kern="1200" dirty="0"/>
        </a:p>
      </dsp:txBody>
      <dsp:txXfrm>
        <a:off x="260090" y="28034"/>
        <a:ext cx="1323018" cy="901077"/>
      </dsp:txXfrm>
    </dsp:sp>
    <dsp:sp modelId="{21851C16-9F68-4EEC-8FEF-92947199D7B1}">
      <dsp:nvSpPr>
        <dsp:cNvPr id="0" name=""/>
        <dsp:cNvSpPr/>
      </dsp:nvSpPr>
      <dsp:spPr>
        <a:xfrm>
          <a:off x="1057594" y="227321"/>
          <a:ext cx="1726849" cy="1726849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Online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Platform- Basecamp</a:t>
          </a:r>
        </a:p>
      </dsp:txBody>
      <dsp:txXfrm>
        <a:off x="1563376" y="733103"/>
        <a:ext cx="1221067" cy="1221067"/>
      </dsp:txXfrm>
    </dsp:sp>
    <dsp:sp modelId="{F7E63D52-5718-4769-B66E-338E659B2137}">
      <dsp:nvSpPr>
        <dsp:cNvPr id="0" name=""/>
        <dsp:cNvSpPr/>
      </dsp:nvSpPr>
      <dsp:spPr>
        <a:xfrm rot="5400000">
          <a:off x="2864206" y="227321"/>
          <a:ext cx="1726849" cy="1726849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Face-to-face</a:t>
          </a:r>
          <a:endParaRPr lang="en-US" sz="1800" kern="1200" dirty="0"/>
        </a:p>
      </dsp:txBody>
      <dsp:txXfrm rot="-5400000">
        <a:off x="2864206" y="733103"/>
        <a:ext cx="1221067" cy="1221067"/>
      </dsp:txXfrm>
    </dsp:sp>
    <dsp:sp modelId="{8833FFEB-D286-4577-AE5D-AC4F704E05C9}">
      <dsp:nvSpPr>
        <dsp:cNvPr id="0" name=""/>
        <dsp:cNvSpPr/>
      </dsp:nvSpPr>
      <dsp:spPr>
        <a:xfrm rot="10800000">
          <a:off x="2864206" y="2033933"/>
          <a:ext cx="1726849" cy="1726849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Emails </a:t>
          </a:r>
          <a:endParaRPr lang="en-US" sz="1800" kern="1200" dirty="0"/>
        </a:p>
      </dsp:txBody>
      <dsp:txXfrm rot="10800000">
        <a:off x="2864206" y="2033933"/>
        <a:ext cx="1221067" cy="1221067"/>
      </dsp:txXfrm>
    </dsp:sp>
    <dsp:sp modelId="{B9FBF358-FEF1-4BD7-8C5F-A2CCE032FFA2}">
      <dsp:nvSpPr>
        <dsp:cNvPr id="0" name=""/>
        <dsp:cNvSpPr/>
      </dsp:nvSpPr>
      <dsp:spPr>
        <a:xfrm rot="16200000">
          <a:off x="1057594" y="2033933"/>
          <a:ext cx="1726849" cy="1726849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Phone </a:t>
          </a:r>
          <a:endParaRPr lang="en-US" sz="1800" kern="1200" dirty="0"/>
        </a:p>
      </dsp:txBody>
      <dsp:txXfrm rot="5400000">
        <a:off x="1563376" y="2033933"/>
        <a:ext cx="1221067" cy="1221067"/>
      </dsp:txXfrm>
    </dsp:sp>
    <dsp:sp modelId="{64655B60-934A-41A4-834A-09D542F1C5C7}">
      <dsp:nvSpPr>
        <dsp:cNvPr id="0" name=""/>
        <dsp:cNvSpPr/>
      </dsp:nvSpPr>
      <dsp:spPr>
        <a:xfrm>
          <a:off x="2526214" y="1635123"/>
          <a:ext cx="596221" cy="518453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63AE4-DF49-4041-8D30-CFD711D50BF3}">
      <dsp:nvSpPr>
        <dsp:cNvPr id="0" name=""/>
        <dsp:cNvSpPr/>
      </dsp:nvSpPr>
      <dsp:spPr>
        <a:xfrm rot="10800000">
          <a:off x="2526214" y="1834528"/>
          <a:ext cx="596221" cy="518453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3BEE-6FE6-4FF1-A9A8-EFC71D492E32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626-1AD3-4749-AA8F-6F41F770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In the broad sense the framework includes (4 pillars of the market conduct framework):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Laws and regulations (regulatory framework)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Institutional arrangements + mandate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Supervisory tools and enforcement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Arrangements for financial education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427F-FFC3-49BB-9414-4578228FF3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C34-CF54-4C0B-9B29-F848FA1E29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2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C34-CF54-4C0B-9B29-F848FA1E294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7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70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/>
              <a:t>Sustainability vs easiness: all stakeholders involvement will provide sustainable impact.  If want to go quick go alone, if going far then with a friend.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Number of subjects should be optimal. </a:t>
            </a:r>
            <a:r>
              <a:rPr lang="en-US" sz="1200" kern="1200" dirty="0" smtClean="0"/>
              <a:t>Balancing number of teachers to be trained with number of subjects? </a:t>
            </a:r>
            <a:r>
              <a:rPr lang="en-US" sz="1200" dirty="0" smtClean="0"/>
              <a:t>Costs for </a:t>
            </a:r>
            <a:r>
              <a:rPr lang="en-US" sz="1200" dirty="0" err="1" smtClean="0"/>
              <a:t>ToT</a:t>
            </a:r>
            <a:r>
              <a:rPr lang="en-US" sz="1200" dirty="0" smtClean="0"/>
              <a:t>, printing materials, etc. </a:t>
            </a:r>
            <a:endParaRPr lang="en-US" sz="1200" kern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/>
              <a:t>Lower grades are important for setting attitudes. </a:t>
            </a:r>
            <a:r>
              <a:rPr lang="en-US" sz="1200" dirty="0" smtClean="0"/>
              <a:t>Knowledge, attitude and behavior are better formed if consistency over time.</a:t>
            </a:r>
            <a:endParaRPr lang="en-US" sz="1200" kern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9626-1AD3-4749-AA8F-6F41F7705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9626-1AD3-4749-AA8F-6F41F7705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Prudentials</a:t>
            </a:r>
            <a:endParaRPr lang="en-US" dirty="0" smtClean="0"/>
          </a:p>
          <a:p>
            <a:r>
              <a:rPr lang="en-US" dirty="0" smtClean="0"/>
              <a:t>They</a:t>
            </a:r>
            <a:r>
              <a:rPr lang="en-US" baseline="0" dirty="0" smtClean="0"/>
              <a:t> thought that an equally </a:t>
            </a:r>
            <a:r>
              <a:rPr lang="en-US" baseline="0" dirty="0" err="1" smtClean="0"/>
              <a:t>powerfull</a:t>
            </a:r>
            <a:r>
              <a:rPr lang="en-US" baseline="0" dirty="0" smtClean="0"/>
              <a:t> unit will be created. They would not be the sole powerful supervisors</a:t>
            </a:r>
          </a:p>
          <a:p>
            <a:endParaRPr lang="en-US" baseline="0" dirty="0" smtClean="0"/>
          </a:p>
          <a:p>
            <a:r>
              <a:rPr lang="en-US" sz="1200" kern="1200" dirty="0" smtClean="0"/>
              <a:t>Attitude of cooperation (vs competition) – show them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/>
              <a:t>MC scope is different </a:t>
            </a:r>
            <a:r>
              <a:rPr lang="en-US" sz="1200" kern="1200" dirty="0" smtClean="0"/>
              <a:t>– </a:t>
            </a:r>
            <a:r>
              <a:rPr lang="en-US" sz="1200" b="1" kern="1200" dirty="0" smtClean="0"/>
              <a:t>volume, nature</a:t>
            </a:r>
            <a:r>
              <a:rPr lang="en-US" sz="1200" b="1" kern="1200" baseline="0" dirty="0" smtClean="0"/>
              <a:t> and skills</a:t>
            </a:r>
            <a:r>
              <a:rPr lang="en-US" sz="1200" kern="1200" baseline="0" dirty="0" smtClean="0"/>
              <a:t>. </a:t>
            </a:r>
            <a:r>
              <a:rPr lang="en-US" sz="1200" kern="1200" dirty="0" smtClean="0"/>
              <a:t>MC includes lots of aspects,</a:t>
            </a:r>
            <a:r>
              <a:rPr lang="en-US" sz="1200" kern="1200" baseline="0" dirty="0" smtClean="0"/>
              <a:t> it is vast field, and not easy to conduct along with prudential supervision. If they do alone </a:t>
            </a:r>
            <a:endParaRPr lang="en-US" sz="1200" kern="120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6577-EA59-48DA-B728-35F4EE6F7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1B93-B248-4ADD-9DCF-D7248506A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sSH</a:t>
            </a:r>
            <a:r>
              <a:rPr lang="en-US" baseline="0" dirty="0" smtClean="0"/>
              <a:t> , increasingly critical to success of the project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management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critical component to the successful delivery of any project,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activity.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any individual, group or organization that can affect, be affected by, or perceive itself to be affected by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6577-EA59-48DA-B728-35F4EE6F74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Coordination also can be defined as the organization of the different elements of a complex body or activity so as to enable them to work together effectively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6577-EA59-48DA-B728-35F4EE6F74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Dion Hinchcliffe</a:t>
            </a:r>
          </a:p>
          <a:p>
            <a:r>
              <a:rPr lang="en-US" dirty="0" smtClean="0"/>
              <a:t>Coordination – “let’s achieve a </a:t>
            </a:r>
            <a:r>
              <a:rPr lang="en-US" b="1" dirty="0" smtClean="0"/>
              <a:t>common activity</a:t>
            </a:r>
            <a:r>
              <a:rPr lang="en-US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Shared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Well</a:t>
            </a:r>
            <a:r>
              <a:rPr lang="en-US" baseline="0" dirty="0" smtClean="0"/>
              <a:t> defined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Employed when task cannot be accomplished alone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Cooperation – “let’s </a:t>
            </a:r>
            <a:r>
              <a:rPr lang="en-US" b="1" baseline="0" dirty="0" smtClean="0"/>
              <a:t>improve something</a:t>
            </a:r>
            <a:r>
              <a:rPr lang="en-US" baseline="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Shared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Partially defined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Required for separate activities that converge into shared results but have well-understood outcomes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Collaboration – “let’s </a:t>
            </a:r>
            <a:r>
              <a:rPr lang="en-US" b="1" dirty="0" smtClean="0"/>
              <a:t>create something new</a:t>
            </a:r>
            <a:r>
              <a:rPr lang="en-US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Required when dealing with unknown and divergent points of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Shared and unshared interests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Emergent co-creation with mutually negotiated rules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Dynamic on-the fly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Various outcomes,</a:t>
            </a:r>
            <a:r>
              <a:rPr lang="en-US" baseline="0" dirty="0" smtClean="0"/>
              <a:t> expected and unplanned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6577-EA59-48DA-B728-35F4EE6F74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FSPs</a:t>
            </a:r>
            <a:r>
              <a:rPr lang="en-US" baseline="0" dirty="0" smtClean="0"/>
              <a:t> are prone to better communicate with MC rather than </a:t>
            </a:r>
            <a:r>
              <a:rPr lang="en-US" baseline="0" dirty="0" err="1" smtClean="0"/>
              <a:t>prudentials</a:t>
            </a:r>
            <a:r>
              <a:rPr lang="en-US" baseline="0" dirty="0" smtClean="0"/>
              <a:t>. We are good policemen and they are bad policemen.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PLACE TO COMMUNICATE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PROCESS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List of focal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Strong consultative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6577-EA59-48DA-B728-35F4EE6F74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12065" y="274639"/>
            <a:ext cx="11180064" cy="114300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>
              <a:defRPr sz="199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512065" y="1524001"/>
            <a:ext cx="11180064" cy="4587875"/>
          </a:xfrm>
          <a:prstGeom prst="rect">
            <a:avLst/>
          </a:prstGeom>
        </p:spPr>
        <p:txBody>
          <a:bodyPr vert="horz" lIns="104287" tIns="52144" rIns="104287" bIns="52144" anchor="t"/>
          <a:lstStyle>
            <a:lvl1pPr>
              <a:defRPr sz="1632" b="1">
                <a:latin typeface="Arial"/>
                <a:cs typeface="Arial"/>
              </a:defRPr>
            </a:lvl1pPr>
            <a:lvl2pPr>
              <a:buFont typeface="Arial"/>
              <a:buChar char="•"/>
              <a:defRPr sz="1632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1DBE705C-6158-4AE5-AC0E-682EF9A02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5212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92865"/>
            <a:ext cx="5181600" cy="47840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802"/>
            <a:ext cx="5181600" cy="4830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05" y="0"/>
            <a:ext cx="920229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9475"/>
            <a:ext cx="5157787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9358" y="132575"/>
            <a:ext cx="1733196" cy="803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99282" y="1825626"/>
            <a:ext cx="4607858" cy="489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1239"/>
            <a:ext cx="94541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6802"/>
            <a:ext cx="10825716" cy="483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CF6B-6C58-4A74-9116-ED4642ED1AA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3C6-8A60-488E-851D-28801B73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finance.am/" TargetMode="External"/><Relationship Id="rId2" Type="http://schemas.openxmlformats.org/officeDocument/2006/relationships/hyperlink" Target="http://www.cba.am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gif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5" Type="http://schemas.openxmlformats.org/officeDocument/2006/relationships/image" Target="../media/image20.png"/><Relationship Id="rId15" Type="http://schemas.openxmlformats.org/officeDocument/2006/relationships/image" Target="../media/image30.gif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EDUCATION IN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Market Conduct Supervision Training Program</a:t>
            </a:r>
          </a:p>
          <a:p>
            <a:pPr algn="r"/>
            <a:r>
              <a:rPr lang="en-US" dirty="0" smtClean="0"/>
              <a:t>Armenuhi Mkrtchyan</a:t>
            </a:r>
          </a:p>
          <a:p>
            <a:pPr algn="r"/>
            <a:endParaRPr lang="en-US" dirty="0" smtClean="0"/>
          </a:p>
          <a:p>
            <a:pPr algn="r"/>
            <a:r>
              <a:rPr lang="en-US"/>
              <a:t>6-10 </a:t>
            </a:r>
            <a:r>
              <a:rPr lang="en-US" smtClean="0"/>
              <a:t>August 2018, </a:t>
            </a:r>
            <a:r>
              <a:rPr lang="en-US"/>
              <a:t>Harare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4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Management Framework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148864"/>
              </p:ext>
            </p:extLst>
          </p:nvPr>
        </p:nvGraphicFramePr>
        <p:xfrm>
          <a:off x="838200" y="1136650"/>
          <a:ext cx="105156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52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Stakeholder Management Process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Stakeholder Mapping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5300953" y="590817"/>
          <a:ext cx="6172866" cy="5176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433"/>
                <a:gridCol w="3086433"/>
              </a:tblGrid>
              <a:tr h="2588123">
                <a:tc>
                  <a:txBody>
                    <a:bodyPr/>
                    <a:lstStyle/>
                    <a:p>
                      <a:pPr algn="r"/>
                      <a:r>
                        <a:rPr lang="en-US" b="1" baseline="0" dirty="0" smtClean="0"/>
                        <a:t>              </a:t>
                      </a:r>
                      <a:r>
                        <a:rPr lang="en-US" b="1" dirty="0" smtClean="0"/>
                        <a:t>Keep satisfied &amp;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move to </a:t>
                      </a: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CB top </a:t>
                      </a:r>
                      <a:r>
                        <a:rPr lang="en-US" baseline="0" dirty="0" err="1" smtClean="0"/>
                        <a:t>mngt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FSPs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MoE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Finance Ministry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Municipality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Other Government</a:t>
                      </a:r>
                      <a:endParaRPr lang="en-US" dirty="0"/>
                    </a:p>
                  </a:txBody>
                  <a:tcPr marL="87475" marR="8747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Key stakeholders: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Central Bank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Some Donors (WB, AFI, SBFIC)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87475" marR="87475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8123">
                <a:tc>
                  <a:txBody>
                    <a:bodyPr/>
                    <a:lstStyle/>
                    <a:p>
                      <a:pPr algn="r"/>
                      <a:r>
                        <a:rPr lang="en-US" b="1" baseline="0" dirty="0" smtClean="0"/>
                        <a:t>           </a:t>
                      </a:r>
                      <a:r>
                        <a:rPr lang="en-US" b="1" dirty="0" smtClean="0"/>
                        <a:t>Keep informed &amp; move to </a:t>
                      </a:r>
                      <a:r>
                        <a:rPr lang="en-US" b="1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Population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Interested </a:t>
                      </a:r>
                      <a:r>
                        <a:rPr lang="en-US" dirty="0" err="1" smtClean="0"/>
                        <a:t>bypassers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CB colleagues</a:t>
                      </a:r>
                      <a:endParaRPr lang="en-US" dirty="0"/>
                    </a:p>
                  </a:txBody>
                  <a:tcPr marL="87475" marR="8747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baseline="0" dirty="0" smtClean="0"/>
                        <a:t>            </a:t>
                      </a:r>
                      <a:r>
                        <a:rPr lang="en-US" b="1" dirty="0" smtClean="0"/>
                        <a:t>Involve as needed: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Some donor orgs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Public orgs</a:t>
                      </a:r>
                      <a:endParaRPr lang="en-US" dirty="0"/>
                    </a:p>
                  </a:txBody>
                  <a:tcPr marL="87475" marR="8747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Main groups of stakeholders: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CB </a:t>
            </a:r>
            <a:r>
              <a:rPr lang="en-US" dirty="0"/>
              <a:t>- enough powerful to lead financial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Donor </a:t>
            </a:r>
            <a:r>
              <a:rPr lang="en-US" dirty="0" smtClean="0"/>
              <a:t>organizations/NGOs </a:t>
            </a:r>
            <a:r>
              <a:rPr lang="en-US" dirty="0"/>
              <a:t>with direct mandate on 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Donor organizations with no direct mandate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sector with no direct mandate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Interested by passers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interested influential stakeholders (</a:t>
            </a:r>
            <a:r>
              <a:rPr lang="en-US" dirty="0" err="1"/>
              <a:t>MoE</a:t>
            </a:r>
            <a:r>
              <a:rPr lang="en-US" dirty="0"/>
              <a:t>, </a:t>
            </a:r>
            <a:r>
              <a:rPr lang="en-US" dirty="0" err="1"/>
              <a:t>Govmnt</a:t>
            </a:r>
            <a:r>
              <a:rPr lang="en-US" dirty="0"/>
              <a:t>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38273" y="6136395"/>
            <a:ext cx="6235546" cy="369332"/>
            <a:chOff x="5238273" y="6136395"/>
            <a:chExt cx="6235546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238273" y="6136395"/>
              <a:ext cx="623554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89783" y="6136395"/>
              <a:ext cx="3547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INTEREST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04077" y="590818"/>
            <a:ext cx="461665" cy="5120641"/>
            <a:chOff x="4604077" y="590818"/>
            <a:chExt cx="461665" cy="512064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977606" y="590818"/>
              <a:ext cx="30296" cy="51206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04077" y="1950961"/>
              <a:ext cx="461665" cy="193275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POWER/INFLUENCE</a:t>
              </a:r>
              <a:endParaRPr lang="en-US" dirty="0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8025713" y="2279822"/>
            <a:ext cx="804317" cy="4324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025713" y="4736486"/>
            <a:ext cx="804317" cy="4324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30441" y="622808"/>
            <a:ext cx="466283" cy="42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362609" y="3205642"/>
            <a:ext cx="466283" cy="42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470145" y="3218754"/>
            <a:ext cx="466283" cy="42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369665" y="639079"/>
            <a:ext cx="466283" cy="429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Our Goal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Unification</a:t>
            </a:r>
            <a:r>
              <a:rPr lang="en-US" sz="2800" dirty="0"/>
              <a:t>, integration, synchronization of the efforts of stakeholders so as to provide unity of action in the pursuit of common goals.</a:t>
            </a:r>
          </a:p>
          <a:p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534845" y="950446"/>
            <a:ext cx="6042756" cy="4804094"/>
            <a:chOff x="5733744" y="1098516"/>
            <a:chExt cx="6405456" cy="5228237"/>
          </a:xfrm>
        </p:grpSpPr>
        <p:sp>
          <p:nvSpPr>
            <p:cNvPr id="27" name="Freeform 26"/>
            <p:cNvSpPr/>
            <p:nvPr/>
          </p:nvSpPr>
          <p:spPr>
            <a:xfrm>
              <a:off x="9245482" y="1098516"/>
              <a:ext cx="1698517" cy="513964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Awareness</a:t>
              </a:r>
              <a:endParaRPr lang="en-US" sz="2400" b="1" kern="1200" dirty="0"/>
            </a:p>
          </p:txBody>
        </p:sp>
        <p:sp>
          <p:nvSpPr>
            <p:cNvPr id="28" name="Circular Arrow 27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19270595"/>
                <a:gd name="adj4" fmla="val 18312711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9902328" y="2324407"/>
              <a:ext cx="1819125" cy="916108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Motivation</a:t>
              </a:r>
              <a:endParaRPr lang="en-US" sz="2400" b="1" kern="1200" dirty="0"/>
            </a:p>
          </p:txBody>
        </p:sp>
        <p:sp>
          <p:nvSpPr>
            <p:cNvPr id="30" name="Circular Arrow 29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436151"/>
                <a:gd name="adj4" fmla="val 20947155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87228"/>
                <a:satOff val="14286"/>
                <a:lumOff val="-2101"/>
                <a:alphaOff val="0"/>
              </a:schemeClr>
            </a:fillRef>
            <a:effectRef idx="0">
              <a:schemeClr val="accent3">
                <a:hueOff val="387228"/>
                <a:satOff val="14286"/>
                <a:lumOff val="-21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9582426" y="4132283"/>
              <a:ext cx="2556774" cy="916108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Self-synchronization</a:t>
              </a:r>
              <a:endParaRPr lang="en-US" sz="2400" b="1" kern="1200" dirty="0"/>
            </a:p>
          </p:txBody>
        </p:sp>
        <p:sp>
          <p:nvSpPr>
            <p:cNvPr id="32" name="Circular Arrow 31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3070595"/>
                <a:gd name="adj4" fmla="val 2112711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74457"/>
                <a:satOff val="28571"/>
                <a:lumOff val="-4202"/>
                <a:alphaOff val="0"/>
              </a:schemeClr>
            </a:fillRef>
            <a:effectRef idx="0">
              <a:schemeClr val="accent3">
                <a:hueOff val="774457"/>
                <a:satOff val="28571"/>
                <a:lumOff val="-42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9173481" y="5410645"/>
              <a:ext cx="2179604" cy="916108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Participation</a:t>
              </a:r>
              <a:endParaRPr lang="en-US" sz="2400" b="1" kern="1200" dirty="0"/>
            </a:p>
          </p:txBody>
        </p:sp>
        <p:sp>
          <p:nvSpPr>
            <p:cNvPr id="34" name="Circular Arrow 33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5836151"/>
                <a:gd name="adj4" fmla="val 4747155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61685"/>
                <a:satOff val="42857"/>
                <a:lumOff val="-6303"/>
                <a:alphaOff val="0"/>
              </a:schemeClr>
            </a:fillRef>
            <a:effectRef idx="0">
              <a:schemeClr val="accent3">
                <a:hueOff val="1161685"/>
                <a:satOff val="42857"/>
                <a:lumOff val="-63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68000" y="5410645"/>
              <a:ext cx="1513715" cy="916108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Mediation</a:t>
              </a:r>
              <a:endParaRPr lang="en-US" sz="2400" b="1" kern="1200" dirty="0"/>
            </a:p>
          </p:txBody>
        </p:sp>
        <p:sp>
          <p:nvSpPr>
            <p:cNvPr id="36" name="Circular Arrow 35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8470595"/>
                <a:gd name="adj4" fmla="val 7512711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548914"/>
                <a:satOff val="57143"/>
                <a:lumOff val="-8403"/>
                <a:alphaOff val="0"/>
              </a:schemeClr>
            </a:fillRef>
            <a:effectRef idx="0">
              <a:schemeClr val="accent3">
                <a:hueOff val="1548914"/>
                <a:satOff val="57143"/>
                <a:lumOff val="-84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5733744" y="4090468"/>
              <a:ext cx="1791113" cy="916108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Reciprocity</a:t>
              </a:r>
              <a:endParaRPr lang="en-US" sz="2400" b="1" kern="1200" dirty="0"/>
            </a:p>
          </p:txBody>
        </p:sp>
        <p:sp>
          <p:nvSpPr>
            <p:cNvPr id="38" name="Circular Arrow 37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11236151"/>
                <a:gd name="adj4" fmla="val 10147155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936142"/>
                <a:satOff val="71429"/>
                <a:lumOff val="-10504"/>
                <a:alphaOff val="0"/>
              </a:schemeClr>
            </a:fillRef>
            <a:effectRef idx="0">
              <a:schemeClr val="accent3">
                <a:hueOff val="1936142"/>
                <a:satOff val="71429"/>
                <a:lumOff val="-105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5744786" y="2324407"/>
              <a:ext cx="1603353" cy="916108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Reflection</a:t>
              </a:r>
              <a:endParaRPr lang="en-US" sz="2400" b="1" kern="1200" dirty="0"/>
            </a:p>
          </p:txBody>
        </p:sp>
        <p:sp>
          <p:nvSpPr>
            <p:cNvPr id="40" name="Circular Arrow 39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13870595"/>
                <a:gd name="adj4" fmla="val 12912711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323371"/>
                <a:satOff val="85714"/>
                <a:lumOff val="-12605"/>
                <a:alphaOff val="0"/>
              </a:schemeClr>
            </a:fillRef>
            <a:effectRef idx="0">
              <a:schemeClr val="accent3">
                <a:hueOff val="2323371"/>
                <a:satOff val="85714"/>
                <a:lumOff val="-126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6188053" y="1098516"/>
              <a:ext cx="1794515" cy="566434"/>
            </a:xfrm>
            <a:custGeom>
              <a:avLst/>
              <a:gdLst>
                <a:gd name="connsiteX0" fmla="*/ 0 w 916108"/>
                <a:gd name="connsiteY0" fmla="*/ 0 h 916108"/>
                <a:gd name="connsiteX1" fmla="*/ 916108 w 916108"/>
                <a:gd name="connsiteY1" fmla="*/ 0 h 916108"/>
                <a:gd name="connsiteX2" fmla="*/ 916108 w 916108"/>
                <a:gd name="connsiteY2" fmla="*/ 916108 h 916108"/>
                <a:gd name="connsiteX3" fmla="*/ 0 w 916108"/>
                <a:gd name="connsiteY3" fmla="*/ 916108 h 916108"/>
                <a:gd name="connsiteX4" fmla="*/ 0 w 916108"/>
                <a:gd name="connsiteY4" fmla="*/ 0 h 91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08" h="916108">
                  <a:moveTo>
                    <a:pt x="0" y="0"/>
                  </a:moveTo>
                  <a:lnTo>
                    <a:pt x="916108" y="0"/>
                  </a:lnTo>
                  <a:lnTo>
                    <a:pt x="916108" y="916108"/>
                  </a:lnTo>
                  <a:lnTo>
                    <a:pt x="0" y="9161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Engagement</a:t>
              </a:r>
              <a:endParaRPr lang="en-US" sz="2400" b="1" kern="1200" dirty="0"/>
            </a:p>
          </p:txBody>
        </p:sp>
        <p:sp>
          <p:nvSpPr>
            <p:cNvPr id="42" name="Circular Arrow 41"/>
            <p:cNvSpPr/>
            <p:nvPr/>
          </p:nvSpPr>
          <p:spPr>
            <a:xfrm>
              <a:off x="6171967" y="1130767"/>
              <a:ext cx="5111264" cy="5111264"/>
            </a:xfrm>
            <a:prstGeom prst="circularArrow">
              <a:avLst>
                <a:gd name="adj1" fmla="val 3495"/>
                <a:gd name="adj2" fmla="val 216694"/>
                <a:gd name="adj3" fmla="val 16636151"/>
                <a:gd name="adj4" fmla="val 15547155"/>
                <a:gd name="adj5" fmla="val 407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TextBox 7"/>
          <p:cNvSpPr txBox="1"/>
          <p:nvPr/>
        </p:nvSpPr>
        <p:spPr>
          <a:xfrm>
            <a:off x="6881553" y="3052365"/>
            <a:ext cx="295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We do it by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Dimensions of Governance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87200" y="1339200"/>
          <a:ext cx="11872800" cy="481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22846" y="6269919"/>
            <a:ext cx="33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5917" y="2203098"/>
            <a:ext cx="2544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COORDINATION</a:t>
            </a:r>
          </a:p>
          <a:p>
            <a:r>
              <a:rPr lang="en-US" sz="2000" dirty="0" smtClean="0"/>
              <a:t>To achieve a common activity</a:t>
            </a:r>
          </a:p>
          <a:p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en-US" sz="2000" dirty="0" smtClean="0"/>
              <a:t>My Finance Month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6349" y="2257478"/>
            <a:ext cx="3074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COLLABORATION</a:t>
            </a:r>
          </a:p>
          <a:p>
            <a:r>
              <a:rPr lang="en-US" sz="2000" dirty="0" smtClean="0"/>
              <a:t>To create </a:t>
            </a:r>
            <a:r>
              <a:rPr lang="en-US" sz="2000" dirty="0" err="1" smtClean="0"/>
              <a:t>smth</a:t>
            </a:r>
            <a:r>
              <a:rPr lang="en-US" sz="2000" dirty="0" smtClean="0"/>
              <a:t> new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en-US" sz="2000" dirty="0"/>
              <a:t>School Project</a:t>
            </a:r>
          </a:p>
          <a:p>
            <a:pPr marL="342900" indent="-342900">
              <a:buFont typeface="Calibri" panose="020F0502020204030204" pitchFamily="34" charset="0"/>
              <a:buChar char="›"/>
            </a:pPr>
            <a:r>
              <a:rPr lang="en-US" sz="2000" dirty="0"/>
              <a:t>Rural </a:t>
            </a:r>
            <a:r>
              <a:rPr lang="en-US" sz="2000" dirty="0" smtClean="0"/>
              <a:t>project</a:t>
            </a:r>
          </a:p>
          <a:p>
            <a:endParaRPr lang="en-US" sz="2000" dirty="0"/>
          </a:p>
        </p:txBody>
      </p:sp>
      <p:sp>
        <p:nvSpPr>
          <p:cNvPr id="3" name="Up Arrow 2"/>
          <p:cNvSpPr/>
          <p:nvPr/>
        </p:nvSpPr>
        <p:spPr>
          <a:xfrm>
            <a:off x="6974959" y="3747600"/>
            <a:ext cx="340242" cy="87474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862624" y="3747600"/>
            <a:ext cx="340242" cy="87474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6699" y="244161"/>
            <a:ext cx="3932237" cy="1600200"/>
          </a:xfrm>
        </p:spPr>
        <p:txBody>
          <a:bodyPr/>
          <a:lstStyle/>
          <a:p>
            <a:r>
              <a:rPr lang="en-US" dirty="0" smtClean="0"/>
              <a:t>TRANSPARENCY is key to building consensus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301650" y="672029"/>
          <a:ext cx="5648650" cy="398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641" y="4047321"/>
            <a:ext cx="3932237" cy="221026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0675" y="2306713"/>
            <a:ext cx="3003537" cy="1164288"/>
            <a:chOff x="1094800" y="2714654"/>
            <a:chExt cx="3238041" cy="1164288"/>
          </a:xfrm>
        </p:grpSpPr>
        <p:grpSp>
          <p:nvGrpSpPr>
            <p:cNvPr id="16" name="Group 15"/>
            <p:cNvGrpSpPr/>
            <p:nvPr/>
          </p:nvGrpSpPr>
          <p:grpSpPr>
            <a:xfrm>
              <a:off x="1094800" y="2714654"/>
              <a:ext cx="3238041" cy="1164288"/>
              <a:chOff x="0" y="0"/>
              <a:chExt cx="3238041" cy="1164288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0" y="0"/>
                <a:ext cx="3238041" cy="116428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1040792" y="0"/>
                <a:ext cx="2197247" cy="1164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t" anchorCtr="0">
                <a:noAutofit/>
              </a:bodyPr>
              <a:lstStyle/>
              <a:p>
                <a:pPr lvl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EXTERNALS</a:t>
                </a:r>
                <a:endParaRPr lang="en-US" sz="1700" kern="1200" dirty="0"/>
              </a:p>
              <a:p>
                <a:pPr lvl="0">
                  <a:defRPr/>
                </a:pPr>
                <a:r>
                  <a:rPr lang="en-US" sz="1300" kern="1200" dirty="0" smtClean="0"/>
                  <a:t> </a:t>
                </a:r>
                <a:r>
                  <a:rPr lang="en-US" sz="1400" dirty="0"/>
                  <a:t>no trust, jealousy</a:t>
                </a:r>
              </a:p>
              <a:p>
                <a:pPr lvl="0">
                  <a:defRPr/>
                </a:pPr>
                <a:r>
                  <a:rPr lang="en-US" sz="1400" dirty="0"/>
                  <a:t> most asymmetry of information</a:t>
                </a: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1153015" y="2831083"/>
              <a:ext cx="982575" cy="931430"/>
            </a:xfrm>
            <a:prstGeom prst="roundRect">
              <a:avLst>
                <a:gd name="adj" fmla="val 10000"/>
              </a:avLst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Rounded Rectangle 20"/>
          <p:cNvSpPr/>
          <p:nvPr/>
        </p:nvSpPr>
        <p:spPr>
          <a:xfrm>
            <a:off x="6411818" y="5332164"/>
            <a:ext cx="1927952" cy="14432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Projects, </a:t>
            </a:r>
            <a:r>
              <a:rPr lang="en-US" dirty="0" err="1" smtClean="0">
                <a:solidFill>
                  <a:schemeClr val="accent2"/>
                </a:solidFill>
              </a:rPr>
              <a:t>inititatives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50786" y="5332163"/>
            <a:ext cx="1832924" cy="14432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every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regularly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91966" y="5356301"/>
            <a:ext cx="4109684" cy="141907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Build up confidence and mutual trust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Eliminate asymmetry of information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Build up ownership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182091" y="5332163"/>
            <a:ext cx="1927952" cy="14432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Steering Committee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Consult beforehand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8211" y="2544329"/>
            <a:ext cx="207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HIDDEN </a:t>
            </a:r>
            <a:r>
              <a:rPr lang="en-US" dirty="0">
                <a:solidFill>
                  <a:schemeClr val="accent2"/>
                </a:solidFill>
              </a:rPr>
              <a:t>SABOTAGE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7908" y="4845759"/>
            <a:ext cx="336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PROCESS TO COMMUNICATE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08361" y="244161"/>
            <a:ext cx="311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PLACE TO COMMUNICATE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03775" y="5332163"/>
            <a:ext cx="1832924" cy="144320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members of NSFE SC</a:t>
            </a:r>
          </a:p>
        </p:txBody>
      </p:sp>
    </p:spTree>
    <p:extLst>
      <p:ext uri="{BB962C8B-B14F-4D97-AF65-F5344CB8AC3E}">
        <p14:creationId xmlns:p14="http://schemas.microsoft.com/office/powerpoint/2010/main" val="9365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Platform is key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904" dirty="0">
              <a:latin typeface="GHEA Grapalat" pitchFamily="50" charset="0"/>
            </a:endParaRPr>
          </a:p>
          <a:p>
            <a:endParaRPr lang="en-US" sz="1904" dirty="0">
              <a:latin typeface="GHEA Grapalat" pitchFamily="50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altLang="en-US" sz="2400" b="1" dirty="0" smtClean="0">
                <a:latin typeface="+mj-lt"/>
                <a:cs typeface="Times New Roman" pitchFamily="18" charset="0"/>
              </a:rPr>
              <a:t>All stakeholders </a:t>
            </a:r>
            <a:endParaRPr lang="en-GB" altLang="en-US" sz="2400" b="1" dirty="0">
              <a:latin typeface="+mj-lt"/>
              <a:cs typeface="Times New Roman" pitchFamily="18" charset="0"/>
            </a:endParaRPr>
          </a:p>
          <a:p>
            <a:r>
              <a:rPr lang="en-US" sz="2400" b="1" dirty="0">
                <a:latin typeface="+mj-lt"/>
              </a:rPr>
              <a:t>Institutional memory</a:t>
            </a:r>
          </a:p>
          <a:p>
            <a:r>
              <a:rPr lang="en-US" sz="2400" b="1" dirty="0">
                <a:latin typeface="+mj-lt"/>
              </a:rPr>
              <a:t>Preparation of reports on the progress of projects and protocols</a:t>
            </a:r>
          </a:p>
          <a:p>
            <a:r>
              <a:rPr lang="en-US" sz="2400" b="1" dirty="0">
                <a:latin typeface="+mj-lt"/>
              </a:rPr>
              <a:t>Efficient and fast communication </a:t>
            </a:r>
          </a:p>
          <a:p>
            <a:r>
              <a:rPr lang="en-US" sz="2400" b="1" dirty="0">
                <a:latin typeface="+mj-lt"/>
              </a:rPr>
              <a:t>Effective Action Planning </a:t>
            </a:r>
          </a:p>
          <a:p>
            <a:endParaRPr lang="en-US" sz="2400" b="1" dirty="0">
              <a:latin typeface="+mj-lt"/>
            </a:endParaRPr>
          </a:p>
          <a:p>
            <a:endParaRPr lang="en-US" sz="2400" b="1" dirty="0">
              <a:latin typeface="+mj-lt"/>
            </a:endParaRPr>
          </a:p>
        </p:txBody>
      </p:sp>
      <p:pic>
        <p:nvPicPr>
          <p:cNvPr id="8" name="Picture 4" descr="C:\Users\arthur.poqrikyan\Desktop\img-icon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" y="2841577"/>
            <a:ext cx="4992838" cy="20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3350" y="5543839"/>
            <a:ext cx="2694831" cy="9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en-US" sz="1632" dirty="0">
                <a:solidFill>
                  <a:srgbClr val="0070C0"/>
                </a:solidFill>
              </a:rPr>
              <a:t>Get informed</a:t>
            </a:r>
          </a:p>
          <a:p>
            <a:pPr>
              <a:spcAft>
                <a:spcPts val="544"/>
              </a:spcAft>
            </a:pPr>
            <a:r>
              <a:rPr lang="en-US" sz="1632" dirty="0">
                <a:solidFill>
                  <a:srgbClr val="0070C0"/>
                </a:solidFill>
              </a:rPr>
              <a:t>Find partners</a:t>
            </a:r>
          </a:p>
          <a:p>
            <a:pPr>
              <a:spcAft>
                <a:spcPts val="544"/>
              </a:spcAft>
            </a:pPr>
            <a:r>
              <a:rPr lang="en-US" sz="1632" dirty="0">
                <a:solidFill>
                  <a:srgbClr val="0070C0"/>
                </a:solidFill>
              </a:rPr>
              <a:t>Communicate </a:t>
            </a:r>
          </a:p>
        </p:txBody>
      </p:sp>
    </p:spTree>
    <p:extLst>
      <p:ext uri="{BB962C8B-B14F-4D97-AF65-F5344CB8AC3E}">
        <p14:creationId xmlns:p14="http://schemas.microsoft.com/office/powerpoint/2010/main" val="17484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</a:t>
            </a:r>
            <a:r>
              <a:rPr lang="en-US" dirty="0" err="1" smtClean="0"/>
              <a:t>Mngt</a:t>
            </a:r>
            <a:r>
              <a:rPr lang="en-US" dirty="0" smtClean="0"/>
              <a:t> Strategy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4513275"/>
              </p:ext>
            </p:extLst>
          </p:nvPr>
        </p:nvGraphicFramePr>
        <p:xfrm>
          <a:off x="578901" y="953872"/>
          <a:ext cx="5973584" cy="559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3936" y="1346802"/>
            <a:ext cx="5111431" cy="4830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STAKEHOLDER MNGT STRATEGY is</a:t>
            </a:r>
          </a:p>
          <a:p>
            <a:pPr marL="0" indent="0">
              <a:buNone/>
            </a:pPr>
            <a:r>
              <a:rPr lang="en-US" dirty="0" smtClean="0"/>
              <a:t>a key document for the leading institution and it should answer 5Ws.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Strategy may include also </a:t>
            </a:r>
            <a:r>
              <a:rPr lang="en-US" dirty="0" smtClean="0">
                <a:solidFill>
                  <a:schemeClr val="accent2"/>
                </a:solidFill>
              </a:rPr>
              <a:t>PRINCIPLES </a:t>
            </a:r>
            <a:r>
              <a:rPr lang="en-US" dirty="0" smtClean="0"/>
              <a:t>of communication.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ACTION PLAN </a:t>
            </a:r>
            <a:r>
              <a:rPr lang="en-US" dirty="0" smtClean="0"/>
              <a:t>– is derived from Strategy, compiled for 1 year and includes responsible persons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7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0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EXERCISE: MAPPING STAKEHOLDERS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80590" y="1117117"/>
          <a:ext cx="10515817" cy="563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7166"/>
                <a:gridCol w="1299439"/>
                <a:gridCol w="1147029"/>
                <a:gridCol w="2488557"/>
                <a:gridCol w="1810877"/>
                <a:gridCol w="1891167"/>
                <a:gridCol w="105158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Stakeholder </a:t>
                      </a:r>
                      <a:endParaRPr lang="en-US" dirty="0"/>
                    </a:p>
                  </a:txBody>
                  <a:tcPr marL="126424" marR="1264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</a:p>
                    <a:p>
                      <a:pPr algn="ctr"/>
                      <a:r>
                        <a:rPr lang="en-US" sz="1050" dirty="0" smtClean="0"/>
                        <a:t>(1,2,3,4)</a:t>
                      </a:r>
                      <a:endParaRPr lang="en-US" sz="1050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 channel/s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Responsible</a:t>
                      </a:r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MOE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Move to group 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Take</a:t>
                      </a:r>
                      <a:r>
                        <a:rPr lang="en-US" baseline="0" dirty="0" smtClean="0"/>
                        <a:t> ownership of NS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F-2-F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Email</a:t>
                      </a:r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Once a month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Upon</a:t>
                      </a:r>
                      <a:r>
                        <a:rPr lang="en-US" baseline="0" dirty="0" smtClean="0"/>
                        <a:t> need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424" marR="126424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125833" y="235891"/>
            <a:ext cx="2975448" cy="14547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LIST ALL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ORGANIZE THEM INTO 4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ASSIGN STRATEGY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617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Overview</a:t>
            </a:r>
            <a:endParaRPr lang="cs-CZ" cap="smal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93947"/>
              </p:ext>
            </p:extLst>
          </p:nvPr>
        </p:nvGraphicFramePr>
        <p:xfrm>
          <a:off x="838200" y="1111753"/>
          <a:ext cx="5334000" cy="551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How to introduce effective FE in schools?</a:t>
            </a:r>
          </a:p>
          <a:p>
            <a:r>
              <a:rPr lang="en-US" dirty="0" smtClean="0"/>
              <a:t>What are the necessary preconditions?</a:t>
            </a:r>
          </a:p>
          <a:p>
            <a:r>
              <a:rPr lang="en-US" dirty="0" smtClean="0"/>
              <a:t>What cooperation mechanisms are needed for stakeholders?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B1ED-2F04-42EE-920F-B6228DEFFC90}" type="slidenum">
              <a:rPr lang="en-CA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0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integration: Armenia Case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5399992"/>
              </p:ext>
            </p:extLst>
          </p:nvPr>
        </p:nvGraphicFramePr>
        <p:xfrm>
          <a:off x="838200" y="1825625"/>
          <a:ext cx="5328285" cy="222504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024200"/>
                <a:gridCol w="214568"/>
                <a:gridCol w="221379"/>
                <a:gridCol w="180509"/>
                <a:gridCol w="231597"/>
                <a:gridCol w="211162"/>
                <a:gridCol w="221379"/>
                <a:gridCol w="316743"/>
                <a:gridCol w="306525"/>
                <a:gridCol w="248626"/>
                <a:gridCol w="364424"/>
                <a:gridCol w="386471"/>
                <a:gridCol w="40070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54493" marR="544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Algebra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 and World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493" marR="544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4493" marR="544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step is choosing subjects to be integrated</a:t>
            </a:r>
          </a:p>
          <a:p>
            <a:r>
              <a:rPr lang="en-US" dirty="0" smtClean="0"/>
              <a:t>Subjects should be minimum necessary number, keep in mind training of teachers</a:t>
            </a:r>
          </a:p>
          <a:p>
            <a:r>
              <a:rPr lang="en-US" dirty="0" smtClean="0"/>
              <a:t>Those subjects should be selected that most can be fitted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4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Task Force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1889006"/>
              </p:ext>
            </p:extLst>
          </p:nvPr>
        </p:nvGraphicFramePr>
        <p:xfrm>
          <a:off x="838200" y="1825625"/>
          <a:ext cx="18478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2380907"/>
              </p:ext>
            </p:extLst>
          </p:nvPr>
        </p:nvGraphicFramePr>
        <p:xfrm>
          <a:off x="2960370" y="163131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311" y="1605915"/>
            <a:ext cx="376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Coordinator (Regulator)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Coordinator (Ministry of Education)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Psychologist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5326" y="3583305"/>
            <a:ext cx="3760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WG Coordinator (Regulator)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Expert on 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Expert on Subject (Ministry of Education)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Teacher on Subject</a:t>
            </a:r>
          </a:p>
        </p:txBody>
      </p:sp>
    </p:spTree>
    <p:extLst>
      <p:ext uri="{BB962C8B-B14F-4D97-AF65-F5344CB8AC3E}">
        <p14:creationId xmlns:p14="http://schemas.microsoft.com/office/powerpoint/2010/main" val="365509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5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Program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0723860"/>
              </p:ext>
            </p:extLst>
          </p:nvPr>
        </p:nvGraphicFramePr>
        <p:xfrm>
          <a:off x="838200" y="1825625"/>
          <a:ext cx="20478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97555" y="1825625"/>
            <a:ext cx="80562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Working Group of each subject under coordination should elaborate:</a:t>
            </a:r>
          </a:p>
          <a:p>
            <a:r>
              <a:rPr lang="en-US" dirty="0" smtClean="0"/>
              <a:t>Core competencies</a:t>
            </a:r>
          </a:p>
          <a:p>
            <a:r>
              <a:rPr lang="en-US" dirty="0" smtClean="0"/>
              <a:t>Comprehensive program which includes:</a:t>
            </a:r>
          </a:p>
          <a:p>
            <a:pPr lvl="1"/>
            <a:r>
              <a:rPr lang="en-US" dirty="0" smtClean="0"/>
              <a:t>Concept/philosophy</a:t>
            </a:r>
          </a:p>
          <a:p>
            <a:pPr lvl="1"/>
            <a:r>
              <a:rPr lang="en-US" dirty="0" smtClean="0"/>
              <a:t>Number of hours to be </a:t>
            </a:r>
            <a:r>
              <a:rPr lang="en-US" dirty="0" err="1" smtClean="0"/>
              <a:t>tought</a:t>
            </a:r>
            <a:endParaRPr lang="en-US" dirty="0" smtClean="0"/>
          </a:p>
          <a:p>
            <a:pPr lvl="1"/>
            <a:r>
              <a:rPr lang="en-US" dirty="0" smtClean="0"/>
              <a:t>Pro-</a:t>
            </a:r>
            <a:r>
              <a:rPr lang="en-US" dirty="0" err="1" smtClean="0"/>
              <a:t>formas</a:t>
            </a:r>
            <a:r>
              <a:rPr lang="en-US" dirty="0" smtClean="0"/>
              <a:t> for each topic</a:t>
            </a:r>
          </a:p>
          <a:p>
            <a:pPr lvl="1"/>
            <a:r>
              <a:rPr lang="en-US" dirty="0" smtClean="0"/>
              <a:t>Evaluation methods</a:t>
            </a:r>
          </a:p>
          <a:p>
            <a:r>
              <a:rPr lang="en-US" dirty="0" smtClean="0"/>
              <a:t>Textbooks – usually they are outsourced, but be aware of quality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687744"/>
              </p:ext>
            </p:extLst>
          </p:nvPr>
        </p:nvGraphicFramePr>
        <p:xfrm>
          <a:off x="1792605" y="1817370"/>
          <a:ext cx="6511290" cy="204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55641"/>
              </p:ext>
            </p:extLst>
          </p:nvPr>
        </p:nvGraphicFramePr>
        <p:xfrm>
          <a:off x="1792605" y="4515484"/>
          <a:ext cx="6511290" cy="181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2438" y="1850946"/>
            <a:ext cx="166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Curriculum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438" y="4458334"/>
            <a:ext cx="166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Training of teachers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569642" y="1834514"/>
            <a:ext cx="762953" cy="4497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/>
              <a:t>Pilot teaching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9489757" y="1834513"/>
            <a:ext cx="762953" cy="4497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/>
              <a:t>TOT 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10518457" y="1834513"/>
            <a:ext cx="762953" cy="4497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/>
              <a:t>Launch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016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Core competencies are those minimum competencies (knowledge, skills, attitude, behaviors) that wanted the schoolchildren posses after graduating schools.</a:t>
            </a:r>
          </a:p>
          <a:p>
            <a:r>
              <a:rPr lang="en-US" sz="1800" dirty="0"/>
              <a:t>Adoption of core competencies for adults needed to make core competencies for schoolchildren:</a:t>
            </a:r>
          </a:p>
          <a:p>
            <a:r>
              <a:rPr lang="en-US" sz="1800" dirty="0"/>
              <a:t>By capability components (K,S,A,B)</a:t>
            </a:r>
          </a:p>
          <a:p>
            <a:r>
              <a:rPr lang="en-US" sz="1800" dirty="0"/>
              <a:t>By themes</a:t>
            </a:r>
          </a:p>
          <a:p>
            <a:r>
              <a:rPr lang="en-US" sz="1800" dirty="0"/>
              <a:t>By age </a:t>
            </a:r>
          </a:p>
          <a:p>
            <a:r>
              <a:rPr lang="en-US" sz="1800" dirty="0"/>
              <a:t>By subject (math, social…)</a:t>
            </a:r>
          </a:p>
          <a:p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86586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27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Matrix - adults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65533"/>
              </p:ext>
            </p:extLst>
          </p:nvPr>
        </p:nvGraphicFramePr>
        <p:xfrm>
          <a:off x="838200" y="1174749"/>
          <a:ext cx="10515600" cy="4425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7504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Capability</a:t>
                      </a:r>
                    </a:p>
                    <a:p>
                      <a:r>
                        <a:rPr lang="en-US" dirty="0" smtClean="0"/>
                        <a:t>Themes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Attitude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/>
                </a:tc>
              </a:tr>
              <a:tr h="750457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</a:t>
                      </a:r>
                      <a:r>
                        <a:rPr lang="en-US" baseline="0" dirty="0" smtClean="0"/>
                        <a:t>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Budgeting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789">
                <a:tc>
                  <a:txBody>
                    <a:bodyPr/>
                    <a:lstStyle/>
                    <a:p>
                      <a:r>
                        <a:rPr lang="en-US" dirty="0" smtClean="0"/>
                        <a:t>Debt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457">
                <a:tc>
                  <a:txBody>
                    <a:bodyPr/>
                    <a:lstStyle/>
                    <a:p>
                      <a:r>
                        <a:rPr lang="en-US" dirty="0" smtClean="0"/>
                        <a:t>Savings and Long term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789">
                <a:tc>
                  <a:txBody>
                    <a:bodyPr/>
                    <a:lstStyle/>
                    <a:p>
                      <a:r>
                        <a:rPr lang="en-US" dirty="0" smtClean="0"/>
                        <a:t>Right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789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 around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789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baseline="0" dirty="0" smtClean="0"/>
                        <a:t> fraud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62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Market - AFI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65" y="1308016"/>
            <a:ext cx="9621877" cy="486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959" y="6394744"/>
            <a:ext cx="565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Financial Capability Barometer, AFI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13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Matrix - schools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22606"/>
              </p:ext>
            </p:extLst>
          </p:nvPr>
        </p:nvGraphicFramePr>
        <p:xfrm>
          <a:off x="838200" y="1825625"/>
          <a:ext cx="10515601" cy="3876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3120"/>
                <a:gridCol w="556260"/>
                <a:gridCol w="588645"/>
                <a:gridCol w="479108"/>
                <a:gridCol w="479108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Capability</a:t>
                      </a:r>
                    </a:p>
                    <a:p>
                      <a:r>
                        <a:rPr lang="en-US" dirty="0" smtClean="0"/>
                        <a:t>Themes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1-4 grades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5-7 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8-9 grades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10-12 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Budgeting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Savings and Long term 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 around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baseline="0" dirty="0" smtClean="0"/>
                        <a:t> fraud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75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Matrix for Schools: Armenia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0" y="1092200"/>
            <a:ext cx="9906000" cy="55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helps to ensure that the next generation of adults are able to manage their personal finances well</a:t>
            </a:r>
          </a:p>
          <a:p>
            <a:r>
              <a:rPr lang="en-US" dirty="0" smtClean="0"/>
              <a:t>habits </a:t>
            </a:r>
            <a:r>
              <a:rPr lang="en-US" dirty="0"/>
              <a:t>are formed at school</a:t>
            </a:r>
          </a:p>
          <a:p>
            <a:r>
              <a:rPr lang="en-US" dirty="0"/>
              <a:t>people's attitudes to personal finances are often formed at an early 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tend to learn best when they are young</a:t>
            </a:r>
          </a:p>
          <a:p>
            <a:r>
              <a:rPr lang="en-US" dirty="0" smtClean="0"/>
              <a:t>schoolchildren are a “captive” audience</a:t>
            </a:r>
          </a:p>
          <a:p>
            <a:r>
              <a:rPr lang="en-US" dirty="0" smtClean="0"/>
              <a:t>Adults often learn new from their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99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OF TEACHERS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Training of teachers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9075158"/>
              </p:ext>
            </p:extLst>
          </p:nvPr>
        </p:nvGraphicFramePr>
        <p:xfrm>
          <a:off x="838199" y="1238250"/>
          <a:ext cx="1830705" cy="493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54680" y="1825625"/>
            <a:ext cx="8199120" cy="4351338"/>
          </a:xfrm>
        </p:spPr>
        <p:txBody>
          <a:bodyPr/>
          <a:lstStyle/>
          <a:p>
            <a:r>
              <a:rPr lang="en-US" dirty="0" smtClean="0"/>
              <a:t>Training teachers so that they have the knowledge, skills and confidence to provide effective financial education. </a:t>
            </a:r>
          </a:p>
          <a:p>
            <a:r>
              <a:rPr lang="en-US" dirty="0" smtClean="0"/>
              <a:t>Continuous training of teacher </a:t>
            </a:r>
          </a:p>
          <a:p>
            <a:r>
              <a:rPr lang="en-US" dirty="0" smtClean="0"/>
              <a:t>Preparation of methodical guidelines for teachers </a:t>
            </a:r>
          </a:p>
          <a:p>
            <a:r>
              <a:rPr lang="en-US" dirty="0" smtClean="0"/>
              <a:t>Pilot period for prepared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1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Pilot and Implementation 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8190067"/>
              </p:ext>
            </p:extLst>
          </p:nvPr>
        </p:nvGraphicFramePr>
        <p:xfrm>
          <a:off x="838201" y="1825625"/>
          <a:ext cx="20993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0415" y="1825625"/>
            <a:ext cx="803338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Pilot the Programs in school</a:t>
            </a:r>
          </a:p>
          <a:p>
            <a:r>
              <a:rPr lang="en-US" dirty="0" smtClean="0"/>
              <a:t>Randomized Control Trials (RCT) can be used t</a:t>
            </a:r>
            <a:r>
              <a:rPr lang="en-US" dirty="0" smtClean="0">
                <a:sym typeface="Wingdings" panose="05000000000000000000" pitchFamily="2" charset="2"/>
              </a:rPr>
              <a:t>o asses the impact of Program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Impact can be assessed both for kids program and for </a:t>
            </a:r>
            <a:r>
              <a:rPr lang="en-US" dirty="0" err="1" smtClean="0">
                <a:sym typeface="Wingdings" panose="05000000000000000000" pitchFamily="2" charset="2"/>
              </a:rPr>
              <a:t>ToT</a:t>
            </a:r>
            <a:r>
              <a:rPr lang="en-US" dirty="0" smtClean="0">
                <a:sym typeface="Wingdings" panose="05000000000000000000" pitchFamily="2" charset="2"/>
              </a:rPr>
              <a:t> program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Based on RCT results review the Programs – kids and </a:t>
            </a:r>
            <a:r>
              <a:rPr lang="en-US" dirty="0" err="1" smtClean="0">
                <a:sym typeface="Wingdings" panose="05000000000000000000" pitchFamily="2" charset="2"/>
              </a:rPr>
              <a:t>ToT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Make an Action Plan – timing, responsibilities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Train all teachers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Launch Full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38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Monitoring &amp; Review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211053"/>
              </p:ext>
            </p:extLst>
          </p:nvPr>
        </p:nvGraphicFramePr>
        <p:xfrm>
          <a:off x="838200" y="1825625"/>
          <a:ext cx="20364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63290" y="1825625"/>
            <a:ext cx="7890510" cy="4351338"/>
          </a:xfrm>
        </p:spPr>
        <p:txBody>
          <a:bodyPr/>
          <a:lstStyle/>
          <a:p>
            <a:r>
              <a:rPr lang="en-US" dirty="0" smtClean="0"/>
              <a:t>Each Subject has its own evaluating system</a:t>
            </a:r>
          </a:p>
          <a:p>
            <a:r>
              <a:rPr lang="en-US" dirty="0" smtClean="0"/>
              <a:t>However, overall effectiveness evaluation system should be elaborated</a:t>
            </a:r>
          </a:p>
          <a:p>
            <a:r>
              <a:rPr lang="en-US" dirty="0" smtClean="0"/>
              <a:t>No best practice yet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Testing kids at the end of school</a:t>
            </a:r>
          </a:p>
          <a:p>
            <a:pPr lvl="1"/>
            <a:r>
              <a:rPr lang="en-US" dirty="0" smtClean="0"/>
              <a:t>Tracking behavior of kids after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1610" y="3042027"/>
            <a:ext cx="7900988" cy="69409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80622" y="4791919"/>
            <a:ext cx="7886700" cy="1423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Armenuhi Mkrtchyan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Head of Consumer Protection and Financial Education Centre,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Central Bank of Armenia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armenuhi.mkrtchyan@cba.am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  <a:hlinkClick r:id="rId2"/>
              </a:rPr>
              <a:t>www.cba.am</a:t>
            </a:r>
            <a:r>
              <a:rPr lang="en-GB" sz="1050" dirty="0">
                <a:solidFill>
                  <a:schemeClr val="tx1"/>
                </a:solidFill>
              </a:rPr>
              <a:t> – for Armenian legislation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050" dirty="0">
                <a:solidFill>
                  <a:schemeClr val="tx1"/>
                </a:solidFill>
                <a:hlinkClick r:id="rId3"/>
              </a:rPr>
              <a:t>www.abcfinance.am</a:t>
            </a:r>
            <a:r>
              <a:rPr lang="en-GB" sz="1050" dirty="0">
                <a:solidFill>
                  <a:schemeClr val="tx1"/>
                </a:solidFill>
              </a:rPr>
              <a:t> – financial  education website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Education In Schools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Case of Armenia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71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3585891" y="230971"/>
            <a:ext cx="7365686" cy="646331"/>
          </a:xfrm>
          <a:noFill/>
          <a:ln>
            <a:noFill/>
          </a:ln>
        </p:spPr>
        <p:txBody>
          <a:bodyPr vert="horz" lIns="94556" tIns="47279" rIns="94556" bIns="47279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7BA841"/>
              </a:buClr>
              <a:buSzPct val="150000"/>
            </a:pPr>
            <a:r>
              <a:rPr lang="en-US" sz="1632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HEA Grapalat"/>
              </a:rPr>
              <a:t>PROJECT SCOPE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05" y="1398389"/>
            <a:ext cx="2467659" cy="76516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17444" y="1415436"/>
            <a:ext cx="2750095" cy="1036474"/>
            <a:chOff x="3237577" y="233548"/>
            <a:chExt cx="3032744" cy="1143000"/>
          </a:xfrm>
        </p:grpSpPr>
        <p:pic>
          <p:nvPicPr>
            <p:cNvPr id="39" name="Picture 2" descr="C:\Users\Arthur.Poqrikyan\Desktop\armenian_gerb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577" y="233548"/>
              <a:ext cx="1121963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4396611" y="390261"/>
              <a:ext cx="1873710" cy="59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5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HEA Grapalat" panose="02000506050000020003" pitchFamily="50" charset="0"/>
                </a:rPr>
                <a:t>Ministry of Education </a:t>
              </a:r>
            </a:p>
            <a:p>
              <a:r>
                <a:rPr lang="en-US" sz="145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HEA Grapalat" panose="02000506050000020003" pitchFamily="50" charset="0"/>
                </a:rPr>
                <a:t>and Science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63675"/>
          <a:stretch/>
        </p:blipFill>
        <p:spPr>
          <a:xfrm>
            <a:off x="6876263" y="1268256"/>
            <a:ext cx="1288782" cy="1326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6084" y="2571407"/>
            <a:ext cx="3155416" cy="53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1451" dirty="0"/>
              <a:t>National Institute of Education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1451" dirty="0"/>
              <a:t>Junior Achievements Armenia NGO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01728" y="2047035"/>
            <a:ext cx="1797095" cy="650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 smtClean="0">
                <a:solidFill>
                  <a:schemeClr val="accent2"/>
                </a:solidFill>
              </a:rPr>
              <a:t>Implementation </a:t>
            </a:r>
          </a:p>
          <a:p>
            <a:r>
              <a:rPr lang="en-US" sz="1814" b="1" dirty="0" smtClean="0">
                <a:solidFill>
                  <a:schemeClr val="accent2"/>
                </a:solidFill>
              </a:rPr>
              <a:t>partners</a:t>
            </a:r>
            <a:endParaRPr lang="en-US" sz="1814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35517" y="3359902"/>
            <a:ext cx="91209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51026" y="1148758"/>
            <a:ext cx="91209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51026" y="5501947"/>
            <a:ext cx="91209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01727" y="4261012"/>
            <a:ext cx="2459263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 smtClean="0">
                <a:solidFill>
                  <a:schemeClr val="accent2"/>
                </a:solidFill>
              </a:rPr>
              <a:t>Coverage is Nationwide</a:t>
            </a:r>
            <a:endParaRPr lang="en-US" sz="1814" b="1" dirty="0">
              <a:solidFill>
                <a:schemeClr val="accent2"/>
              </a:solidFill>
            </a:endParaRPr>
          </a:p>
        </p:txBody>
      </p:sp>
      <p:sp>
        <p:nvSpPr>
          <p:cNvPr id="53" name="Rounded Rectangle 23"/>
          <p:cNvSpPr/>
          <p:nvPr/>
        </p:nvSpPr>
        <p:spPr>
          <a:xfrm>
            <a:off x="4092152" y="3636295"/>
            <a:ext cx="1567912" cy="105531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44"/>
              </a:spcAft>
            </a:pPr>
            <a:r>
              <a:rPr lang="en-US" sz="1632" b="1" dirty="0"/>
              <a:t>1350 schools</a:t>
            </a:r>
            <a:endParaRPr lang="en-US" sz="1451" dirty="0"/>
          </a:p>
        </p:txBody>
      </p:sp>
      <p:sp>
        <p:nvSpPr>
          <p:cNvPr id="54" name="Rounded Rectangle 24"/>
          <p:cNvSpPr/>
          <p:nvPr/>
        </p:nvSpPr>
        <p:spPr>
          <a:xfrm>
            <a:off x="5771856" y="3636295"/>
            <a:ext cx="1567912" cy="105531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51" b="1" dirty="0"/>
              <a:t>11000 teachers</a:t>
            </a:r>
            <a:endParaRPr lang="hy-AM" sz="1270" dirty="0"/>
          </a:p>
        </p:txBody>
      </p:sp>
      <p:sp>
        <p:nvSpPr>
          <p:cNvPr id="55" name="Rounded Rectangle 23"/>
          <p:cNvSpPr/>
          <p:nvPr/>
        </p:nvSpPr>
        <p:spPr>
          <a:xfrm>
            <a:off x="7451561" y="3638413"/>
            <a:ext cx="1567912" cy="105531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44"/>
              </a:spcAft>
            </a:pPr>
            <a:r>
              <a:rPr lang="en-US" sz="1632" b="1" dirty="0"/>
              <a:t>4 subject integration</a:t>
            </a:r>
            <a:endParaRPr lang="en-US" sz="1451" dirty="0"/>
          </a:p>
        </p:txBody>
      </p:sp>
      <p:sp>
        <p:nvSpPr>
          <p:cNvPr id="56" name="Rounded Rectangle 24"/>
          <p:cNvSpPr/>
          <p:nvPr/>
        </p:nvSpPr>
        <p:spPr>
          <a:xfrm>
            <a:off x="9131266" y="3638413"/>
            <a:ext cx="1567912" cy="1055319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32" b="1" dirty="0"/>
              <a:t>from 2 to 11 grades</a:t>
            </a:r>
            <a:endParaRPr lang="hy-AM" sz="1451" dirty="0"/>
          </a:p>
        </p:txBody>
      </p:sp>
      <p:sp>
        <p:nvSpPr>
          <p:cNvPr id="57" name="TextBox 56"/>
          <p:cNvSpPr txBox="1"/>
          <p:nvPr/>
        </p:nvSpPr>
        <p:spPr>
          <a:xfrm>
            <a:off x="4566083" y="4833477"/>
            <a:ext cx="2638928" cy="538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1451" dirty="0"/>
              <a:t>12+ experts engaged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1451" dirty="0"/>
              <a:t>Preparations started in 2015</a:t>
            </a:r>
          </a:p>
        </p:txBody>
      </p:sp>
    </p:spTree>
    <p:extLst>
      <p:ext uri="{BB962C8B-B14F-4D97-AF65-F5344CB8AC3E}">
        <p14:creationId xmlns:p14="http://schemas.microsoft.com/office/powerpoint/2010/main" val="42139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493535" y="872365"/>
          <a:ext cx="7541065" cy="497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5891" y="230971"/>
            <a:ext cx="7365686" cy="646331"/>
          </a:xfrm>
          <a:noFill/>
          <a:ln>
            <a:noFill/>
          </a:ln>
        </p:spPr>
        <p:txBody>
          <a:bodyPr vert="horz" lIns="94556" tIns="47279" rIns="94556" bIns="47279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7BA841"/>
              </a:buClr>
              <a:buSzPct val="150000"/>
            </a:pPr>
            <a:r>
              <a:rPr lang="en-US" sz="1632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HEA Grapalat"/>
              </a:rPr>
              <a:t>STEPS IMPLEMENTED</a:t>
            </a:r>
          </a:p>
        </p:txBody>
      </p:sp>
    </p:spTree>
    <p:extLst>
      <p:ext uri="{BB962C8B-B14F-4D97-AF65-F5344CB8AC3E}">
        <p14:creationId xmlns:p14="http://schemas.microsoft.com/office/powerpoint/2010/main" val="42514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5891" y="230971"/>
            <a:ext cx="7365686" cy="646331"/>
          </a:xfrm>
          <a:noFill/>
          <a:ln>
            <a:noFill/>
          </a:ln>
        </p:spPr>
        <p:txBody>
          <a:bodyPr vert="horz" lIns="94556" tIns="47279" rIns="94556" bIns="47279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7BA841"/>
              </a:buClr>
              <a:buSzPct val="150000"/>
            </a:pPr>
            <a:r>
              <a:rPr lang="en-US" sz="1632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HEA Grapalat"/>
              </a:rPr>
              <a:t>FINANCIAL EDUCATION CURRICULUM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61249" y="1228186"/>
            <a:ext cx="3800403" cy="2476769"/>
          </a:xfrm>
          <a:prstGeom prst="rect">
            <a:avLst/>
          </a:prstGeom>
        </p:spPr>
        <p:txBody>
          <a:bodyPr vert="horz" lIns="94568" tIns="47284" rIns="94568" bIns="47284" rtlCol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88"/>
              </a:spcAft>
              <a:buClr>
                <a:schemeClr val="accent2"/>
              </a:buClr>
              <a:buSzPct val="100000"/>
              <a:buNone/>
            </a:pPr>
            <a:r>
              <a:rPr lang="en-US" sz="2176" b="1" dirty="0">
                <a:solidFill>
                  <a:schemeClr val="accent4"/>
                </a:solidFill>
                <a:latin typeface="GHEA Grapalat" panose="02000506050000020003" pitchFamily="50" charset="0"/>
              </a:rPr>
              <a:t>Primary school </a:t>
            </a:r>
            <a:r>
              <a:rPr lang="ru-RU" sz="2176" b="1" dirty="0">
                <a:solidFill>
                  <a:schemeClr val="accent4"/>
                </a:solidFill>
                <a:latin typeface="GHEA Grapalat" panose="02000506050000020003" pitchFamily="50" charset="0"/>
              </a:rPr>
              <a:t>(2-4)</a:t>
            </a:r>
            <a:endParaRPr lang="hy-AM" sz="2176" b="1" dirty="0">
              <a:solidFill>
                <a:schemeClr val="accent4"/>
              </a:solidFill>
              <a:latin typeface="GHEA Grapalat" panose="02000506050000020003" pitchFamily="50" charset="0"/>
            </a:endParaRPr>
          </a:p>
          <a:p>
            <a:pPr marL="414589" indent="-414589" algn="just">
              <a:spcBef>
                <a:spcPts val="0"/>
              </a:spcBef>
              <a:spcAft>
                <a:spcPts val="1088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176" dirty="0">
                <a:latin typeface="GHEA Grapalat" panose="02000506050000020003" pitchFamily="50" charset="0"/>
              </a:rPr>
              <a:t>Me and World</a:t>
            </a:r>
            <a:endParaRPr lang="hy-AM" sz="2176" dirty="0">
              <a:latin typeface="GHEA Grapalat" panose="02000506050000020003" pitchFamily="50" charset="0"/>
            </a:endParaRPr>
          </a:p>
          <a:p>
            <a:pPr marL="414589" indent="-414589" algn="just">
              <a:spcBef>
                <a:spcPts val="0"/>
              </a:spcBef>
              <a:spcAft>
                <a:spcPts val="1088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176" dirty="0">
                <a:latin typeface="GHEA Grapalat" panose="02000506050000020003" pitchFamily="50" charset="0"/>
              </a:rPr>
              <a:t>Math</a:t>
            </a:r>
            <a:endParaRPr lang="ru-RU" sz="2176" dirty="0">
              <a:latin typeface="GHEA Grapalat" panose="02000506050000020003" pitchFamily="50" charset="0"/>
            </a:endParaRPr>
          </a:p>
          <a:p>
            <a:pPr marL="0" indent="0" algn="just">
              <a:spcBef>
                <a:spcPts val="0"/>
              </a:spcBef>
              <a:spcAft>
                <a:spcPts val="1088"/>
              </a:spcAft>
              <a:buClr>
                <a:schemeClr val="accent4"/>
              </a:buClr>
              <a:buSzPct val="100000"/>
              <a:buNone/>
            </a:pPr>
            <a:endParaRPr lang="hy-AM" sz="2176" dirty="0">
              <a:latin typeface="GHEA Grapalat" panose="02000506050000020003" pitchFamily="50" charset="0"/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339768" y="1228624"/>
            <a:ext cx="4007698" cy="2023293"/>
          </a:xfrm>
          <a:prstGeom prst="rect">
            <a:avLst/>
          </a:prstGeom>
        </p:spPr>
        <p:txBody>
          <a:bodyPr vert="horz" lIns="94568" tIns="47284" rIns="94568" bIns="47284" rtlCol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88"/>
              </a:spcAft>
              <a:buClr>
                <a:schemeClr val="accent2"/>
              </a:buClr>
              <a:buSzPct val="100000"/>
              <a:buNone/>
            </a:pPr>
            <a:r>
              <a:rPr lang="en-US" sz="2176" b="1" dirty="0">
                <a:latin typeface="GHEA Grapalat" panose="02000506050000020003" pitchFamily="50" charset="0"/>
              </a:rPr>
              <a:t>Middle and high school</a:t>
            </a:r>
            <a:endParaRPr lang="hy-AM" sz="2176" b="1" dirty="0">
              <a:latin typeface="GHEA Grapalat" panose="02000506050000020003" pitchFamily="50" charset="0"/>
            </a:endParaRPr>
          </a:p>
          <a:p>
            <a:pPr marL="414589" indent="-414589" algn="just">
              <a:spcBef>
                <a:spcPts val="0"/>
              </a:spcBef>
              <a:spcAft>
                <a:spcPts val="1088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176" dirty="0">
                <a:latin typeface="GHEA Grapalat" panose="02000506050000020003" pitchFamily="50" charset="0"/>
              </a:rPr>
              <a:t>Math</a:t>
            </a:r>
            <a:r>
              <a:rPr lang="ru-RU" sz="2176" dirty="0">
                <a:latin typeface="GHEA Grapalat" panose="02000506050000020003" pitchFamily="50" charset="0"/>
              </a:rPr>
              <a:t> (5-6)</a:t>
            </a:r>
            <a:endParaRPr lang="hy-AM" sz="2176" dirty="0">
              <a:latin typeface="GHEA Grapalat" panose="02000506050000020003" pitchFamily="50" charset="0"/>
            </a:endParaRPr>
          </a:p>
          <a:p>
            <a:pPr marL="414589" indent="-414589" algn="just">
              <a:spcBef>
                <a:spcPts val="0"/>
              </a:spcBef>
              <a:spcAft>
                <a:spcPts val="1088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176" dirty="0">
                <a:latin typeface="GHEA Grapalat" panose="02000506050000020003" pitchFamily="50" charset="0"/>
              </a:rPr>
              <a:t>Algebra</a:t>
            </a:r>
            <a:r>
              <a:rPr lang="ru-RU" sz="2176" dirty="0">
                <a:latin typeface="GHEA Grapalat" panose="02000506050000020003" pitchFamily="50" charset="0"/>
              </a:rPr>
              <a:t> (7-11)</a:t>
            </a:r>
            <a:endParaRPr lang="hy-AM" sz="2176" dirty="0">
              <a:latin typeface="GHEA Grapalat" panose="02000506050000020003" pitchFamily="50" charset="0"/>
            </a:endParaRPr>
          </a:p>
          <a:p>
            <a:pPr marL="414589" indent="-414589" algn="just">
              <a:spcBef>
                <a:spcPts val="0"/>
              </a:spcBef>
              <a:spcAft>
                <a:spcPts val="1088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176" dirty="0">
                <a:latin typeface="GHEA Grapalat" panose="02000506050000020003" pitchFamily="50" charset="0"/>
              </a:rPr>
              <a:t>Social studies </a:t>
            </a:r>
            <a:r>
              <a:rPr lang="ru-RU" sz="2176" dirty="0">
                <a:latin typeface="GHEA Grapalat" panose="02000506050000020003" pitchFamily="50" charset="0"/>
              </a:rPr>
              <a:t>(8-11)</a:t>
            </a:r>
            <a:endParaRPr lang="hy-AM" sz="2176" dirty="0">
              <a:latin typeface="GHEA Grapalat" panose="02000506050000020003" pitchFamily="50" charset="0"/>
            </a:endParaRPr>
          </a:p>
          <a:p>
            <a:pPr marL="0" indent="0" algn="just">
              <a:spcBef>
                <a:spcPts val="0"/>
              </a:spcBef>
              <a:spcAft>
                <a:spcPts val="1088"/>
              </a:spcAft>
              <a:buClr>
                <a:schemeClr val="accent2"/>
              </a:buClr>
              <a:buSzPct val="100000"/>
              <a:buNone/>
            </a:pPr>
            <a:endParaRPr lang="hy-AM" sz="2176" dirty="0">
              <a:latin typeface="GHEA Grapalat" panose="0200050605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727" y="2047035"/>
            <a:ext cx="1056700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/>
              <a:t>Subjects: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3430" y="4171752"/>
            <a:ext cx="1291572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/>
              <a:t>FE Content: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23053" y="3577964"/>
            <a:ext cx="3975754" cy="2087456"/>
          </a:xfrm>
          <a:prstGeom prst="rect">
            <a:avLst/>
          </a:prstGeom>
        </p:spPr>
        <p:txBody>
          <a:bodyPr vert="horz" lIns="94568" tIns="47284" rIns="94568" bIns="47284" rtlCol="0">
            <a:noAutofit/>
          </a:bodyPr>
          <a:lstStyle/>
          <a:p>
            <a:pPr marL="358447" indent="-358447" algn="just">
              <a:spcBef>
                <a:spcPts val="0"/>
              </a:spcBef>
              <a:spcAft>
                <a:spcPts val="1088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76" dirty="0">
                <a:solidFill>
                  <a:schemeClr val="accent3"/>
                </a:solidFill>
                <a:latin typeface="GHEA Grapalat" panose="02000506050000020003" pitchFamily="50" charset="0"/>
              </a:rPr>
              <a:t>Subject FE curriculum</a:t>
            </a:r>
            <a:endParaRPr lang="hy-AM" sz="2176" dirty="0">
              <a:solidFill>
                <a:schemeClr val="accent3"/>
              </a:solidFill>
              <a:latin typeface="GHEA Grapalat" panose="02000506050000020003" pitchFamily="50" charset="0"/>
            </a:endParaRPr>
          </a:p>
          <a:p>
            <a:pPr marL="358447" indent="-358447" algn="just">
              <a:spcBef>
                <a:spcPts val="0"/>
              </a:spcBef>
              <a:spcAft>
                <a:spcPts val="1088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76" dirty="0">
                <a:solidFill>
                  <a:schemeClr val="accent3"/>
                </a:solidFill>
                <a:latin typeface="GHEA Grapalat" panose="02000506050000020003" pitchFamily="50" charset="0"/>
              </a:rPr>
              <a:t>Training Module</a:t>
            </a:r>
            <a:endParaRPr lang="hy-AM" sz="2176" dirty="0">
              <a:solidFill>
                <a:schemeClr val="accent3"/>
              </a:solidFill>
              <a:latin typeface="GHEA Grapalat" panose="02000506050000020003" pitchFamily="50" charset="0"/>
            </a:endParaRPr>
          </a:p>
          <a:p>
            <a:pPr marL="358447" indent="-358447" algn="just">
              <a:spcBef>
                <a:spcPts val="0"/>
              </a:spcBef>
              <a:spcAft>
                <a:spcPts val="1088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76" dirty="0">
                <a:solidFill>
                  <a:schemeClr val="accent3"/>
                </a:solidFill>
                <a:latin typeface="GHEA Grapalat" panose="02000506050000020003" pitchFamily="50" charset="0"/>
              </a:rPr>
              <a:t>FE knowledge guide</a:t>
            </a:r>
          </a:p>
          <a:p>
            <a:pPr marL="358447" indent="-358447" algn="just">
              <a:spcBef>
                <a:spcPts val="0"/>
              </a:spcBef>
              <a:spcAft>
                <a:spcPts val="1088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176" u="sng" dirty="0">
                <a:solidFill>
                  <a:schemeClr val="accent3"/>
                </a:solidFill>
                <a:latin typeface="GHEA Grapalat" panose="02000506050000020003" pitchFamily="50" charset="0"/>
              </a:rPr>
              <a:t>Teacher Manual</a:t>
            </a:r>
            <a:endParaRPr lang="hy-AM" sz="2176" u="sng" dirty="0">
              <a:solidFill>
                <a:schemeClr val="accent3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35517" y="3290804"/>
            <a:ext cx="91209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s://pixabay.com/static/uploads/photo/2016/04/16/10/33/woman-1332779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55" y="3590770"/>
            <a:ext cx="206509" cy="4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pixabay.com/static/uploads/photo/2016/04/16/10/33/man-1332780_960_72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59" y="4080813"/>
            <a:ext cx="224701" cy="4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pixabay.com/static/uploads/photo/2016/04/16/10/33/woman-1332779_960_72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55" y="4625042"/>
            <a:ext cx="206509" cy="4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397559" y="3605479"/>
            <a:ext cx="1466220" cy="42308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sz="997" dirty="0">
                <a:solidFill>
                  <a:schemeClr val="accent3"/>
                </a:solidFill>
              </a:rPr>
              <a:t>Subject expert</a:t>
            </a:r>
            <a:r>
              <a:rPr lang="hy-AM" altLang="en-US" sz="997" dirty="0">
                <a:solidFill>
                  <a:schemeClr val="accent3"/>
                </a:solidFill>
              </a:rPr>
              <a:t>/ </a:t>
            </a:r>
            <a:r>
              <a:rPr lang="en-US" altLang="en-US" sz="997" dirty="0">
                <a:solidFill>
                  <a:schemeClr val="accent3"/>
                </a:solidFill>
              </a:rPr>
              <a:t>methodologist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384192" y="4095203"/>
            <a:ext cx="1385056" cy="42308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sz="997" dirty="0">
                <a:solidFill>
                  <a:schemeClr val="accent3"/>
                </a:solidFill>
              </a:rPr>
              <a:t>Financial literacy expert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384191" y="4661517"/>
            <a:ext cx="1385056" cy="20714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sz="997" dirty="0">
                <a:solidFill>
                  <a:schemeClr val="accent3"/>
                </a:solidFill>
              </a:rPr>
              <a:t>Subject teacher/ practitioner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001396" y="3555796"/>
            <a:ext cx="0" cy="208434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001396" y="5640143"/>
            <a:ext cx="165515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 descr="https://pixabay.com/static/uploads/photo/2016/04/16/10/33/man-1332780_960_72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32" y="5101129"/>
            <a:ext cx="224701" cy="4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397559" y="5145204"/>
            <a:ext cx="1385056" cy="20714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en-US" altLang="en-US" sz="997" dirty="0">
                <a:solidFill>
                  <a:schemeClr val="accent3"/>
                </a:solidFill>
              </a:rPr>
              <a:t>Psychologist &amp; Education expert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025164" y="3555796"/>
            <a:ext cx="165515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7961993" y="4431531"/>
            <a:ext cx="1430584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/>
              <a:t>Expert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64" y="941464"/>
            <a:ext cx="8905195" cy="49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9326959" y="1010562"/>
            <a:ext cx="1329525" cy="87216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32" b="1" dirty="0">
                <a:solidFill>
                  <a:schemeClr val="bg1"/>
                </a:solidFill>
              </a:rPr>
              <a:t>13 </a:t>
            </a:r>
          </a:p>
          <a:p>
            <a:pPr algn="ctr">
              <a:spcAft>
                <a:spcPts val="544"/>
              </a:spcAft>
            </a:pPr>
            <a:r>
              <a:rPr lang="en-US" sz="1632" b="1" dirty="0">
                <a:solidFill>
                  <a:schemeClr val="bg1"/>
                </a:solidFill>
              </a:rPr>
              <a:t>schools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9321644" y="1955458"/>
            <a:ext cx="1329525" cy="872165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44"/>
              </a:spcAft>
            </a:pPr>
            <a:r>
              <a:rPr lang="en-US" sz="1632" b="1" dirty="0">
                <a:solidFill>
                  <a:schemeClr val="bg1"/>
                </a:solidFill>
              </a:rPr>
              <a:t>46 teachers</a:t>
            </a:r>
          </a:p>
        </p:txBody>
      </p:sp>
      <p:sp>
        <p:nvSpPr>
          <p:cNvPr id="7" name="Rounded Rectangle 9"/>
          <p:cNvSpPr/>
          <p:nvPr/>
        </p:nvSpPr>
        <p:spPr>
          <a:xfrm>
            <a:off x="9321644" y="2922834"/>
            <a:ext cx="1329525" cy="87216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32" b="1" dirty="0">
                <a:solidFill>
                  <a:schemeClr val="bg1"/>
                </a:solidFill>
              </a:rPr>
              <a:t>69</a:t>
            </a:r>
          </a:p>
          <a:p>
            <a:pPr algn="ctr">
              <a:spcAft>
                <a:spcPts val="544"/>
              </a:spcAft>
            </a:pPr>
            <a:r>
              <a:rPr lang="en-US" sz="1632" b="1" dirty="0">
                <a:solidFill>
                  <a:schemeClr val="bg1"/>
                </a:solidFill>
              </a:rPr>
              <a:t>classes</a:t>
            </a:r>
          </a:p>
        </p:txBody>
      </p:sp>
      <p:sp>
        <p:nvSpPr>
          <p:cNvPr id="19" name="Rounded Rectangle 22"/>
          <p:cNvSpPr/>
          <p:nvPr/>
        </p:nvSpPr>
        <p:spPr>
          <a:xfrm>
            <a:off x="9321644" y="3890209"/>
            <a:ext cx="1329525" cy="87216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44"/>
              </a:spcAft>
            </a:pPr>
            <a:r>
              <a:rPr lang="en-US" sz="1632" b="1" dirty="0">
                <a:solidFill>
                  <a:schemeClr val="bg1"/>
                </a:solidFill>
              </a:rPr>
              <a:t>1725 learners</a:t>
            </a:r>
          </a:p>
        </p:txBody>
      </p: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3585891" y="230971"/>
            <a:ext cx="7365686" cy="646331"/>
          </a:xfrm>
          <a:noFill/>
          <a:ln>
            <a:noFill/>
          </a:ln>
        </p:spPr>
        <p:txBody>
          <a:bodyPr vert="horz" lIns="94556" tIns="47279" rIns="94556" bIns="47279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7BA841"/>
              </a:buClr>
              <a:buSzPct val="150000"/>
            </a:pPr>
            <a:r>
              <a:rPr lang="en-US" sz="1632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HEA Grapalat"/>
              </a:rPr>
              <a:t>PILOT OF THE PROJECT</a:t>
            </a:r>
          </a:p>
        </p:txBody>
      </p:sp>
      <p:sp>
        <p:nvSpPr>
          <p:cNvPr id="36" name="Rounded Rectangle 22"/>
          <p:cNvSpPr/>
          <p:nvPr/>
        </p:nvSpPr>
        <p:spPr>
          <a:xfrm>
            <a:off x="9321644" y="4857584"/>
            <a:ext cx="1329525" cy="8721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32" b="1" dirty="0">
                <a:solidFill>
                  <a:schemeClr val="bg1"/>
                </a:solidFill>
              </a:rPr>
              <a:t>1 academic year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4615" y="1010562"/>
            <a:ext cx="7531708" cy="208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en-US" sz="1814" b="1" dirty="0">
                <a:solidFill>
                  <a:schemeClr val="accent2"/>
                </a:solidFill>
              </a:rPr>
              <a:t>Objectives: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Evaluate the impact of curriculum on learners and teachers</a:t>
            </a:r>
            <a:endParaRPr lang="hy-AM" sz="1814" dirty="0"/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Evaluate the individual impact of each subject</a:t>
            </a:r>
            <a:endParaRPr lang="hy-AM" sz="1814" dirty="0"/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Noting the successes to build on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Acknowledging challenges to amend or delete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Setting priorities for the re-writing stage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04615" y="3325704"/>
            <a:ext cx="7531708" cy="208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en-US" sz="1814" b="1" dirty="0">
                <a:solidFill>
                  <a:schemeClr val="accent2"/>
                </a:solidFill>
              </a:rPr>
              <a:t>Methods: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Focus groups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Methodological guidance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Class observations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Regular feedback</a:t>
            </a:r>
          </a:p>
          <a:p>
            <a:pPr marL="310942" indent="-310942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US" sz="1814" dirty="0"/>
              <a:t>Collaborative meetings and discussions</a:t>
            </a:r>
            <a:endParaRPr lang="hy-AM" sz="1814" dirty="0"/>
          </a:p>
        </p:txBody>
      </p:sp>
    </p:spTree>
    <p:extLst>
      <p:ext uri="{BB962C8B-B14F-4D97-AF65-F5344CB8AC3E}">
        <p14:creationId xmlns:p14="http://schemas.microsoft.com/office/powerpoint/2010/main" val="20682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Strategic Decisions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2165955"/>
              </p:ext>
            </p:extLst>
          </p:nvPr>
        </p:nvGraphicFramePr>
        <p:xfrm>
          <a:off x="838198" y="819151"/>
          <a:ext cx="8420101" cy="591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35589" y="1410788"/>
            <a:ext cx="25516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Sustainability</a:t>
            </a:r>
          </a:p>
          <a:p>
            <a:pPr algn="r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Costs</a:t>
            </a:r>
          </a:p>
          <a:p>
            <a:pPr algn="r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Scalability</a:t>
            </a:r>
          </a:p>
          <a:p>
            <a:pPr algn="r"/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Impact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48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Steering Committee meet quarterly (or more frequently, if </a:t>
            </a:r>
            <a:r>
              <a:rPr lang="en-US" dirty="0" smtClean="0"/>
              <a:t>required)</a:t>
            </a:r>
          </a:p>
          <a:p>
            <a:r>
              <a:rPr lang="en-US" dirty="0" smtClean="0"/>
              <a:t>Chaired by RBZ or Co-chaired</a:t>
            </a:r>
          </a:p>
          <a:p>
            <a:r>
              <a:rPr lang="en-US" dirty="0" smtClean="0"/>
              <a:t>Be aware of rotating Chairs, collective responsibility</a:t>
            </a:r>
          </a:p>
          <a:p>
            <a:r>
              <a:rPr lang="en-US" dirty="0" smtClean="0"/>
              <a:t>Clear responsibility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7181976" y="1754655"/>
          <a:ext cx="3966436" cy="224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791640" y="4681001"/>
            <a:ext cx="1495740" cy="1247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Force</a:t>
            </a:r>
          </a:p>
          <a:p>
            <a:pPr algn="ctr"/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417324" y="4681001"/>
            <a:ext cx="1495740" cy="1247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Force</a:t>
            </a:r>
          </a:p>
          <a:p>
            <a:pPr algn="ctr"/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043008" y="4681001"/>
            <a:ext cx="1495740" cy="1247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Force</a:t>
            </a:r>
          </a:p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16021" y="6176963"/>
            <a:ext cx="538951" cy="5508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49086" y="6176963"/>
            <a:ext cx="538951" cy="5508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45483" y="6176963"/>
            <a:ext cx="538951" cy="5508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5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Who we are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3188" y="1559036"/>
            <a:ext cx="6172200" cy="373040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19 permanent members + &gt;10 observers + guests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CBA </a:t>
            </a:r>
            <a:r>
              <a:rPr lang="en-US" sz="2400" dirty="0" smtClean="0"/>
              <a:t>– lead and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Government</a:t>
            </a:r>
            <a:r>
              <a:rPr lang="en-US" sz="2400" dirty="0" smtClean="0"/>
              <a:t> – </a:t>
            </a:r>
            <a:r>
              <a:rPr lang="en-US" sz="2400" dirty="0" err="1" smtClean="0"/>
              <a:t>MoE</a:t>
            </a:r>
            <a:r>
              <a:rPr lang="en-US" sz="2400" dirty="0" smtClean="0"/>
              <a:t>, NIE, </a:t>
            </a:r>
            <a:r>
              <a:rPr lang="en-US" sz="2400" dirty="0" err="1" smtClean="0"/>
              <a:t>MoF</a:t>
            </a:r>
            <a:r>
              <a:rPr lang="en-US" sz="2400" dirty="0" smtClean="0"/>
              <a:t>, </a:t>
            </a:r>
            <a:r>
              <a:rPr lang="en-US" sz="2400" dirty="0" err="1" smtClean="0"/>
              <a:t>MoT</a:t>
            </a:r>
            <a:r>
              <a:rPr lang="en-US" sz="2400" dirty="0" smtClean="0"/>
              <a:t>, Municipality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Private</a:t>
            </a:r>
            <a:r>
              <a:rPr lang="en-US" sz="2400" dirty="0" smtClean="0"/>
              <a:t> – associations of  banking, cred orgs,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Public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2400" dirty="0" smtClean="0"/>
              <a:t>Mediator, Deposit insurance, MTPL </a:t>
            </a:r>
            <a:r>
              <a:rPr lang="en-US" sz="2400" dirty="0" err="1" smtClean="0"/>
              <a:t>Beauro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NGOs </a:t>
            </a:r>
            <a:r>
              <a:rPr lang="en-US" sz="2400" dirty="0" smtClean="0"/>
              <a:t>–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592329" y="2762865"/>
            <a:ext cx="158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see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 hear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 feel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3026" y="2786449"/>
            <a:ext cx="158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say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 ask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 discuss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7741" y="5498757"/>
            <a:ext cx="501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Increased confidence and trust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90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What we do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250" y="567288"/>
            <a:ext cx="2482532" cy="2466289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Decisions </a:t>
            </a:r>
            <a:r>
              <a:rPr lang="en-US" sz="2400" dirty="0"/>
              <a:t>on high level priorities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Endorse</a:t>
            </a:r>
            <a:r>
              <a:rPr lang="en-US" sz="2400" dirty="0" smtClean="0"/>
              <a:t> documents</a:t>
            </a:r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Inform</a:t>
            </a:r>
            <a:r>
              <a:rPr lang="en-US" sz="2400" dirty="0" smtClean="0"/>
              <a:t> about activities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Discuss</a:t>
            </a:r>
            <a:r>
              <a:rPr lang="en-US" sz="2400" dirty="0" smtClean="0"/>
              <a:t> issues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Peer Review</a:t>
            </a:r>
          </a:p>
          <a:p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408" y="3550980"/>
            <a:ext cx="2482532" cy="246628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84757" y="567288"/>
            <a:ext cx="3855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WG for Education in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Members + externals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4 task forces (coordination/supervision, Math, SS, M&amp;W)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4250" y="3867155"/>
            <a:ext cx="2712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WG for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MFM + other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TF on Rural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6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Meetings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2435446"/>
            <a:ext cx="5181600" cy="313169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dirty="0" smtClean="0"/>
              <a:t> - Every 3 months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Materials and Minutes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shared on Basecamp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Venue</a:t>
            </a:r>
            <a:r>
              <a:rPr lang="en-US" dirty="0" smtClean="0">
                <a:sym typeface="Wingdings" panose="05000000000000000000" pitchFamily="2" charset="2"/>
              </a:rPr>
              <a:t> – CBA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Format</a:t>
            </a:r>
            <a:r>
              <a:rPr lang="en-US" dirty="0" smtClean="0">
                <a:sym typeface="Wingdings" panose="05000000000000000000" pitchFamily="2" charset="2"/>
              </a:rPr>
              <a:t> – formal </a:t>
            </a:r>
            <a:r>
              <a:rPr lang="en-US" dirty="0" smtClean="0"/>
              <a:t>f-2-f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Contact list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Coordination</a:t>
            </a:r>
            <a:r>
              <a:rPr lang="en-US" dirty="0" smtClean="0">
                <a:sym typeface="Wingdings" panose="05000000000000000000" pitchFamily="2" charset="2"/>
              </a:rPr>
              <a:t> - CBA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0701" y="3707027"/>
            <a:ext cx="232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 is serious!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28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nal\Desktop\logos\CB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65" y="84815"/>
            <a:ext cx="1482457" cy="14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67428" y="1320049"/>
            <a:ext cx="2165078" cy="5291343"/>
            <a:chOff x="43656" y="1046832"/>
            <a:chExt cx="2165078" cy="5291343"/>
          </a:xfrm>
        </p:grpSpPr>
        <p:sp>
          <p:nvSpPr>
            <p:cNvPr id="48" name="Rounded Rectangle 47"/>
            <p:cNvSpPr/>
            <p:nvPr/>
          </p:nvSpPr>
          <p:spPr>
            <a:xfrm>
              <a:off x="43656" y="1046832"/>
              <a:ext cx="2165078" cy="5291343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Government</a:t>
              </a:r>
            </a:p>
            <a:p>
              <a:endParaRPr lang="en-US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Education Ministry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Finance Ministry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Social Affair Ministry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Territory Dev-t Ministry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National Institute of Education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Yerevan Municipality</a:t>
              </a:r>
            </a:p>
            <a:p>
              <a:pPr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Pension Awareness Center</a:t>
              </a:r>
            </a:p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4" name="Picture 23" descr="200px-Coat_of_arms_of_Armeni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638" y="1525452"/>
              <a:ext cx="727113" cy="68071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0335106" y="220337"/>
            <a:ext cx="1738877" cy="6191480"/>
            <a:chOff x="10555446" y="220337"/>
            <a:chExt cx="1738877" cy="6191480"/>
          </a:xfrm>
        </p:grpSpPr>
        <p:sp>
          <p:nvSpPr>
            <p:cNvPr id="39" name="Rounded Rectangle 38"/>
            <p:cNvSpPr/>
            <p:nvPr/>
          </p:nvSpPr>
          <p:spPr>
            <a:xfrm>
              <a:off x="10555446" y="220337"/>
              <a:ext cx="1738877" cy="61914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Internationals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7" descr="C:\Users\Sonal\Desktop\logos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6693" y="4300748"/>
              <a:ext cx="726758" cy="38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Sonal\Desktop\logos\logo_sparkassenstiftun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306" y="4848458"/>
              <a:ext cx="1272978" cy="561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hh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4413" y="821205"/>
              <a:ext cx="1302385" cy="486503"/>
            </a:xfrm>
            <a:prstGeom prst="rect">
              <a:avLst/>
            </a:prstGeom>
          </p:spPr>
        </p:pic>
        <p:pic>
          <p:nvPicPr>
            <p:cNvPr id="26" name="Picture 25" descr="images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5597" y="1901455"/>
              <a:ext cx="1302385" cy="443587"/>
            </a:xfrm>
            <a:prstGeom prst="rect">
              <a:avLst/>
            </a:prstGeom>
          </p:spPr>
        </p:pic>
        <p:pic>
          <p:nvPicPr>
            <p:cNvPr id="27" name="Picture 26" descr="nn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9240" y="1379935"/>
              <a:ext cx="1291288" cy="4604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64504" y="2471295"/>
              <a:ext cx="1331386" cy="5109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86693" y="3040653"/>
              <a:ext cx="1309197" cy="4775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71953" y="5632675"/>
              <a:ext cx="1406028" cy="45002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64413" y="3620924"/>
              <a:ext cx="1355909" cy="577122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79178" y="38072"/>
            <a:ext cx="3944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 EXTERNAL STAKEHOLDERS</a:t>
            </a:r>
            <a:endParaRPr lang="en-US" sz="3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371202" y="253963"/>
            <a:ext cx="4891142" cy="1550809"/>
            <a:chOff x="2604087" y="920486"/>
            <a:chExt cx="4891142" cy="1550809"/>
          </a:xfrm>
        </p:grpSpPr>
        <p:pic>
          <p:nvPicPr>
            <p:cNvPr id="7" name="Picture 2" descr="C:\Users\Sonal\Desktop\logos\download (1)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18"/>
            <a:stretch/>
          </p:blipFill>
          <p:spPr bwMode="auto">
            <a:xfrm>
              <a:off x="4478184" y="1004041"/>
              <a:ext cx="1031953" cy="53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Sonal\Desktop\logos\logonero\logo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916" y="1812891"/>
              <a:ext cx="955927" cy="329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Sonal\Desktop\logos\logonero\logo_am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381" y="1040578"/>
              <a:ext cx="971890" cy="40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Sonal\Desktop\logos\logonero\logo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10" y="1657741"/>
              <a:ext cx="554026" cy="48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Sonal\Desktop\logos\logonero\logo_top.gi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676" y="1706216"/>
              <a:ext cx="637953" cy="52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C:\Users\Sonal\Desktop\logos\Arm Insurance_files\Def_logo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528" y="1812891"/>
              <a:ext cx="347568" cy="34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/>
            <p:cNvSpPr/>
            <p:nvPr/>
          </p:nvSpPr>
          <p:spPr>
            <a:xfrm>
              <a:off x="2604087" y="920486"/>
              <a:ext cx="4891142" cy="1550809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Public Financial 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Organizations</a:t>
              </a:r>
            </a:p>
            <a:p>
              <a:endParaRPr lang="en-US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292906" y="1540892"/>
              <a:ext cx="1043153" cy="639049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7902783" y="3279437"/>
            <a:ext cx="2314476" cy="3353491"/>
            <a:chOff x="7517069" y="220337"/>
            <a:chExt cx="2314476" cy="3353491"/>
          </a:xfrm>
        </p:grpSpPr>
        <p:sp>
          <p:nvSpPr>
            <p:cNvPr id="40" name="Rounded Rectangle 39"/>
            <p:cNvSpPr/>
            <p:nvPr/>
          </p:nvSpPr>
          <p:spPr>
            <a:xfrm>
              <a:off x="7517069" y="220337"/>
              <a:ext cx="2314476" cy="3353491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NGOs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5" name="Picture 10" descr="C:\Users\Sonal\Desktop\logos\logo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780" y="772266"/>
              <a:ext cx="1155700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1333132420.jp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735" y="1854359"/>
              <a:ext cx="1375905" cy="638076"/>
            </a:xfrm>
            <a:prstGeom prst="rect">
              <a:avLst/>
            </a:prstGeom>
          </p:spPr>
        </p:pic>
        <p:pic>
          <p:nvPicPr>
            <p:cNvPr id="23" name="Picture 22" descr="AIESEC_Blue_Logo.pn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799" y="1380660"/>
              <a:ext cx="1505607" cy="232685"/>
            </a:xfrm>
            <a:prstGeom prst="rect">
              <a:avLst/>
            </a:prstGeom>
          </p:spPr>
        </p:pic>
        <p:pic>
          <p:nvPicPr>
            <p:cNvPr id="32" name="Picture 24" descr="https://www.tomsarkgh.am/thumbnails/Photo/bigimage/61/32/04/slug-43261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119" y="2610635"/>
              <a:ext cx="1284386" cy="72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891573" y="2641045"/>
              <a:ext cx="626125" cy="519907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012672" y="5120685"/>
            <a:ext cx="3669340" cy="1402270"/>
            <a:chOff x="3733194" y="5207851"/>
            <a:chExt cx="3669340" cy="1402270"/>
          </a:xfrm>
        </p:grpSpPr>
        <p:sp>
          <p:nvSpPr>
            <p:cNvPr id="43" name="Rounded Rectangle 42"/>
            <p:cNvSpPr/>
            <p:nvPr/>
          </p:nvSpPr>
          <p:spPr>
            <a:xfrm>
              <a:off x="3733194" y="5207851"/>
              <a:ext cx="3669340" cy="140227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PRIVATE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17 banks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8 Insurers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33 MFIs</a:t>
              </a:r>
            </a:p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454024" y="5344638"/>
              <a:ext cx="1656449" cy="32883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72652" y="5831430"/>
            <a:ext cx="1206232" cy="500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9062" y="2366073"/>
            <a:ext cx="4396865" cy="194095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19 permanent partners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20+ other stakeholders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10+ donors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INTEGRATION IN SCHOOLS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lang="en-US" dirty="0" smtClean="0"/>
              <a:t>: School students of all ages</a:t>
            </a:r>
          </a:p>
          <a:p>
            <a:r>
              <a:rPr lang="en-US" dirty="0" smtClean="0"/>
              <a:t>Financial education: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compulsory</a:t>
            </a:r>
            <a:r>
              <a:rPr lang="en-US" dirty="0" smtClean="0"/>
              <a:t> in school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Integration </a:t>
            </a:r>
            <a:r>
              <a:rPr lang="en-US" dirty="0" smtClean="0"/>
              <a:t>of financial education’s elements in existing subjects /for every year/ </a:t>
            </a:r>
          </a:p>
          <a:p>
            <a:r>
              <a:rPr lang="en-US" dirty="0" smtClean="0"/>
              <a:t>Strong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aboration </a:t>
            </a:r>
            <a:r>
              <a:rPr lang="en-US" dirty="0" smtClean="0"/>
              <a:t>with Ministry of Education in elaboration of materials </a:t>
            </a:r>
          </a:p>
          <a:p>
            <a:r>
              <a:rPr lang="en-US" dirty="0" smtClean="0"/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Pilot</a:t>
            </a:r>
            <a:r>
              <a:rPr lang="en-US" dirty="0" smtClean="0"/>
              <a:t>” period in selected school before launching the program nationwide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Method </a:t>
            </a:r>
            <a:r>
              <a:rPr lang="en-US" dirty="0" smtClean="0"/>
              <a:t>of education: </a:t>
            </a:r>
            <a:r>
              <a:rPr lang="en-US" dirty="0" smtClean="0"/>
              <a:t>practical (vs academic) </a:t>
            </a:r>
            <a:r>
              <a:rPr lang="en-US" dirty="0" smtClean="0"/>
              <a:t>knowledge, combined with games, seminars, visits to financial institutions etc.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Evaluation and monitoring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Process of Integrating 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986071"/>
              </p:ext>
            </p:extLst>
          </p:nvPr>
        </p:nvGraphicFramePr>
        <p:xfrm>
          <a:off x="611505" y="1228725"/>
          <a:ext cx="10995659" cy="525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66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&amp; COOPERATION</a:t>
            </a:r>
            <a:br>
              <a:rPr lang="en-US" dirty="0" smtClean="0"/>
            </a:br>
            <a:r>
              <a:rPr lang="en-US" dirty="0" smtClean="0"/>
              <a:t>Stakeholder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raising the importance with top management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80% of success depends on stakeholder management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It should be part of day-to-day </a:t>
            </a:r>
            <a:r>
              <a:rPr lang="en-US" dirty="0" err="1"/>
              <a:t>mngt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2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Consensus &amp;Cooperation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047620"/>
              </p:ext>
            </p:extLst>
          </p:nvPr>
        </p:nvGraphicFramePr>
        <p:xfrm>
          <a:off x="838201" y="1825625"/>
          <a:ext cx="2282190" cy="448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43325" y="1825625"/>
            <a:ext cx="7610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Stakeholder Management is probably the most important component for successful FE projects. Its purpose:</a:t>
            </a:r>
          </a:p>
          <a:p>
            <a:r>
              <a:rPr lang="en-US" dirty="0" smtClean="0"/>
              <a:t>Raising importance, </a:t>
            </a:r>
          </a:p>
          <a:p>
            <a:r>
              <a:rPr lang="en-US" dirty="0" smtClean="0"/>
              <a:t>Take them on board, make feel them the ownership, be supportive and proactive</a:t>
            </a:r>
          </a:p>
          <a:p>
            <a:r>
              <a:rPr lang="en-US" dirty="0" smtClean="0"/>
              <a:t>Building consensus</a:t>
            </a:r>
          </a:p>
          <a:p>
            <a:r>
              <a:rPr lang="en-US" dirty="0" smtClean="0"/>
              <a:t>Government approved NSFE and/or Memorandum of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3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 for raising importance and building consensus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3460" y="1825625"/>
          <a:ext cx="41304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669434" y="1824852"/>
            <a:ext cx="4027389" cy="4347412"/>
            <a:chOff x="8534951" y="1824852"/>
            <a:chExt cx="3161872" cy="4347412"/>
          </a:xfrm>
          <a:solidFill>
            <a:schemeClr val="accent2">
              <a:lumMod val="75000"/>
            </a:schemeClr>
          </a:solidFill>
        </p:grpSpPr>
        <p:sp>
          <p:nvSpPr>
            <p:cNvPr id="36" name="Freeform 35"/>
            <p:cNvSpPr/>
            <p:nvPr/>
          </p:nvSpPr>
          <p:spPr>
            <a:xfrm rot="21600000">
              <a:off x="8534951" y="1824852"/>
              <a:ext cx="3161872" cy="1208617"/>
            </a:xfrm>
            <a:custGeom>
              <a:avLst/>
              <a:gdLst>
                <a:gd name="connsiteX0" fmla="*/ 0 w 3161872"/>
                <a:gd name="connsiteY0" fmla="*/ 0 h 1208616"/>
                <a:gd name="connsiteX1" fmla="*/ 2557564 w 3161872"/>
                <a:gd name="connsiteY1" fmla="*/ 0 h 1208616"/>
                <a:gd name="connsiteX2" fmla="*/ 3161872 w 3161872"/>
                <a:gd name="connsiteY2" fmla="*/ 604308 h 1208616"/>
                <a:gd name="connsiteX3" fmla="*/ 2557564 w 3161872"/>
                <a:gd name="connsiteY3" fmla="*/ 1208616 h 1208616"/>
                <a:gd name="connsiteX4" fmla="*/ 0 w 3161872"/>
                <a:gd name="connsiteY4" fmla="*/ 1208616 h 1208616"/>
                <a:gd name="connsiteX5" fmla="*/ 0 w 3161872"/>
                <a:gd name="connsiteY5" fmla="*/ 0 h 120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872" h="1208616">
                  <a:moveTo>
                    <a:pt x="3161872" y="1208615"/>
                  </a:moveTo>
                  <a:lnTo>
                    <a:pt x="604308" y="1208615"/>
                  </a:lnTo>
                  <a:lnTo>
                    <a:pt x="0" y="604308"/>
                  </a:lnTo>
                  <a:lnTo>
                    <a:pt x="604308" y="1"/>
                  </a:lnTo>
                  <a:lnTo>
                    <a:pt x="3161872" y="1"/>
                  </a:lnTo>
                  <a:lnTo>
                    <a:pt x="3161872" y="1208615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35120" tIns="91440" rIns="170688" bIns="91441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kern="1200" dirty="0" smtClean="0"/>
                <a:t>Show results, easy wins</a:t>
              </a:r>
            </a:p>
            <a:p>
              <a:pPr algn="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dirty="0" smtClean="0"/>
                <a:t>Voice mass media pressure</a:t>
              </a:r>
              <a:endParaRPr lang="en-US" sz="2000" kern="1200" dirty="0" smtClean="0"/>
            </a:p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kern="1200" dirty="0" smtClean="0"/>
                <a:t>Bring authorities</a:t>
              </a:r>
              <a:endParaRPr lang="en-US" sz="2000" kern="1200" dirty="0"/>
            </a:p>
          </p:txBody>
        </p:sp>
        <p:sp>
          <p:nvSpPr>
            <p:cNvPr id="38" name="Freeform 37"/>
            <p:cNvSpPr/>
            <p:nvPr/>
          </p:nvSpPr>
          <p:spPr>
            <a:xfrm rot="21600000">
              <a:off x="8534951" y="3394249"/>
              <a:ext cx="3161872" cy="1208617"/>
            </a:xfrm>
            <a:custGeom>
              <a:avLst/>
              <a:gdLst>
                <a:gd name="connsiteX0" fmla="*/ 0 w 3161872"/>
                <a:gd name="connsiteY0" fmla="*/ 0 h 1208616"/>
                <a:gd name="connsiteX1" fmla="*/ 2557564 w 3161872"/>
                <a:gd name="connsiteY1" fmla="*/ 0 h 1208616"/>
                <a:gd name="connsiteX2" fmla="*/ 3161872 w 3161872"/>
                <a:gd name="connsiteY2" fmla="*/ 604308 h 1208616"/>
                <a:gd name="connsiteX3" fmla="*/ 2557564 w 3161872"/>
                <a:gd name="connsiteY3" fmla="*/ 1208616 h 1208616"/>
                <a:gd name="connsiteX4" fmla="*/ 0 w 3161872"/>
                <a:gd name="connsiteY4" fmla="*/ 1208616 h 1208616"/>
                <a:gd name="connsiteX5" fmla="*/ 0 w 3161872"/>
                <a:gd name="connsiteY5" fmla="*/ 0 h 120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872" h="1208616">
                  <a:moveTo>
                    <a:pt x="3161872" y="1208615"/>
                  </a:moveTo>
                  <a:lnTo>
                    <a:pt x="604308" y="1208615"/>
                  </a:lnTo>
                  <a:lnTo>
                    <a:pt x="0" y="604308"/>
                  </a:lnTo>
                  <a:lnTo>
                    <a:pt x="604308" y="1"/>
                  </a:lnTo>
                  <a:lnTo>
                    <a:pt x="3161872" y="1"/>
                  </a:lnTo>
                  <a:lnTo>
                    <a:pt x="3161872" y="1208615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35120" tIns="91441" rIns="170688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kern="1200" dirty="0" smtClean="0"/>
                <a:t>Attitude of cooperation</a:t>
              </a:r>
            </a:p>
          </p:txBody>
        </p:sp>
        <p:sp>
          <p:nvSpPr>
            <p:cNvPr id="40" name="Freeform 39"/>
            <p:cNvSpPr/>
            <p:nvPr/>
          </p:nvSpPr>
          <p:spPr>
            <a:xfrm rot="21600000">
              <a:off x="8534951" y="4963647"/>
              <a:ext cx="3161872" cy="1208617"/>
            </a:xfrm>
            <a:custGeom>
              <a:avLst/>
              <a:gdLst>
                <a:gd name="connsiteX0" fmla="*/ 0 w 3161872"/>
                <a:gd name="connsiteY0" fmla="*/ 0 h 1208616"/>
                <a:gd name="connsiteX1" fmla="*/ 2557564 w 3161872"/>
                <a:gd name="connsiteY1" fmla="*/ 0 h 1208616"/>
                <a:gd name="connsiteX2" fmla="*/ 3161872 w 3161872"/>
                <a:gd name="connsiteY2" fmla="*/ 604308 h 1208616"/>
                <a:gd name="connsiteX3" fmla="*/ 2557564 w 3161872"/>
                <a:gd name="connsiteY3" fmla="*/ 1208616 h 1208616"/>
                <a:gd name="connsiteX4" fmla="*/ 0 w 3161872"/>
                <a:gd name="connsiteY4" fmla="*/ 1208616 h 1208616"/>
                <a:gd name="connsiteX5" fmla="*/ 0 w 3161872"/>
                <a:gd name="connsiteY5" fmla="*/ 0 h 120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872" h="1208616">
                  <a:moveTo>
                    <a:pt x="3161872" y="1208615"/>
                  </a:moveTo>
                  <a:lnTo>
                    <a:pt x="604308" y="1208615"/>
                  </a:lnTo>
                  <a:lnTo>
                    <a:pt x="0" y="604308"/>
                  </a:lnTo>
                  <a:lnTo>
                    <a:pt x="604308" y="1"/>
                  </a:lnTo>
                  <a:lnTo>
                    <a:pt x="3161872" y="1"/>
                  </a:lnTo>
                  <a:lnTo>
                    <a:pt x="3161872" y="1208615"/>
                  </a:lnTo>
                  <a:close/>
                </a:path>
              </a:pathLst>
            </a:cu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35120" tIns="91441" rIns="170688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kern="1200" dirty="0" smtClean="0"/>
                <a:t>Patience</a:t>
              </a:r>
            </a:p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kern="1200" dirty="0" smtClean="0"/>
                <a:t>Transparency </a:t>
              </a:r>
              <a:endParaRPr lang="en-US" sz="2000" kern="1200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994945" y="2146798"/>
            <a:ext cx="2202110" cy="4752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NO SUPPORT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56244" y="5336362"/>
            <a:ext cx="2202110" cy="4752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HIDDEN SABOTAGE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2578</Words>
  <Application>Microsoft Office PowerPoint</Application>
  <PresentationFormat>Widescreen</PresentationFormat>
  <Paragraphs>651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GHEA Grapalat</vt:lpstr>
      <vt:lpstr>Times New Roman</vt:lpstr>
      <vt:lpstr>Wingdings</vt:lpstr>
      <vt:lpstr>Office Theme</vt:lpstr>
      <vt:lpstr>FINANCIAL EDUCATION IN SCHOOLS</vt:lpstr>
      <vt:lpstr>Overview</vt:lpstr>
      <vt:lpstr>WHY IN SCHOOLS</vt:lpstr>
      <vt:lpstr>Strategic Decisions</vt:lpstr>
      <vt:lpstr>PRINCIPLES OF INTEGRATION IN SCHOOLS</vt:lpstr>
      <vt:lpstr>Process of Integrating </vt:lpstr>
      <vt:lpstr>CONSENSUS &amp; COOPERATION Stakeholder Management</vt:lpstr>
      <vt:lpstr>Consensus &amp;Cooperation</vt:lpstr>
      <vt:lpstr>KEY CHALLENGES for raising importance and building consensus</vt:lpstr>
      <vt:lpstr>Stakeholder Management Framework</vt:lpstr>
      <vt:lpstr>Stakeholder Management Process</vt:lpstr>
      <vt:lpstr>Stakeholder Mapping</vt:lpstr>
      <vt:lpstr>Our Goal</vt:lpstr>
      <vt:lpstr>Dimensions of Governance</vt:lpstr>
      <vt:lpstr>TRANSPARENCY is key to building consensus</vt:lpstr>
      <vt:lpstr>On-Line Platform is key</vt:lpstr>
      <vt:lpstr>Stakeholder Mngt Strategy</vt:lpstr>
      <vt:lpstr>EXERCISE: MAPPING STAKEHOLDERS</vt:lpstr>
      <vt:lpstr>TASK FORCE</vt:lpstr>
      <vt:lpstr>Subject integration: Armenia Case</vt:lpstr>
      <vt:lpstr>Task Force</vt:lpstr>
      <vt:lpstr>PROGRAM</vt:lpstr>
      <vt:lpstr>Program</vt:lpstr>
      <vt:lpstr>Program</vt:lpstr>
      <vt:lpstr>CORE COMPETENCIES</vt:lpstr>
      <vt:lpstr>Competency Matrix - adults</vt:lpstr>
      <vt:lpstr>Competency Market - AFI</vt:lpstr>
      <vt:lpstr>Competency Matrix - schools</vt:lpstr>
      <vt:lpstr>Competency Matrix for Schools: Armenia</vt:lpstr>
      <vt:lpstr>TRAINING OF TEACHERS</vt:lpstr>
      <vt:lpstr>Training of teachers</vt:lpstr>
      <vt:lpstr>Pilot and Implementation </vt:lpstr>
      <vt:lpstr>Monitoring &amp; Review</vt:lpstr>
      <vt:lpstr>Questions?</vt:lpstr>
      <vt:lpstr>Financial Education In Schools</vt:lpstr>
      <vt:lpstr>PROJECT SCOPE</vt:lpstr>
      <vt:lpstr>STEPS IMPLEMENTED</vt:lpstr>
      <vt:lpstr>FINANCIAL EDUCATION CURRICULUM</vt:lpstr>
      <vt:lpstr>PILOT OF THE PROJECT</vt:lpstr>
      <vt:lpstr>STEERING COMMITTEE </vt:lpstr>
      <vt:lpstr>Who we are</vt:lpstr>
      <vt:lpstr>What we do</vt:lpstr>
      <vt:lpstr>Meetings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EDUCATION IN SCHOOLS</dc:title>
  <dc:creator>Armenuhi Mkrtchyan</dc:creator>
  <cp:lastModifiedBy>Armenuhi Mkrtchyan</cp:lastModifiedBy>
  <cp:revision>47</cp:revision>
  <dcterms:created xsi:type="dcterms:W3CDTF">2017-05-29T04:35:30Z</dcterms:created>
  <dcterms:modified xsi:type="dcterms:W3CDTF">2018-08-05T07:36:32Z</dcterms:modified>
</cp:coreProperties>
</file>