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69" r:id="rId3"/>
    <p:sldId id="428" r:id="rId4"/>
    <p:sldId id="257" r:id="rId5"/>
    <p:sldId id="274" r:id="rId6"/>
    <p:sldId id="429" r:id="rId7"/>
    <p:sldId id="284" r:id="rId8"/>
    <p:sldId id="433" r:id="rId9"/>
    <p:sldId id="434" r:id="rId10"/>
    <p:sldId id="435" r:id="rId11"/>
    <p:sldId id="436" r:id="rId12"/>
    <p:sldId id="452" r:id="rId13"/>
    <p:sldId id="453" r:id="rId14"/>
    <p:sldId id="454" r:id="rId15"/>
    <p:sldId id="439" r:id="rId16"/>
    <p:sldId id="440" r:id="rId17"/>
    <p:sldId id="441" r:id="rId18"/>
    <p:sldId id="442" r:id="rId19"/>
    <p:sldId id="455" r:id="rId20"/>
    <p:sldId id="456" r:id="rId21"/>
    <p:sldId id="457" r:id="rId22"/>
    <p:sldId id="458" r:id="rId23"/>
    <p:sldId id="460" r:id="rId24"/>
    <p:sldId id="461" r:id="rId25"/>
    <p:sldId id="464" r:id="rId26"/>
    <p:sldId id="476" r:id="rId27"/>
    <p:sldId id="477" r:id="rId28"/>
    <p:sldId id="479" r:id="rId29"/>
    <p:sldId id="478" r:id="rId30"/>
    <p:sldId id="480" r:id="rId31"/>
    <p:sldId id="258" r:id="rId32"/>
    <p:sldId id="387" r:id="rId33"/>
    <p:sldId id="388" r:id="rId34"/>
    <p:sldId id="355" r:id="rId35"/>
    <p:sldId id="389" r:id="rId36"/>
    <p:sldId id="360" r:id="rId37"/>
    <p:sldId id="361" r:id="rId38"/>
    <p:sldId id="363" r:id="rId39"/>
    <p:sldId id="368" r:id="rId40"/>
    <p:sldId id="369" r:id="rId41"/>
    <p:sldId id="375" r:id="rId42"/>
    <p:sldId id="376" r:id="rId43"/>
    <p:sldId id="378" r:id="rId44"/>
    <p:sldId id="416" r:id="rId45"/>
    <p:sldId id="417" r:id="rId46"/>
    <p:sldId id="483" r:id="rId47"/>
    <p:sldId id="482" r:id="rId48"/>
    <p:sldId id="484" r:id="rId49"/>
    <p:sldId id="486" r:id="rId50"/>
    <p:sldId id="481" r:id="rId51"/>
    <p:sldId id="431" r:id="rId52"/>
    <p:sldId id="487" r:id="rId53"/>
    <p:sldId id="488" r:id="rId54"/>
    <p:sldId id="489" r:id="rId55"/>
    <p:sldId id="490" r:id="rId56"/>
    <p:sldId id="491" r:id="rId57"/>
    <p:sldId id="492" r:id="rId58"/>
    <p:sldId id="493" r:id="rId59"/>
    <p:sldId id="494" r:id="rId60"/>
    <p:sldId id="495" r:id="rId61"/>
    <p:sldId id="496" r:id="rId62"/>
    <p:sldId id="497" r:id="rId63"/>
    <p:sldId id="49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BEFF1D-41A5-469A-881F-59A46FE133E9}">
          <p14:sldIdLst>
            <p14:sldId id="256"/>
            <p14:sldId id="269"/>
          </p14:sldIdLst>
        </p14:section>
        <p14:section name="GOAL of MC Supervsion" id="{781FE327-DE54-4963-83EE-07F1900F5D9F}">
          <p14:sldIdLst>
            <p14:sldId id="428"/>
            <p14:sldId id="257"/>
            <p14:sldId id="274"/>
          </p14:sldIdLst>
        </p14:section>
        <p14:section name="Tools" id="{63445769-470E-4964-88A2-9AA38AE1A04E}">
          <p14:sldIdLst>
            <p14:sldId id="429"/>
            <p14:sldId id="284"/>
          </p14:sldIdLst>
        </p14:section>
        <p14:section name="offsite" id="{68ED324A-0483-4491-8FF2-352C5C24C384}">
          <p14:sldIdLst>
            <p14:sldId id="433"/>
            <p14:sldId id="434"/>
            <p14:sldId id="435"/>
            <p14:sldId id="436"/>
            <p14:sldId id="452"/>
            <p14:sldId id="453"/>
            <p14:sldId id="454"/>
            <p14:sldId id="439"/>
            <p14:sldId id="440"/>
            <p14:sldId id="441"/>
            <p14:sldId id="442"/>
          </p14:sldIdLst>
        </p14:section>
        <p14:section name="Mystery shopping" id="{0A37B3BC-37C9-4343-B956-87D48625D507}">
          <p14:sldIdLst>
            <p14:sldId id="455"/>
            <p14:sldId id="456"/>
            <p14:sldId id="457"/>
            <p14:sldId id="458"/>
            <p14:sldId id="460"/>
            <p14:sldId id="461"/>
            <p14:sldId id="464"/>
          </p14:sldIdLst>
        </p14:section>
        <p14:section name="Focus Group research" id="{1FA0A89F-C350-4A71-B6B0-0100056F7AD5}">
          <p14:sldIdLst>
            <p14:sldId id="476"/>
            <p14:sldId id="477"/>
            <p14:sldId id="479"/>
            <p14:sldId id="478"/>
            <p14:sldId id="480"/>
          </p14:sldIdLst>
        </p14:section>
        <p14:section name="On Site" id="{E8733E9A-2865-45EB-895F-39AB8EA49193}">
          <p14:sldIdLst>
            <p14:sldId id="258"/>
            <p14:sldId id="387"/>
            <p14:sldId id="388"/>
            <p14:sldId id="355"/>
            <p14:sldId id="389"/>
            <p14:sldId id="360"/>
            <p14:sldId id="361"/>
            <p14:sldId id="363"/>
            <p14:sldId id="368"/>
            <p14:sldId id="369"/>
            <p14:sldId id="375"/>
            <p14:sldId id="376"/>
            <p14:sldId id="378"/>
          </p14:sldIdLst>
        </p14:section>
        <p14:section name="Enforcement" id="{D57ADDA0-B340-47C0-B9B6-6B11F295533B}">
          <p14:sldIdLst>
            <p14:sldId id="416"/>
            <p14:sldId id="417"/>
          </p14:sldIdLst>
        </p14:section>
        <p14:section name="Follow up" id="{2E6C8F31-581A-4DC5-899A-744554E06D1E}">
          <p14:sldIdLst>
            <p14:sldId id="483"/>
            <p14:sldId id="482"/>
            <p14:sldId id="484"/>
            <p14:sldId id="486"/>
            <p14:sldId id="481"/>
            <p14:sldId id="431"/>
            <p14:sldId id="487"/>
            <p14:sldId id="488"/>
            <p14:sldId id="489"/>
            <p14:sldId id="490"/>
            <p14:sldId id="491"/>
            <p14:sldId id="492"/>
            <p14:sldId id="493"/>
            <p14:sldId id="494"/>
            <p14:sldId id="495"/>
            <p14:sldId id="496"/>
            <p14:sldId id="497"/>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26" autoAdjust="0"/>
    <p:restoredTop sz="60440" autoAdjust="0"/>
  </p:normalViewPr>
  <p:slideViewPr>
    <p:cSldViewPr snapToGrid="0">
      <p:cViewPr varScale="1">
        <p:scale>
          <a:sx n="39" d="100"/>
          <a:sy n="39" d="100"/>
        </p:scale>
        <p:origin x="48"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DFED2-581B-48F8-BE6D-2E8A46B84FAB}"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34BBFCBB-8199-4BBC-BD0F-F6DA9073834A}">
      <dgm:prSet phldrT="[Text]" custT="1"/>
      <dgm:spPr/>
      <dgm:t>
        <a:bodyPr/>
        <a:lstStyle/>
        <a:p>
          <a:r>
            <a:rPr lang="en-US" sz="3200" dirty="0" smtClean="0"/>
            <a:t>What is MC and what is NOT</a:t>
          </a:r>
          <a:endParaRPr lang="en-US" sz="3200" dirty="0"/>
        </a:p>
      </dgm:t>
    </dgm:pt>
    <dgm:pt modelId="{7108AC97-8217-4A58-8B61-38005210D96B}" type="parTrans" cxnId="{99FCE4EA-D07F-4895-9974-88A3B1DDACAB}">
      <dgm:prSet/>
      <dgm:spPr/>
      <dgm:t>
        <a:bodyPr/>
        <a:lstStyle/>
        <a:p>
          <a:endParaRPr lang="en-US" sz="2400"/>
        </a:p>
      </dgm:t>
    </dgm:pt>
    <dgm:pt modelId="{2ACE37C7-17BC-4445-AA22-F715960EEDB1}" type="sibTrans" cxnId="{99FCE4EA-D07F-4895-9974-88A3B1DDACAB}">
      <dgm:prSet/>
      <dgm:spPr/>
      <dgm:t>
        <a:bodyPr/>
        <a:lstStyle/>
        <a:p>
          <a:endParaRPr lang="en-US" sz="2400"/>
        </a:p>
      </dgm:t>
    </dgm:pt>
    <dgm:pt modelId="{BAF73046-0C1C-473C-86AD-A7E178970A99}">
      <dgm:prSet phldrT="[Text]" custT="1"/>
      <dgm:spPr/>
      <dgm:t>
        <a:bodyPr/>
        <a:lstStyle/>
        <a:p>
          <a:r>
            <a:rPr lang="en-US" sz="3200" dirty="0" smtClean="0"/>
            <a:t>Process of Supervision</a:t>
          </a:r>
          <a:endParaRPr lang="en-US" sz="3200" dirty="0"/>
        </a:p>
      </dgm:t>
    </dgm:pt>
    <dgm:pt modelId="{48711CF6-C820-4203-8EF1-B57BA44372FF}" type="parTrans" cxnId="{D89F0B45-F1B7-4C4F-8A19-3BB024CA6C27}">
      <dgm:prSet/>
      <dgm:spPr/>
      <dgm:t>
        <a:bodyPr/>
        <a:lstStyle/>
        <a:p>
          <a:endParaRPr lang="en-US" sz="2400"/>
        </a:p>
      </dgm:t>
    </dgm:pt>
    <dgm:pt modelId="{7A15F20D-CC1B-4BBC-8155-5155793072FA}" type="sibTrans" cxnId="{D89F0B45-F1B7-4C4F-8A19-3BB024CA6C27}">
      <dgm:prSet/>
      <dgm:spPr/>
      <dgm:t>
        <a:bodyPr/>
        <a:lstStyle/>
        <a:p>
          <a:endParaRPr lang="en-US" sz="2400"/>
        </a:p>
      </dgm:t>
    </dgm:pt>
    <dgm:pt modelId="{5DC590FF-F203-4FFF-9B13-6D6682C1DEA2}">
      <dgm:prSet phldrT="[Text]" custT="1"/>
      <dgm:spPr/>
      <dgm:t>
        <a:bodyPr/>
        <a:lstStyle/>
        <a:p>
          <a:r>
            <a:rPr lang="en-US" sz="3200" dirty="0" smtClean="0"/>
            <a:t>Tools of Supervision</a:t>
          </a:r>
          <a:endParaRPr lang="en-US" sz="3200" dirty="0"/>
        </a:p>
      </dgm:t>
    </dgm:pt>
    <dgm:pt modelId="{45ED7714-F68F-4640-9E78-1F4DA1D755CD}" type="parTrans" cxnId="{542EB291-60D4-4392-975D-15DAE970CEB0}">
      <dgm:prSet/>
      <dgm:spPr/>
      <dgm:t>
        <a:bodyPr/>
        <a:lstStyle/>
        <a:p>
          <a:endParaRPr lang="en-US" sz="2400"/>
        </a:p>
      </dgm:t>
    </dgm:pt>
    <dgm:pt modelId="{4D28C9E9-E962-4648-B943-8C58480B809F}" type="sibTrans" cxnId="{542EB291-60D4-4392-975D-15DAE970CEB0}">
      <dgm:prSet/>
      <dgm:spPr/>
      <dgm:t>
        <a:bodyPr/>
        <a:lstStyle/>
        <a:p>
          <a:endParaRPr lang="en-US" sz="2400"/>
        </a:p>
      </dgm:t>
    </dgm:pt>
    <dgm:pt modelId="{BEC578AC-588B-4B19-8D40-80718AB1B692}" type="pres">
      <dgm:prSet presAssocID="{C17DFED2-581B-48F8-BE6D-2E8A46B84FAB}" presName="Name0" presStyleCnt="0">
        <dgm:presLayoutVars>
          <dgm:chMax val="7"/>
          <dgm:chPref val="7"/>
          <dgm:dir/>
        </dgm:presLayoutVars>
      </dgm:prSet>
      <dgm:spPr/>
      <dgm:t>
        <a:bodyPr/>
        <a:lstStyle/>
        <a:p>
          <a:endParaRPr lang="en-US"/>
        </a:p>
      </dgm:t>
    </dgm:pt>
    <dgm:pt modelId="{F536CB72-83DB-49A0-8DCB-431638E4FD79}" type="pres">
      <dgm:prSet presAssocID="{C17DFED2-581B-48F8-BE6D-2E8A46B84FAB}" presName="Name1" presStyleCnt="0"/>
      <dgm:spPr/>
    </dgm:pt>
    <dgm:pt modelId="{9AFAAF60-1AC0-4BAD-9BEC-32359B7DA0F1}" type="pres">
      <dgm:prSet presAssocID="{C17DFED2-581B-48F8-BE6D-2E8A46B84FAB}" presName="cycle" presStyleCnt="0"/>
      <dgm:spPr/>
    </dgm:pt>
    <dgm:pt modelId="{BA5D1C2A-0FA2-4AD8-8A73-ABF0E506D4EE}" type="pres">
      <dgm:prSet presAssocID="{C17DFED2-581B-48F8-BE6D-2E8A46B84FAB}" presName="srcNode" presStyleLbl="node1" presStyleIdx="0" presStyleCnt="3"/>
      <dgm:spPr/>
    </dgm:pt>
    <dgm:pt modelId="{32AAC9B0-3C32-4435-8A60-BFDA3FA8B158}" type="pres">
      <dgm:prSet presAssocID="{C17DFED2-581B-48F8-BE6D-2E8A46B84FAB}" presName="conn" presStyleLbl="parChTrans1D2" presStyleIdx="0" presStyleCnt="1"/>
      <dgm:spPr/>
      <dgm:t>
        <a:bodyPr/>
        <a:lstStyle/>
        <a:p>
          <a:endParaRPr lang="en-US"/>
        </a:p>
      </dgm:t>
    </dgm:pt>
    <dgm:pt modelId="{5C95F66F-EA97-4E3F-BF54-D0ECFED571D7}" type="pres">
      <dgm:prSet presAssocID="{C17DFED2-581B-48F8-BE6D-2E8A46B84FAB}" presName="extraNode" presStyleLbl="node1" presStyleIdx="0" presStyleCnt="3"/>
      <dgm:spPr/>
    </dgm:pt>
    <dgm:pt modelId="{FC957732-2FE7-4198-A22D-898CBA84AF8B}" type="pres">
      <dgm:prSet presAssocID="{C17DFED2-581B-48F8-BE6D-2E8A46B84FAB}" presName="dstNode" presStyleLbl="node1" presStyleIdx="0" presStyleCnt="3"/>
      <dgm:spPr/>
    </dgm:pt>
    <dgm:pt modelId="{C321202F-CA93-4B4A-A531-F7BF3642B05F}" type="pres">
      <dgm:prSet presAssocID="{34BBFCBB-8199-4BBC-BD0F-F6DA9073834A}" presName="text_1" presStyleLbl="node1" presStyleIdx="0" presStyleCnt="3">
        <dgm:presLayoutVars>
          <dgm:bulletEnabled val="1"/>
        </dgm:presLayoutVars>
      </dgm:prSet>
      <dgm:spPr/>
      <dgm:t>
        <a:bodyPr/>
        <a:lstStyle/>
        <a:p>
          <a:endParaRPr lang="en-US"/>
        </a:p>
      </dgm:t>
    </dgm:pt>
    <dgm:pt modelId="{038EB4E4-B6ED-4CEF-9757-EF77E88E3446}" type="pres">
      <dgm:prSet presAssocID="{34BBFCBB-8199-4BBC-BD0F-F6DA9073834A}" presName="accent_1" presStyleCnt="0"/>
      <dgm:spPr/>
    </dgm:pt>
    <dgm:pt modelId="{24799357-AB85-4CD0-A3C9-971089EFD168}" type="pres">
      <dgm:prSet presAssocID="{34BBFCBB-8199-4BBC-BD0F-F6DA9073834A}" presName="accentRepeatNode" presStyleLbl="solidFgAcc1" presStyleIdx="0" presStyleCnt="3"/>
      <dgm:spPr/>
    </dgm:pt>
    <dgm:pt modelId="{50A303E7-17A2-4FA8-8629-5A0FEB0CE7D2}" type="pres">
      <dgm:prSet presAssocID="{5DC590FF-F203-4FFF-9B13-6D6682C1DEA2}" presName="text_2" presStyleLbl="node1" presStyleIdx="1" presStyleCnt="3">
        <dgm:presLayoutVars>
          <dgm:bulletEnabled val="1"/>
        </dgm:presLayoutVars>
      </dgm:prSet>
      <dgm:spPr/>
      <dgm:t>
        <a:bodyPr/>
        <a:lstStyle/>
        <a:p>
          <a:endParaRPr lang="en-US"/>
        </a:p>
      </dgm:t>
    </dgm:pt>
    <dgm:pt modelId="{37425073-FE0F-4D0C-8C89-BC81D0D53FB3}" type="pres">
      <dgm:prSet presAssocID="{5DC590FF-F203-4FFF-9B13-6D6682C1DEA2}" presName="accent_2" presStyleCnt="0"/>
      <dgm:spPr/>
    </dgm:pt>
    <dgm:pt modelId="{697B27FC-1F13-46CB-9C45-32A3C1C17609}" type="pres">
      <dgm:prSet presAssocID="{5DC590FF-F203-4FFF-9B13-6D6682C1DEA2}" presName="accentRepeatNode" presStyleLbl="solidFgAcc1" presStyleIdx="1" presStyleCnt="3"/>
      <dgm:spPr/>
    </dgm:pt>
    <dgm:pt modelId="{3BDEE471-9709-4952-9A51-74144BDF59E1}" type="pres">
      <dgm:prSet presAssocID="{BAF73046-0C1C-473C-86AD-A7E178970A99}" presName="text_3" presStyleLbl="node1" presStyleIdx="2" presStyleCnt="3">
        <dgm:presLayoutVars>
          <dgm:bulletEnabled val="1"/>
        </dgm:presLayoutVars>
      </dgm:prSet>
      <dgm:spPr/>
      <dgm:t>
        <a:bodyPr/>
        <a:lstStyle/>
        <a:p>
          <a:endParaRPr lang="en-US"/>
        </a:p>
      </dgm:t>
    </dgm:pt>
    <dgm:pt modelId="{140AF728-920A-42CD-9868-52C11DD88BC4}" type="pres">
      <dgm:prSet presAssocID="{BAF73046-0C1C-473C-86AD-A7E178970A99}" presName="accent_3" presStyleCnt="0"/>
      <dgm:spPr/>
    </dgm:pt>
    <dgm:pt modelId="{BB501055-FAFA-4A24-90B6-CA002AD1EF06}" type="pres">
      <dgm:prSet presAssocID="{BAF73046-0C1C-473C-86AD-A7E178970A99}" presName="accentRepeatNode" presStyleLbl="solidFgAcc1" presStyleIdx="2" presStyleCnt="3"/>
      <dgm:spPr/>
    </dgm:pt>
  </dgm:ptLst>
  <dgm:cxnLst>
    <dgm:cxn modelId="{74D34335-1646-4F5E-B8B4-27AE8E397455}" type="presOf" srcId="{5DC590FF-F203-4FFF-9B13-6D6682C1DEA2}" destId="{50A303E7-17A2-4FA8-8629-5A0FEB0CE7D2}" srcOrd="0" destOrd="0" presId="urn:microsoft.com/office/officeart/2008/layout/VerticalCurvedList"/>
    <dgm:cxn modelId="{15FF2A39-4A88-472D-B6E2-C17D7E726DE8}" type="presOf" srcId="{BAF73046-0C1C-473C-86AD-A7E178970A99}" destId="{3BDEE471-9709-4952-9A51-74144BDF59E1}" srcOrd="0" destOrd="0" presId="urn:microsoft.com/office/officeart/2008/layout/VerticalCurvedList"/>
    <dgm:cxn modelId="{590F21BC-FE6E-4BC4-9BF7-65B45481A095}" type="presOf" srcId="{34BBFCBB-8199-4BBC-BD0F-F6DA9073834A}" destId="{C321202F-CA93-4B4A-A531-F7BF3642B05F}" srcOrd="0" destOrd="0" presId="urn:microsoft.com/office/officeart/2008/layout/VerticalCurvedList"/>
    <dgm:cxn modelId="{D89F0B45-F1B7-4C4F-8A19-3BB024CA6C27}" srcId="{C17DFED2-581B-48F8-BE6D-2E8A46B84FAB}" destId="{BAF73046-0C1C-473C-86AD-A7E178970A99}" srcOrd="2" destOrd="0" parTransId="{48711CF6-C820-4203-8EF1-B57BA44372FF}" sibTransId="{7A15F20D-CC1B-4BBC-8155-5155793072FA}"/>
    <dgm:cxn modelId="{542EB291-60D4-4392-975D-15DAE970CEB0}" srcId="{C17DFED2-581B-48F8-BE6D-2E8A46B84FAB}" destId="{5DC590FF-F203-4FFF-9B13-6D6682C1DEA2}" srcOrd="1" destOrd="0" parTransId="{45ED7714-F68F-4640-9E78-1F4DA1D755CD}" sibTransId="{4D28C9E9-E962-4648-B943-8C58480B809F}"/>
    <dgm:cxn modelId="{99FCE4EA-D07F-4895-9974-88A3B1DDACAB}" srcId="{C17DFED2-581B-48F8-BE6D-2E8A46B84FAB}" destId="{34BBFCBB-8199-4BBC-BD0F-F6DA9073834A}" srcOrd="0" destOrd="0" parTransId="{7108AC97-8217-4A58-8B61-38005210D96B}" sibTransId="{2ACE37C7-17BC-4445-AA22-F715960EEDB1}"/>
    <dgm:cxn modelId="{6C5FB2BE-863F-41F8-AC44-1DF50AA5C179}" type="presOf" srcId="{C17DFED2-581B-48F8-BE6D-2E8A46B84FAB}" destId="{BEC578AC-588B-4B19-8D40-80718AB1B692}" srcOrd="0" destOrd="0" presId="urn:microsoft.com/office/officeart/2008/layout/VerticalCurvedList"/>
    <dgm:cxn modelId="{8496E761-F996-4417-894F-F6862F7F3F7B}" type="presOf" srcId="{2ACE37C7-17BC-4445-AA22-F715960EEDB1}" destId="{32AAC9B0-3C32-4435-8A60-BFDA3FA8B158}" srcOrd="0" destOrd="0" presId="urn:microsoft.com/office/officeart/2008/layout/VerticalCurvedList"/>
    <dgm:cxn modelId="{01D265DB-BD34-4C53-A3F9-4A0B4FE09BF1}" type="presParOf" srcId="{BEC578AC-588B-4B19-8D40-80718AB1B692}" destId="{F536CB72-83DB-49A0-8DCB-431638E4FD79}" srcOrd="0" destOrd="0" presId="urn:microsoft.com/office/officeart/2008/layout/VerticalCurvedList"/>
    <dgm:cxn modelId="{D62CEC3E-42FF-4074-8C2A-0D88ACC59D13}" type="presParOf" srcId="{F536CB72-83DB-49A0-8DCB-431638E4FD79}" destId="{9AFAAF60-1AC0-4BAD-9BEC-32359B7DA0F1}" srcOrd="0" destOrd="0" presId="urn:microsoft.com/office/officeart/2008/layout/VerticalCurvedList"/>
    <dgm:cxn modelId="{2F97F8C9-AE41-4F27-B7E8-8F0DDD4CD75F}" type="presParOf" srcId="{9AFAAF60-1AC0-4BAD-9BEC-32359B7DA0F1}" destId="{BA5D1C2A-0FA2-4AD8-8A73-ABF0E506D4EE}" srcOrd="0" destOrd="0" presId="urn:microsoft.com/office/officeart/2008/layout/VerticalCurvedList"/>
    <dgm:cxn modelId="{B24DF5ED-D9E3-404B-8F38-AE2F632DE009}" type="presParOf" srcId="{9AFAAF60-1AC0-4BAD-9BEC-32359B7DA0F1}" destId="{32AAC9B0-3C32-4435-8A60-BFDA3FA8B158}" srcOrd="1" destOrd="0" presId="urn:microsoft.com/office/officeart/2008/layout/VerticalCurvedList"/>
    <dgm:cxn modelId="{63661214-F903-4E57-AE35-71E879B90739}" type="presParOf" srcId="{9AFAAF60-1AC0-4BAD-9BEC-32359B7DA0F1}" destId="{5C95F66F-EA97-4E3F-BF54-D0ECFED571D7}" srcOrd="2" destOrd="0" presId="urn:microsoft.com/office/officeart/2008/layout/VerticalCurvedList"/>
    <dgm:cxn modelId="{E79A06B2-5524-4159-8848-001CCBF10B14}" type="presParOf" srcId="{9AFAAF60-1AC0-4BAD-9BEC-32359B7DA0F1}" destId="{FC957732-2FE7-4198-A22D-898CBA84AF8B}" srcOrd="3" destOrd="0" presId="urn:microsoft.com/office/officeart/2008/layout/VerticalCurvedList"/>
    <dgm:cxn modelId="{BE9878FD-F0AB-4113-90D0-95F5E6089C34}" type="presParOf" srcId="{F536CB72-83DB-49A0-8DCB-431638E4FD79}" destId="{C321202F-CA93-4B4A-A531-F7BF3642B05F}" srcOrd="1" destOrd="0" presId="urn:microsoft.com/office/officeart/2008/layout/VerticalCurvedList"/>
    <dgm:cxn modelId="{81B7F8DC-BEC4-4BF2-9C9D-B5F6998BA07B}" type="presParOf" srcId="{F536CB72-83DB-49A0-8DCB-431638E4FD79}" destId="{038EB4E4-B6ED-4CEF-9757-EF77E88E3446}" srcOrd="2" destOrd="0" presId="urn:microsoft.com/office/officeart/2008/layout/VerticalCurvedList"/>
    <dgm:cxn modelId="{2405C96F-CB0D-483A-B969-8BA888974E4F}" type="presParOf" srcId="{038EB4E4-B6ED-4CEF-9757-EF77E88E3446}" destId="{24799357-AB85-4CD0-A3C9-971089EFD168}" srcOrd="0" destOrd="0" presId="urn:microsoft.com/office/officeart/2008/layout/VerticalCurvedList"/>
    <dgm:cxn modelId="{F2A54A2D-CC40-4548-B24E-DF6733F678B8}" type="presParOf" srcId="{F536CB72-83DB-49A0-8DCB-431638E4FD79}" destId="{50A303E7-17A2-4FA8-8629-5A0FEB0CE7D2}" srcOrd="3" destOrd="0" presId="urn:microsoft.com/office/officeart/2008/layout/VerticalCurvedList"/>
    <dgm:cxn modelId="{F56ADE10-A186-4AA0-8D59-FDD2AC920A9D}" type="presParOf" srcId="{F536CB72-83DB-49A0-8DCB-431638E4FD79}" destId="{37425073-FE0F-4D0C-8C89-BC81D0D53FB3}" srcOrd="4" destOrd="0" presId="urn:microsoft.com/office/officeart/2008/layout/VerticalCurvedList"/>
    <dgm:cxn modelId="{3363660F-AE7C-408A-84F1-1F396DC6FB6A}" type="presParOf" srcId="{37425073-FE0F-4D0C-8C89-BC81D0D53FB3}" destId="{697B27FC-1F13-46CB-9C45-32A3C1C17609}" srcOrd="0" destOrd="0" presId="urn:microsoft.com/office/officeart/2008/layout/VerticalCurvedList"/>
    <dgm:cxn modelId="{C5E10A88-707A-460E-81B0-A5869B647457}" type="presParOf" srcId="{F536CB72-83DB-49A0-8DCB-431638E4FD79}" destId="{3BDEE471-9709-4952-9A51-74144BDF59E1}" srcOrd="5" destOrd="0" presId="urn:microsoft.com/office/officeart/2008/layout/VerticalCurvedList"/>
    <dgm:cxn modelId="{26E76941-7186-40C9-849D-321BF47EFD18}" type="presParOf" srcId="{F536CB72-83DB-49A0-8DCB-431638E4FD79}" destId="{140AF728-920A-42CD-9868-52C11DD88BC4}" srcOrd="6" destOrd="0" presId="urn:microsoft.com/office/officeart/2008/layout/VerticalCurvedList"/>
    <dgm:cxn modelId="{4ADA5B18-1FB8-47CE-9CD2-50AAEE43897B}" type="presParOf" srcId="{140AF728-920A-42CD-9868-52C11DD88BC4}" destId="{BB501055-FAFA-4A24-90B6-CA002AD1EF0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890AC4-D16A-40E6-8384-C6AF3986CB5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647E470E-5BB6-45BA-AFAE-2D6FF5AB4791}">
      <dgm:prSet phldrT="[Text]" custT="1"/>
      <dgm:spPr/>
      <dgm:t>
        <a:bodyPr/>
        <a:lstStyle/>
        <a:p>
          <a:r>
            <a:rPr lang="en-US" sz="2800" dirty="0" smtClean="0"/>
            <a:t>1</a:t>
          </a:r>
          <a:endParaRPr lang="en-US" sz="2800" dirty="0"/>
        </a:p>
      </dgm:t>
    </dgm:pt>
    <dgm:pt modelId="{EFD005A4-4E8B-410B-8112-FD0575089BC5}" type="parTrans" cxnId="{2824377D-A552-4B4E-98D1-133AFE921ECD}">
      <dgm:prSet/>
      <dgm:spPr/>
      <dgm:t>
        <a:bodyPr/>
        <a:lstStyle/>
        <a:p>
          <a:endParaRPr lang="en-US" sz="2800"/>
        </a:p>
      </dgm:t>
    </dgm:pt>
    <dgm:pt modelId="{8D0E4D2F-4847-4F22-BBAD-51594AE31D6B}" type="sibTrans" cxnId="{2824377D-A552-4B4E-98D1-133AFE921ECD}">
      <dgm:prSet/>
      <dgm:spPr/>
      <dgm:t>
        <a:bodyPr/>
        <a:lstStyle/>
        <a:p>
          <a:endParaRPr lang="en-US" sz="2800"/>
        </a:p>
      </dgm:t>
    </dgm:pt>
    <dgm:pt modelId="{23E599ED-43D2-403B-8146-7401B36E7EEB}">
      <dgm:prSet phldrT="[Text]" custT="1"/>
      <dgm:spPr/>
      <dgm:t>
        <a:bodyPr/>
        <a:lstStyle/>
        <a:p>
          <a:r>
            <a:rPr lang="en-US" sz="2800" dirty="0" smtClean="0"/>
            <a:t>Identification of FSPs and theme for supervision – Scope of review</a:t>
          </a:r>
          <a:endParaRPr lang="en-US" sz="2800" dirty="0"/>
        </a:p>
      </dgm:t>
    </dgm:pt>
    <dgm:pt modelId="{72B1C86C-0069-448B-9555-78E53F71E36C}" type="parTrans" cxnId="{FBBAC188-ED82-4F64-A7E4-1E3A46208099}">
      <dgm:prSet/>
      <dgm:spPr/>
      <dgm:t>
        <a:bodyPr/>
        <a:lstStyle/>
        <a:p>
          <a:endParaRPr lang="en-US" sz="2800"/>
        </a:p>
      </dgm:t>
    </dgm:pt>
    <dgm:pt modelId="{F225FAD0-E9D1-4E30-9833-6A7146C282C1}" type="sibTrans" cxnId="{FBBAC188-ED82-4F64-A7E4-1E3A46208099}">
      <dgm:prSet/>
      <dgm:spPr/>
      <dgm:t>
        <a:bodyPr/>
        <a:lstStyle/>
        <a:p>
          <a:endParaRPr lang="en-US" sz="2800"/>
        </a:p>
      </dgm:t>
    </dgm:pt>
    <dgm:pt modelId="{7E171D96-AB64-42DC-8111-3FF11EAD6C0C}">
      <dgm:prSet phldrT="[Text]" custT="1"/>
      <dgm:spPr/>
      <dgm:t>
        <a:bodyPr/>
        <a:lstStyle/>
        <a:p>
          <a:r>
            <a:rPr lang="en-US" sz="2800" dirty="0" smtClean="0"/>
            <a:t>2</a:t>
          </a:r>
          <a:endParaRPr lang="en-US" sz="2800" dirty="0"/>
        </a:p>
      </dgm:t>
    </dgm:pt>
    <dgm:pt modelId="{C0A00F69-50F2-4FA8-B393-FE2F2EF8A529}" type="parTrans" cxnId="{39513C8C-6DA7-488C-90EB-541C8E84F91D}">
      <dgm:prSet/>
      <dgm:spPr/>
      <dgm:t>
        <a:bodyPr/>
        <a:lstStyle/>
        <a:p>
          <a:endParaRPr lang="en-US" sz="2800"/>
        </a:p>
      </dgm:t>
    </dgm:pt>
    <dgm:pt modelId="{ADE1DDBE-2CC8-4B10-9C51-A28C5408C978}" type="sibTrans" cxnId="{39513C8C-6DA7-488C-90EB-541C8E84F91D}">
      <dgm:prSet/>
      <dgm:spPr/>
      <dgm:t>
        <a:bodyPr/>
        <a:lstStyle/>
        <a:p>
          <a:endParaRPr lang="en-US" sz="2800"/>
        </a:p>
      </dgm:t>
    </dgm:pt>
    <dgm:pt modelId="{2CE554BD-B9D3-4297-8451-2EF5F2219C77}">
      <dgm:prSet phldrT="[Text]" custT="1"/>
      <dgm:spPr/>
      <dgm:t>
        <a:bodyPr/>
        <a:lstStyle/>
        <a:p>
          <a:r>
            <a:rPr lang="en-US" sz="2800" dirty="0" smtClean="0"/>
            <a:t>Data collection &amp; request for information</a:t>
          </a:r>
          <a:endParaRPr lang="en-US" sz="2800" dirty="0"/>
        </a:p>
      </dgm:t>
    </dgm:pt>
    <dgm:pt modelId="{AD7B497A-DF73-4B4A-950C-F78332FE1CDB}" type="parTrans" cxnId="{67B6E67C-573C-4443-B95D-0AD1B64E84A2}">
      <dgm:prSet/>
      <dgm:spPr/>
      <dgm:t>
        <a:bodyPr/>
        <a:lstStyle/>
        <a:p>
          <a:endParaRPr lang="en-US" sz="2800"/>
        </a:p>
      </dgm:t>
    </dgm:pt>
    <dgm:pt modelId="{3CDE6B3B-0613-42F9-917E-1B81C24751F8}" type="sibTrans" cxnId="{67B6E67C-573C-4443-B95D-0AD1B64E84A2}">
      <dgm:prSet/>
      <dgm:spPr/>
      <dgm:t>
        <a:bodyPr/>
        <a:lstStyle/>
        <a:p>
          <a:endParaRPr lang="en-US" sz="2800"/>
        </a:p>
      </dgm:t>
    </dgm:pt>
    <dgm:pt modelId="{7F8579EF-13CA-49D8-98C1-5C2C511748A7}">
      <dgm:prSet phldrT="[Text]" custT="1"/>
      <dgm:spPr/>
      <dgm:t>
        <a:bodyPr/>
        <a:lstStyle/>
        <a:p>
          <a:r>
            <a:rPr lang="en-US" sz="2800" dirty="0" smtClean="0"/>
            <a:t>3</a:t>
          </a:r>
          <a:endParaRPr lang="en-US" sz="2800" dirty="0"/>
        </a:p>
      </dgm:t>
    </dgm:pt>
    <dgm:pt modelId="{7ED44D67-490E-4F80-A680-4DD99064A1A4}" type="parTrans" cxnId="{BE0CD57D-9033-405F-9CA3-C255A1C62F67}">
      <dgm:prSet/>
      <dgm:spPr/>
      <dgm:t>
        <a:bodyPr/>
        <a:lstStyle/>
        <a:p>
          <a:endParaRPr lang="en-US" sz="2800"/>
        </a:p>
      </dgm:t>
    </dgm:pt>
    <dgm:pt modelId="{B6C4AD22-6A65-4B9C-95BF-5555EBAB45AB}" type="sibTrans" cxnId="{BE0CD57D-9033-405F-9CA3-C255A1C62F67}">
      <dgm:prSet/>
      <dgm:spPr/>
      <dgm:t>
        <a:bodyPr/>
        <a:lstStyle/>
        <a:p>
          <a:endParaRPr lang="en-US" sz="2800"/>
        </a:p>
      </dgm:t>
    </dgm:pt>
    <dgm:pt modelId="{FCD411F0-A5CE-4AB8-825F-45D3E00DF820}">
      <dgm:prSet phldrT="[Text]" custT="1"/>
      <dgm:spPr/>
      <dgm:t>
        <a:bodyPr/>
        <a:lstStyle/>
        <a:p>
          <a:r>
            <a:rPr lang="en-US" sz="2800" dirty="0" smtClean="0"/>
            <a:t>Assessment of information</a:t>
          </a:r>
          <a:endParaRPr lang="en-US" sz="2800" dirty="0"/>
        </a:p>
      </dgm:t>
    </dgm:pt>
    <dgm:pt modelId="{85C7BB38-5DE2-4A62-A223-201FE386A406}" type="parTrans" cxnId="{4BE6FAA3-F08B-4CEE-BF11-1590D8EA893D}">
      <dgm:prSet/>
      <dgm:spPr/>
      <dgm:t>
        <a:bodyPr/>
        <a:lstStyle/>
        <a:p>
          <a:endParaRPr lang="en-US" sz="2800"/>
        </a:p>
      </dgm:t>
    </dgm:pt>
    <dgm:pt modelId="{7B7F68AC-C372-42F0-B293-DE5C17743C74}" type="sibTrans" cxnId="{4BE6FAA3-F08B-4CEE-BF11-1590D8EA893D}">
      <dgm:prSet/>
      <dgm:spPr/>
      <dgm:t>
        <a:bodyPr/>
        <a:lstStyle/>
        <a:p>
          <a:endParaRPr lang="en-US" sz="2800"/>
        </a:p>
      </dgm:t>
    </dgm:pt>
    <dgm:pt modelId="{377F06B8-D7BE-404A-8848-3561E0602152}">
      <dgm:prSet phldrT="[Text]" custT="1"/>
      <dgm:spPr/>
      <dgm:t>
        <a:bodyPr/>
        <a:lstStyle/>
        <a:p>
          <a:r>
            <a:rPr lang="en-US" sz="2800" dirty="0" smtClean="0"/>
            <a:t>4</a:t>
          </a:r>
          <a:endParaRPr lang="en-US" sz="2800" dirty="0"/>
        </a:p>
      </dgm:t>
    </dgm:pt>
    <dgm:pt modelId="{49B28939-48BD-4667-AD48-99033DD7A5B5}" type="parTrans" cxnId="{D1949BED-018B-472F-914C-50B1ECAE74BC}">
      <dgm:prSet/>
      <dgm:spPr/>
      <dgm:t>
        <a:bodyPr/>
        <a:lstStyle/>
        <a:p>
          <a:endParaRPr lang="en-US" sz="2800"/>
        </a:p>
      </dgm:t>
    </dgm:pt>
    <dgm:pt modelId="{C6777784-7187-4CFF-AC5A-01132B1F471D}" type="sibTrans" cxnId="{D1949BED-018B-472F-914C-50B1ECAE74BC}">
      <dgm:prSet/>
      <dgm:spPr/>
      <dgm:t>
        <a:bodyPr/>
        <a:lstStyle/>
        <a:p>
          <a:endParaRPr lang="en-US" sz="2800"/>
        </a:p>
      </dgm:t>
    </dgm:pt>
    <dgm:pt modelId="{4013A7D3-A306-4FE5-BE8F-F8C2EEF14411}">
      <dgm:prSet phldrT="[Text]" custT="1"/>
      <dgm:spPr/>
      <dgm:t>
        <a:bodyPr/>
        <a:lstStyle/>
        <a:p>
          <a:r>
            <a:rPr lang="en-US" sz="2800" dirty="0" smtClean="0"/>
            <a:t>Enforcement</a:t>
          </a:r>
          <a:endParaRPr lang="en-US" sz="2800" dirty="0"/>
        </a:p>
      </dgm:t>
    </dgm:pt>
    <dgm:pt modelId="{235831E2-848E-4C20-8106-04787A1ADA55}" type="parTrans" cxnId="{56EB4C5B-B62B-44AA-B791-0670ADA5ACA4}">
      <dgm:prSet/>
      <dgm:spPr/>
      <dgm:t>
        <a:bodyPr/>
        <a:lstStyle/>
        <a:p>
          <a:endParaRPr lang="en-US" sz="2800"/>
        </a:p>
      </dgm:t>
    </dgm:pt>
    <dgm:pt modelId="{767F7F72-0915-498A-AEFE-A9479A6E7881}" type="sibTrans" cxnId="{56EB4C5B-B62B-44AA-B791-0670ADA5ACA4}">
      <dgm:prSet/>
      <dgm:spPr/>
      <dgm:t>
        <a:bodyPr/>
        <a:lstStyle/>
        <a:p>
          <a:endParaRPr lang="en-US" sz="2800"/>
        </a:p>
      </dgm:t>
    </dgm:pt>
    <dgm:pt modelId="{781F8B06-0D16-420B-B44B-CAB0EEF8595B}">
      <dgm:prSet phldrT="[Text]" custT="1"/>
      <dgm:spPr/>
      <dgm:t>
        <a:bodyPr/>
        <a:lstStyle/>
        <a:p>
          <a:r>
            <a:rPr lang="en-US" sz="2800" dirty="0" smtClean="0"/>
            <a:t>5</a:t>
          </a:r>
          <a:endParaRPr lang="en-US" sz="2800" dirty="0"/>
        </a:p>
      </dgm:t>
    </dgm:pt>
    <dgm:pt modelId="{1E18427F-B4AB-4457-AAC0-5FAA29DB737D}" type="parTrans" cxnId="{339FB122-473B-4FA1-8425-37EADD2FB868}">
      <dgm:prSet/>
      <dgm:spPr/>
      <dgm:t>
        <a:bodyPr/>
        <a:lstStyle/>
        <a:p>
          <a:endParaRPr lang="en-US" sz="2800"/>
        </a:p>
      </dgm:t>
    </dgm:pt>
    <dgm:pt modelId="{12BC9244-04BA-4D2B-8397-B335A10E3B6D}" type="sibTrans" cxnId="{339FB122-473B-4FA1-8425-37EADD2FB868}">
      <dgm:prSet/>
      <dgm:spPr/>
      <dgm:t>
        <a:bodyPr/>
        <a:lstStyle/>
        <a:p>
          <a:endParaRPr lang="en-US" sz="2800"/>
        </a:p>
      </dgm:t>
    </dgm:pt>
    <dgm:pt modelId="{240EC3F3-E30C-4DF2-8E89-365705DD092B}">
      <dgm:prSet phldrT="[Text]" custT="1"/>
      <dgm:spPr/>
      <dgm:t>
        <a:bodyPr/>
        <a:lstStyle/>
        <a:p>
          <a:r>
            <a:rPr lang="en-US" sz="2800" dirty="0" smtClean="0"/>
            <a:t>6</a:t>
          </a:r>
          <a:endParaRPr lang="en-US" sz="2800" dirty="0"/>
        </a:p>
      </dgm:t>
    </dgm:pt>
    <dgm:pt modelId="{D8B7C88B-6C67-4669-B440-E48224AF2EE8}" type="parTrans" cxnId="{5002A96C-0A0B-49EB-ACE5-81028C611633}">
      <dgm:prSet/>
      <dgm:spPr/>
      <dgm:t>
        <a:bodyPr/>
        <a:lstStyle/>
        <a:p>
          <a:endParaRPr lang="en-US" sz="2800"/>
        </a:p>
      </dgm:t>
    </dgm:pt>
    <dgm:pt modelId="{93EF3674-64A3-4D88-B5B0-F103F82EBA9C}" type="sibTrans" cxnId="{5002A96C-0A0B-49EB-ACE5-81028C611633}">
      <dgm:prSet/>
      <dgm:spPr/>
      <dgm:t>
        <a:bodyPr/>
        <a:lstStyle/>
        <a:p>
          <a:endParaRPr lang="en-US" sz="2800"/>
        </a:p>
      </dgm:t>
    </dgm:pt>
    <dgm:pt modelId="{80C1BBD9-EC7F-4CBB-9BEC-6D94BC020A11}">
      <dgm:prSet phldrT="[Text]" custT="1"/>
      <dgm:spPr/>
      <dgm:t>
        <a:bodyPr/>
        <a:lstStyle/>
        <a:p>
          <a:r>
            <a:rPr lang="en-US" sz="2800" dirty="0" smtClean="0"/>
            <a:t>Follow-up action</a:t>
          </a:r>
          <a:endParaRPr lang="en-US" sz="2800" dirty="0"/>
        </a:p>
      </dgm:t>
    </dgm:pt>
    <dgm:pt modelId="{9308EE58-DCAF-4590-AD46-8D577FE958DE}" type="parTrans" cxnId="{CC78B11E-0156-445D-90E1-82FB74071D87}">
      <dgm:prSet/>
      <dgm:spPr/>
      <dgm:t>
        <a:bodyPr/>
        <a:lstStyle/>
        <a:p>
          <a:endParaRPr lang="en-US" sz="2800"/>
        </a:p>
      </dgm:t>
    </dgm:pt>
    <dgm:pt modelId="{EEB1ED85-C6AD-4620-B044-5AE9911354C5}" type="sibTrans" cxnId="{CC78B11E-0156-445D-90E1-82FB74071D87}">
      <dgm:prSet/>
      <dgm:spPr/>
      <dgm:t>
        <a:bodyPr/>
        <a:lstStyle/>
        <a:p>
          <a:endParaRPr lang="en-US" sz="2800"/>
        </a:p>
      </dgm:t>
    </dgm:pt>
    <dgm:pt modelId="{CC0225FC-64F4-4485-BEBD-E96A0AB30ECB}">
      <dgm:prSet phldrT="[Text]" custT="1"/>
      <dgm:spPr/>
      <dgm:t>
        <a:bodyPr/>
        <a:lstStyle/>
        <a:p>
          <a:r>
            <a:rPr lang="en-US" sz="2800" dirty="0" smtClean="0"/>
            <a:t>Communication of results</a:t>
          </a:r>
          <a:endParaRPr lang="en-US" sz="2800" dirty="0"/>
        </a:p>
      </dgm:t>
    </dgm:pt>
    <dgm:pt modelId="{B977A802-7732-4430-88B1-298A7BFB6839}" type="parTrans" cxnId="{FF1CFB27-CEB5-423D-BC2C-FD3F5908B567}">
      <dgm:prSet/>
      <dgm:spPr/>
      <dgm:t>
        <a:bodyPr/>
        <a:lstStyle/>
        <a:p>
          <a:endParaRPr lang="en-US" sz="2800"/>
        </a:p>
      </dgm:t>
    </dgm:pt>
    <dgm:pt modelId="{7E98F70E-8CB9-4C86-80D9-048AF749FA26}" type="sibTrans" cxnId="{FF1CFB27-CEB5-423D-BC2C-FD3F5908B567}">
      <dgm:prSet/>
      <dgm:spPr/>
      <dgm:t>
        <a:bodyPr/>
        <a:lstStyle/>
        <a:p>
          <a:endParaRPr lang="en-US" sz="2800"/>
        </a:p>
      </dgm:t>
    </dgm:pt>
    <dgm:pt modelId="{C907742A-7515-47EA-887A-4006FAAB4F73}" type="pres">
      <dgm:prSet presAssocID="{A9890AC4-D16A-40E6-8384-C6AF3986CB57}" presName="linearFlow" presStyleCnt="0">
        <dgm:presLayoutVars>
          <dgm:dir/>
          <dgm:animLvl val="lvl"/>
          <dgm:resizeHandles val="exact"/>
        </dgm:presLayoutVars>
      </dgm:prSet>
      <dgm:spPr/>
      <dgm:t>
        <a:bodyPr/>
        <a:lstStyle/>
        <a:p>
          <a:endParaRPr lang="en-US"/>
        </a:p>
      </dgm:t>
    </dgm:pt>
    <dgm:pt modelId="{BF5F1FDF-446F-441F-825D-1F76A5E731DF}" type="pres">
      <dgm:prSet presAssocID="{647E470E-5BB6-45BA-AFAE-2D6FF5AB4791}" presName="composite" presStyleCnt="0"/>
      <dgm:spPr/>
      <dgm:t>
        <a:bodyPr/>
        <a:lstStyle/>
        <a:p>
          <a:endParaRPr lang="en-US"/>
        </a:p>
      </dgm:t>
    </dgm:pt>
    <dgm:pt modelId="{5E07546F-F4D8-4682-A4BB-8355A0AB44E1}" type="pres">
      <dgm:prSet presAssocID="{647E470E-5BB6-45BA-AFAE-2D6FF5AB4791}" presName="parentText" presStyleLbl="alignNode1" presStyleIdx="0" presStyleCnt="6">
        <dgm:presLayoutVars>
          <dgm:chMax val="1"/>
          <dgm:bulletEnabled val="1"/>
        </dgm:presLayoutVars>
      </dgm:prSet>
      <dgm:spPr/>
      <dgm:t>
        <a:bodyPr/>
        <a:lstStyle/>
        <a:p>
          <a:endParaRPr lang="en-US"/>
        </a:p>
      </dgm:t>
    </dgm:pt>
    <dgm:pt modelId="{7DF7AC64-6D8A-4C09-8EFE-348BF464FB93}" type="pres">
      <dgm:prSet presAssocID="{647E470E-5BB6-45BA-AFAE-2D6FF5AB4791}" presName="descendantText" presStyleLbl="alignAcc1" presStyleIdx="0" presStyleCnt="6">
        <dgm:presLayoutVars>
          <dgm:bulletEnabled val="1"/>
        </dgm:presLayoutVars>
      </dgm:prSet>
      <dgm:spPr/>
      <dgm:t>
        <a:bodyPr/>
        <a:lstStyle/>
        <a:p>
          <a:endParaRPr lang="en-US"/>
        </a:p>
      </dgm:t>
    </dgm:pt>
    <dgm:pt modelId="{74E3BAF3-1D63-47A9-9ED6-27833D1FB042}" type="pres">
      <dgm:prSet presAssocID="{8D0E4D2F-4847-4F22-BBAD-51594AE31D6B}" presName="sp" presStyleCnt="0"/>
      <dgm:spPr/>
      <dgm:t>
        <a:bodyPr/>
        <a:lstStyle/>
        <a:p>
          <a:endParaRPr lang="en-US"/>
        </a:p>
      </dgm:t>
    </dgm:pt>
    <dgm:pt modelId="{922AB8DF-3B8E-4932-AD1B-06E74BC4D3E7}" type="pres">
      <dgm:prSet presAssocID="{7E171D96-AB64-42DC-8111-3FF11EAD6C0C}" presName="composite" presStyleCnt="0"/>
      <dgm:spPr/>
      <dgm:t>
        <a:bodyPr/>
        <a:lstStyle/>
        <a:p>
          <a:endParaRPr lang="en-US"/>
        </a:p>
      </dgm:t>
    </dgm:pt>
    <dgm:pt modelId="{BD16FD79-2A41-4378-84A0-6F4840D3A50E}" type="pres">
      <dgm:prSet presAssocID="{7E171D96-AB64-42DC-8111-3FF11EAD6C0C}" presName="parentText" presStyleLbl="alignNode1" presStyleIdx="1" presStyleCnt="6">
        <dgm:presLayoutVars>
          <dgm:chMax val="1"/>
          <dgm:bulletEnabled val="1"/>
        </dgm:presLayoutVars>
      </dgm:prSet>
      <dgm:spPr/>
      <dgm:t>
        <a:bodyPr/>
        <a:lstStyle/>
        <a:p>
          <a:endParaRPr lang="en-US"/>
        </a:p>
      </dgm:t>
    </dgm:pt>
    <dgm:pt modelId="{AD419BDC-78D0-4B8D-820F-73A90FA463D4}" type="pres">
      <dgm:prSet presAssocID="{7E171D96-AB64-42DC-8111-3FF11EAD6C0C}" presName="descendantText" presStyleLbl="alignAcc1" presStyleIdx="1" presStyleCnt="6">
        <dgm:presLayoutVars>
          <dgm:bulletEnabled val="1"/>
        </dgm:presLayoutVars>
      </dgm:prSet>
      <dgm:spPr/>
      <dgm:t>
        <a:bodyPr/>
        <a:lstStyle/>
        <a:p>
          <a:endParaRPr lang="en-US"/>
        </a:p>
      </dgm:t>
    </dgm:pt>
    <dgm:pt modelId="{A7A81E6E-40A3-4C92-8BE1-F9EEB93C0173}" type="pres">
      <dgm:prSet presAssocID="{ADE1DDBE-2CC8-4B10-9C51-A28C5408C978}" presName="sp" presStyleCnt="0"/>
      <dgm:spPr/>
      <dgm:t>
        <a:bodyPr/>
        <a:lstStyle/>
        <a:p>
          <a:endParaRPr lang="en-US"/>
        </a:p>
      </dgm:t>
    </dgm:pt>
    <dgm:pt modelId="{D3875770-C20A-49B3-A48A-2F3695C3AF31}" type="pres">
      <dgm:prSet presAssocID="{7F8579EF-13CA-49D8-98C1-5C2C511748A7}" presName="composite" presStyleCnt="0"/>
      <dgm:spPr/>
      <dgm:t>
        <a:bodyPr/>
        <a:lstStyle/>
        <a:p>
          <a:endParaRPr lang="en-US"/>
        </a:p>
      </dgm:t>
    </dgm:pt>
    <dgm:pt modelId="{E24283DF-D7C4-4039-8E68-52F1EB3BBCF5}" type="pres">
      <dgm:prSet presAssocID="{7F8579EF-13CA-49D8-98C1-5C2C511748A7}" presName="parentText" presStyleLbl="alignNode1" presStyleIdx="2" presStyleCnt="6">
        <dgm:presLayoutVars>
          <dgm:chMax val="1"/>
          <dgm:bulletEnabled val="1"/>
        </dgm:presLayoutVars>
      </dgm:prSet>
      <dgm:spPr/>
      <dgm:t>
        <a:bodyPr/>
        <a:lstStyle/>
        <a:p>
          <a:endParaRPr lang="en-US"/>
        </a:p>
      </dgm:t>
    </dgm:pt>
    <dgm:pt modelId="{6DDEF76C-8EDA-4F3D-9FAA-8FC8F6FFE9CA}" type="pres">
      <dgm:prSet presAssocID="{7F8579EF-13CA-49D8-98C1-5C2C511748A7}" presName="descendantText" presStyleLbl="alignAcc1" presStyleIdx="2" presStyleCnt="6">
        <dgm:presLayoutVars>
          <dgm:bulletEnabled val="1"/>
        </dgm:presLayoutVars>
      </dgm:prSet>
      <dgm:spPr/>
      <dgm:t>
        <a:bodyPr/>
        <a:lstStyle/>
        <a:p>
          <a:endParaRPr lang="en-US"/>
        </a:p>
      </dgm:t>
    </dgm:pt>
    <dgm:pt modelId="{F4AF551D-9649-42D3-813A-2C109F7CD871}" type="pres">
      <dgm:prSet presAssocID="{B6C4AD22-6A65-4B9C-95BF-5555EBAB45AB}" presName="sp" presStyleCnt="0"/>
      <dgm:spPr/>
      <dgm:t>
        <a:bodyPr/>
        <a:lstStyle/>
        <a:p>
          <a:endParaRPr lang="en-US"/>
        </a:p>
      </dgm:t>
    </dgm:pt>
    <dgm:pt modelId="{34F40879-05D3-417C-AC31-2CFF100297BE}" type="pres">
      <dgm:prSet presAssocID="{377F06B8-D7BE-404A-8848-3561E0602152}" presName="composite" presStyleCnt="0"/>
      <dgm:spPr/>
      <dgm:t>
        <a:bodyPr/>
        <a:lstStyle/>
        <a:p>
          <a:endParaRPr lang="en-US"/>
        </a:p>
      </dgm:t>
    </dgm:pt>
    <dgm:pt modelId="{CDC831FB-CD76-4795-906B-0B26102B441F}" type="pres">
      <dgm:prSet presAssocID="{377F06B8-D7BE-404A-8848-3561E0602152}" presName="parentText" presStyleLbl="alignNode1" presStyleIdx="3" presStyleCnt="6">
        <dgm:presLayoutVars>
          <dgm:chMax val="1"/>
          <dgm:bulletEnabled val="1"/>
        </dgm:presLayoutVars>
      </dgm:prSet>
      <dgm:spPr/>
      <dgm:t>
        <a:bodyPr/>
        <a:lstStyle/>
        <a:p>
          <a:endParaRPr lang="en-US"/>
        </a:p>
      </dgm:t>
    </dgm:pt>
    <dgm:pt modelId="{D6F5DA8D-3848-4345-AAFD-7B978D8936A8}" type="pres">
      <dgm:prSet presAssocID="{377F06B8-D7BE-404A-8848-3561E0602152}" presName="descendantText" presStyleLbl="alignAcc1" presStyleIdx="3" presStyleCnt="6">
        <dgm:presLayoutVars>
          <dgm:bulletEnabled val="1"/>
        </dgm:presLayoutVars>
      </dgm:prSet>
      <dgm:spPr/>
      <dgm:t>
        <a:bodyPr/>
        <a:lstStyle/>
        <a:p>
          <a:endParaRPr lang="en-US"/>
        </a:p>
      </dgm:t>
    </dgm:pt>
    <dgm:pt modelId="{68A336CB-F626-4F5C-AAF8-941F5ADB5494}" type="pres">
      <dgm:prSet presAssocID="{C6777784-7187-4CFF-AC5A-01132B1F471D}" presName="sp" presStyleCnt="0"/>
      <dgm:spPr/>
      <dgm:t>
        <a:bodyPr/>
        <a:lstStyle/>
        <a:p>
          <a:endParaRPr lang="en-US"/>
        </a:p>
      </dgm:t>
    </dgm:pt>
    <dgm:pt modelId="{1EA1E5E7-D45F-4EF1-9C05-573A7DC5CA29}" type="pres">
      <dgm:prSet presAssocID="{781F8B06-0D16-420B-B44B-CAB0EEF8595B}" presName="composite" presStyleCnt="0"/>
      <dgm:spPr/>
      <dgm:t>
        <a:bodyPr/>
        <a:lstStyle/>
        <a:p>
          <a:endParaRPr lang="en-US"/>
        </a:p>
      </dgm:t>
    </dgm:pt>
    <dgm:pt modelId="{0DE389E5-8457-4D5B-A0AA-53729B68C1D1}" type="pres">
      <dgm:prSet presAssocID="{781F8B06-0D16-420B-B44B-CAB0EEF8595B}" presName="parentText" presStyleLbl="alignNode1" presStyleIdx="4" presStyleCnt="6">
        <dgm:presLayoutVars>
          <dgm:chMax val="1"/>
          <dgm:bulletEnabled val="1"/>
        </dgm:presLayoutVars>
      </dgm:prSet>
      <dgm:spPr/>
      <dgm:t>
        <a:bodyPr/>
        <a:lstStyle/>
        <a:p>
          <a:endParaRPr lang="en-US"/>
        </a:p>
      </dgm:t>
    </dgm:pt>
    <dgm:pt modelId="{BFC19D5D-C8B0-4065-A01B-6F8D3C10B7C3}" type="pres">
      <dgm:prSet presAssocID="{781F8B06-0D16-420B-B44B-CAB0EEF8595B}" presName="descendantText" presStyleLbl="alignAcc1" presStyleIdx="4" presStyleCnt="6">
        <dgm:presLayoutVars>
          <dgm:bulletEnabled val="1"/>
        </dgm:presLayoutVars>
      </dgm:prSet>
      <dgm:spPr/>
      <dgm:t>
        <a:bodyPr/>
        <a:lstStyle/>
        <a:p>
          <a:endParaRPr lang="en-US"/>
        </a:p>
      </dgm:t>
    </dgm:pt>
    <dgm:pt modelId="{7130D9C3-BEF2-44F4-8248-83095717E7F1}" type="pres">
      <dgm:prSet presAssocID="{12BC9244-04BA-4D2B-8397-B335A10E3B6D}" presName="sp" presStyleCnt="0"/>
      <dgm:spPr/>
      <dgm:t>
        <a:bodyPr/>
        <a:lstStyle/>
        <a:p>
          <a:endParaRPr lang="en-US"/>
        </a:p>
      </dgm:t>
    </dgm:pt>
    <dgm:pt modelId="{3079D80B-1BB0-4875-9769-B1BB10232A2A}" type="pres">
      <dgm:prSet presAssocID="{240EC3F3-E30C-4DF2-8E89-365705DD092B}" presName="composite" presStyleCnt="0"/>
      <dgm:spPr/>
      <dgm:t>
        <a:bodyPr/>
        <a:lstStyle/>
        <a:p>
          <a:endParaRPr lang="en-US"/>
        </a:p>
      </dgm:t>
    </dgm:pt>
    <dgm:pt modelId="{525E7FB0-4040-495F-9BD7-EF71993DDD4B}" type="pres">
      <dgm:prSet presAssocID="{240EC3F3-E30C-4DF2-8E89-365705DD092B}" presName="parentText" presStyleLbl="alignNode1" presStyleIdx="5" presStyleCnt="6">
        <dgm:presLayoutVars>
          <dgm:chMax val="1"/>
          <dgm:bulletEnabled val="1"/>
        </dgm:presLayoutVars>
      </dgm:prSet>
      <dgm:spPr/>
      <dgm:t>
        <a:bodyPr/>
        <a:lstStyle/>
        <a:p>
          <a:endParaRPr lang="en-US"/>
        </a:p>
      </dgm:t>
    </dgm:pt>
    <dgm:pt modelId="{98A36EBD-4E4F-49BC-9EE5-1E0D0228880B}" type="pres">
      <dgm:prSet presAssocID="{240EC3F3-E30C-4DF2-8E89-365705DD092B}" presName="descendantText" presStyleLbl="alignAcc1" presStyleIdx="5" presStyleCnt="6">
        <dgm:presLayoutVars>
          <dgm:bulletEnabled val="1"/>
        </dgm:presLayoutVars>
      </dgm:prSet>
      <dgm:spPr/>
      <dgm:t>
        <a:bodyPr/>
        <a:lstStyle/>
        <a:p>
          <a:endParaRPr lang="en-US"/>
        </a:p>
      </dgm:t>
    </dgm:pt>
  </dgm:ptLst>
  <dgm:cxnLst>
    <dgm:cxn modelId="{339FB122-473B-4FA1-8425-37EADD2FB868}" srcId="{A9890AC4-D16A-40E6-8384-C6AF3986CB57}" destId="{781F8B06-0D16-420B-B44B-CAB0EEF8595B}" srcOrd="4" destOrd="0" parTransId="{1E18427F-B4AB-4457-AAC0-5FAA29DB737D}" sibTransId="{12BC9244-04BA-4D2B-8397-B335A10E3B6D}"/>
    <dgm:cxn modelId="{FF1CFB27-CEB5-423D-BC2C-FD3F5908B567}" srcId="{240EC3F3-E30C-4DF2-8E89-365705DD092B}" destId="{CC0225FC-64F4-4485-BEBD-E96A0AB30ECB}" srcOrd="0" destOrd="0" parTransId="{B977A802-7732-4430-88B1-298A7BFB6839}" sibTransId="{7E98F70E-8CB9-4C86-80D9-048AF749FA26}"/>
    <dgm:cxn modelId="{D0FA9FF1-A9FA-424C-BDE5-97CA6D9C41F2}" type="presOf" srcId="{647E470E-5BB6-45BA-AFAE-2D6FF5AB4791}" destId="{5E07546F-F4D8-4682-A4BB-8355A0AB44E1}" srcOrd="0" destOrd="0" presId="urn:microsoft.com/office/officeart/2005/8/layout/chevron2"/>
    <dgm:cxn modelId="{A24B8DA2-FB73-4CF1-988C-BBC4C5EF9D48}" type="presOf" srcId="{A9890AC4-D16A-40E6-8384-C6AF3986CB57}" destId="{C907742A-7515-47EA-887A-4006FAAB4F73}" srcOrd="0" destOrd="0" presId="urn:microsoft.com/office/officeart/2005/8/layout/chevron2"/>
    <dgm:cxn modelId="{6E390A3D-D100-4644-83AD-91CD24B39C76}" type="presOf" srcId="{240EC3F3-E30C-4DF2-8E89-365705DD092B}" destId="{525E7FB0-4040-495F-9BD7-EF71993DDD4B}" srcOrd="0" destOrd="0" presId="urn:microsoft.com/office/officeart/2005/8/layout/chevron2"/>
    <dgm:cxn modelId="{D1949BED-018B-472F-914C-50B1ECAE74BC}" srcId="{A9890AC4-D16A-40E6-8384-C6AF3986CB57}" destId="{377F06B8-D7BE-404A-8848-3561E0602152}" srcOrd="3" destOrd="0" parTransId="{49B28939-48BD-4667-AD48-99033DD7A5B5}" sibTransId="{C6777784-7187-4CFF-AC5A-01132B1F471D}"/>
    <dgm:cxn modelId="{2824377D-A552-4B4E-98D1-133AFE921ECD}" srcId="{A9890AC4-D16A-40E6-8384-C6AF3986CB57}" destId="{647E470E-5BB6-45BA-AFAE-2D6FF5AB4791}" srcOrd="0" destOrd="0" parTransId="{EFD005A4-4E8B-410B-8112-FD0575089BC5}" sibTransId="{8D0E4D2F-4847-4F22-BBAD-51594AE31D6B}"/>
    <dgm:cxn modelId="{39513C8C-6DA7-488C-90EB-541C8E84F91D}" srcId="{A9890AC4-D16A-40E6-8384-C6AF3986CB57}" destId="{7E171D96-AB64-42DC-8111-3FF11EAD6C0C}" srcOrd="1" destOrd="0" parTransId="{C0A00F69-50F2-4FA8-B393-FE2F2EF8A529}" sibTransId="{ADE1DDBE-2CC8-4B10-9C51-A28C5408C978}"/>
    <dgm:cxn modelId="{5002A96C-0A0B-49EB-ACE5-81028C611633}" srcId="{A9890AC4-D16A-40E6-8384-C6AF3986CB57}" destId="{240EC3F3-E30C-4DF2-8E89-365705DD092B}" srcOrd="5" destOrd="0" parTransId="{D8B7C88B-6C67-4669-B440-E48224AF2EE8}" sibTransId="{93EF3674-64A3-4D88-B5B0-F103F82EBA9C}"/>
    <dgm:cxn modelId="{4DFC80E8-C405-4C6F-9124-825293EE916A}" type="presOf" srcId="{CC0225FC-64F4-4485-BEBD-E96A0AB30ECB}" destId="{98A36EBD-4E4F-49BC-9EE5-1E0D0228880B}" srcOrd="0" destOrd="0" presId="urn:microsoft.com/office/officeart/2005/8/layout/chevron2"/>
    <dgm:cxn modelId="{CC78B11E-0156-445D-90E1-82FB74071D87}" srcId="{781F8B06-0D16-420B-B44B-CAB0EEF8595B}" destId="{80C1BBD9-EC7F-4CBB-9BEC-6D94BC020A11}" srcOrd="0" destOrd="0" parTransId="{9308EE58-DCAF-4590-AD46-8D577FE958DE}" sibTransId="{EEB1ED85-C6AD-4620-B044-5AE9911354C5}"/>
    <dgm:cxn modelId="{BE0CD57D-9033-405F-9CA3-C255A1C62F67}" srcId="{A9890AC4-D16A-40E6-8384-C6AF3986CB57}" destId="{7F8579EF-13CA-49D8-98C1-5C2C511748A7}" srcOrd="2" destOrd="0" parTransId="{7ED44D67-490E-4F80-A680-4DD99064A1A4}" sibTransId="{B6C4AD22-6A65-4B9C-95BF-5555EBAB45AB}"/>
    <dgm:cxn modelId="{C154F53F-42A2-4DDC-AA83-63C25C5732DF}" type="presOf" srcId="{7F8579EF-13CA-49D8-98C1-5C2C511748A7}" destId="{E24283DF-D7C4-4039-8E68-52F1EB3BBCF5}" srcOrd="0" destOrd="0" presId="urn:microsoft.com/office/officeart/2005/8/layout/chevron2"/>
    <dgm:cxn modelId="{2F20F17E-9865-496B-AE87-8BEE36EB72A2}" type="presOf" srcId="{377F06B8-D7BE-404A-8848-3561E0602152}" destId="{CDC831FB-CD76-4795-906B-0B26102B441F}" srcOrd="0" destOrd="0" presId="urn:microsoft.com/office/officeart/2005/8/layout/chevron2"/>
    <dgm:cxn modelId="{56EB4C5B-B62B-44AA-B791-0670ADA5ACA4}" srcId="{377F06B8-D7BE-404A-8848-3561E0602152}" destId="{4013A7D3-A306-4FE5-BE8F-F8C2EEF14411}" srcOrd="0" destOrd="0" parTransId="{235831E2-848E-4C20-8106-04787A1ADA55}" sibTransId="{767F7F72-0915-498A-AEFE-A9479A6E7881}"/>
    <dgm:cxn modelId="{BB04F201-8755-4784-933D-4114E80D4EB7}" type="presOf" srcId="{80C1BBD9-EC7F-4CBB-9BEC-6D94BC020A11}" destId="{BFC19D5D-C8B0-4065-A01B-6F8D3C10B7C3}" srcOrd="0" destOrd="0" presId="urn:microsoft.com/office/officeart/2005/8/layout/chevron2"/>
    <dgm:cxn modelId="{35AA042B-2956-455E-B5EA-FAFE172E0415}" type="presOf" srcId="{2CE554BD-B9D3-4297-8451-2EF5F2219C77}" destId="{AD419BDC-78D0-4B8D-820F-73A90FA463D4}" srcOrd="0" destOrd="0" presId="urn:microsoft.com/office/officeart/2005/8/layout/chevron2"/>
    <dgm:cxn modelId="{4BE6FAA3-F08B-4CEE-BF11-1590D8EA893D}" srcId="{7F8579EF-13CA-49D8-98C1-5C2C511748A7}" destId="{FCD411F0-A5CE-4AB8-825F-45D3E00DF820}" srcOrd="0" destOrd="0" parTransId="{85C7BB38-5DE2-4A62-A223-201FE386A406}" sibTransId="{7B7F68AC-C372-42F0-B293-DE5C17743C74}"/>
    <dgm:cxn modelId="{D6CCDFE4-FDB7-4495-B45E-ED1B8318A779}" type="presOf" srcId="{7E171D96-AB64-42DC-8111-3FF11EAD6C0C}" destId="{BD16FD79-2A41-4378-84A0-6F4840D3A50E}" srcOrd="0" destOrd="0" presId="urn:microsoft.com/office/officeart/2005/8/layout/chevron2"/>
    <dgm:cxn modelId="{FBBAC188-ED82-4F64-A7E4-1E3A46208099}" srcId="{647E470E-5BB6-45BA-AFAE-2D6FF5AB4791}" destId="{23E599ED-43D2-403B-8146-7401B36E7EEB}" srcOrd="0" destOrd="0" parTransId="{72B1C86C-0069-448B-9555-78E53F71E36C}" sibTransId="{F225FAD0-E9D1-4E30-9833-6A7146C282C1}"/>
    <dgm:cxn modelId="{C12E908C-274A-426D-A073-EE54CAA60917}" type="presOf" srcId="{FCD411F0-A5CE-4AB8-825F-45D3E00DF820}" destId="{6DDEF76C-8EDA-4F3D-9FAA-8FC8F6FFE9CA}" srcOrd="0" destOrd="0" presId="urn:microsoft.com/office/officeart/2005/8/layout/chevron2"/>
    <dgm:cxn modelId="{ACF4F0C0-507F-450E-BB6E-AB1FA926D878}" type="presOf" srcId="{4013A7D3-A306-4FE5-BE8F-F8C2EEF14411}" destId="{D6F5DA8D-3848-4345-AAFD-7B978D8936A8}" srcOrd="0" destOrd="0" presId="urn:microsoft.com/office/officeart/2005/8/layout/chevron2"/>
    <dgm:cxn modelId="{67B6E67C-573C-4443-B95D-0AD1B64E84A2}" srcId="{7E171D96-AB64-42DC-8111-3FF11EAD6C0C}" destId="{2CE554BD-B9D3-4297-8451-2EF5F2219C77}" srcOrd="0" destOrd="0" parTransId="{AD7B497A-DF73-4B4A-950C-F78332FE1CDB}" sibTransId="{3CDE6B3B-0613-42F9-917E-1B81C24751F8}"/>
    <dgm:cxn modelId="{4DF74D45-F58D-4456-8FAE-BFC6EA06164D}" type="presOf" srcId="{781F8B06-0D16-420B-B44B-CAB0EEF8595B}" destId="{0DE389E5-8457-4D5B-A0AA-53729B68C1D1}" srcOrd="0" destOrd="0" presId="urn:microsoft.com/office/officeart/2005/8/layout/chevron2"/>
    <dgm:cxn modelId="{E53EE453-9961-4160-A14F-507D721F4BEC}" type="presOf" srcId="{23E599ED-43D2-403B-8146-7401B36E7EEB}" destId="{7DF7AC64-6D8A-4C09-8EFE-348BF464FB93}" srcOrd="0" destOrd="0" presId="urn:microsoft.com/office/officeart/2005/8/layout/chevron2"/>
    <dgm:cxn modelId="{404224A8-DE63-4C00-BCBB-A4A31C0CC857}" type="presParOf" srcId="{C907742A-7515-47EA-887A-4006FAAB4F73}" destId="{BF5F1FDF-446F-441F-825D-1F76A5E731DF}" srcOrd="0" destOrd="0" presId="urn:microsoft.com/office/officeart/2005/8/layout/chevron2"/>
    <dgm:cxn modelId="{0A4FC08C-82DB-4DA3-8798-EAD980F8FA95}" type="presParOf" srcId="{BF5F1FDF-446F-441F-825D-1F76A5E731DF}" destId="{5E07546F-F4D8-4682-A4BB-8355A0AB44E1}" srcOrd="0" destOrd="0" presId="urn:microsoft.com/office/officeart/2005/8/layout/chevron2"/>
    <dgm:cxn modelId="{FCD86CEB-F2A7-42BE-9881-C43DB8237EC9}" type="presParOf" srcId="{BF5F1FDF-446F-441F-825D-1F76A5E731DF}" destId="{7DF7AC64-6D8A-4C09-8EFE-348BF464FB93}" srcOrd="1" destOrd="0" presId="urn:microsoft.com/office/officeart/2005/8/layout/chevron2"/>
    <dgm:cxn modelId="{57A65794-840F-4E2A-817F-762F564F3790}" type="presParOf" srcId="{C907742A-7515-47EA-887A-4006FAAB4F73}" destId="{74E3BAF3-1D63-47A9-9ED6-27833D1FB042}" srcOrd="1" destOrd="0" presId="urn:microsoft.com/office/officeart/2005/8/layout/chevron2"/>
    <dgm:cxn modelId="{4EDC4906-A995-4569-AF2B-E59752D553A3}" type="presParOf" srcId="{C907742A-7515-47EA-887A-4006FAAB4F73}" destId="{922AB8DF-3B8E-4932-AD1B-06E74BC4D3E7}" srcOrd="2" destOrd="0" presId="urn:microsoft.com/office/officeart/2005/8/layout/chevron2"/>
    <dgm:cxn modelId="{EA0E85E3-3285-4379-943C-45C9C9AB2136}" type="presParOf" srcId="{922AB8DF-3B8E-4932-AD1B-06E74BC4D3E7}" destId="{BD16FD79-2A41-4378-84A0-6F4840D3A50E}" srcOrd="0" destOrd="0" presId="urn:microsoft.com/office/officeart/2005/8/layout/chevron2"/>
    <dgm:cxn modelId="{3A1F420B-426E-42B6-90B3-412444808112}" type="presParOf" srcId="{922AB8DF-3B8E-4932-AD1B-06E74BC4D3E7}" destId="{AD419BDC-78D0-4B8D-820F-73A90FA463D4}" srcOrd="1" destOrd="0" presId="urn:microsoft.com/office/officeart/2005/8/layout/chevron2"/>
    <dgm:cxn modelId="{15789FEA-C889-46A1-98DE-86CBB57B7AAC}" type="presParOf" srcId="{C907742A-7515-47EA-887A-4006FAAB4F73}" destId="{A7A81E6E-40A3-4C92-8BE1-F9EEB93C0173}" srcOrd="3" destOrd="0" presId="urn:microsoft.com/office/officeart/2005/8/layout/chevron2"/>
    <dgm:cxn modelId="{93537219-2AA3-41FD-BE6B-FE9561694D7A}" type="presParOf" srcId="{C907742A-7515-47EA-887A-4006FAAB4F73}" destId="{D3875770-C20A-49B3-A48A-2F3695C3AF31}" srcOrd="4" destOrd="0" presId="urn:microsoft.com/office/officeart/2005/8/layout/chevron2"/>
    <dgm:cxn modelId="{4394FF30-2E7D-440A-93EF-B5B1B6E9A330}" type="presParOf" srcId="{D3875770-C20A-49B3-A48A-2F3695C3AF31}" destId="{E24283DF-D7C4-4039-8E68-52F1EB3BBCF5}" srcOrd="0" destOrd="0" presId="urn:microsoft.com/office/officeart/2005/8/layout/chevron2"/>
    <dgm:cxn modelId="{F70755BC-0816-4EBD-8E3A-293167AE82DB}" type="presParOf" srcId="{D3875770-C20A-49B3-A48A-2F3695C3AF31}" destId="{6DDEF76C-8EDA-4F3D-9FAA-8FC8F6FFE9CA}" srcOrd="1" destOrd="0" presId="urn:microsoft.com/office/officeart/2005/8/layout/chevron2"/>
    <dgm:cxn modelId="{44B13B54-F6DB-4A9E-A742-E1A5C2D3F3B3}" type="presParOf" srcId="{C907742A-7515-47EA-887A-4006FAAB4F73}" destId="{F4AF551D-9649-42D3-813A-2C109F7CD871}" srcOrd="5" destOrd="0" presId="urn:microsoft.com/office/officeart/2005/8/layout/chevron2"/>
    <dgm:cxn modelId="{8392821C-50B4-4A24-87E5-D9EC30B58F05}" type="presParOf" srcId="{C907742A-7515-47EA-887A-4006FAAB4F73}" destId="{34F40879-05D3-417C-AC31-2CFF100297BE}" srcOrd="6" destOrd="0" presId="urn:microsoft.com/office/officeart/2005/8/layout/chevron2"/>
    <dgm:cxn modelId="{F4709384-107A-49FD-B416-3BB0275995E9}" type="presParOf" srcId="{34F40879-05D3-417C-AC31-2CFF100297BE}" destId="{CDC831FB-CD76-4795-906B-0B26102B441F}" srcOrd="0" destOrd="0" presId="urn:microsoft.com/office/officeart/2005/8/layout/chevron2"/>
    <dgm:cxn modelId="{FE6D1632-8082-4392-A186-3BB29D627078}" type="presParOf" srcId="{34F40879-05D3-417C-AC31-2CFF100297BE}" destId="{D6F5DA8D-3848-4345-AAFD-7B978D8936A8}" srcOrd="1" destOrd="0" presId="urn:microsoft.com/office/officeart/2005/8/layout/chevron2"/>
    <dgm:cxn modelId="{B3DB8683-EEAB-4146-84B6-05273FEAB673}" type="presParOf" srcId="{C907742A-7515-47EA-887A-4006FAAB4F73}" destId="{68A336CB-F626-4F5C-AAF8-941F5ADB5494}" srcOrd="7" destOrd="0" presId="urn:microsoft.com/office/officeart/2005/8/layout/chevron2"/>
    <dgm:cxn modelId="{A6A9F2E5-B4C9-4D71-9B27-F1985D77A7A3}" type="presParOf" srcId="{C907742A-7515-47EA-887A-4006FAAB4F73}" destId="{1EA1E5E7-D45F-4EF1-9C05-573A7DC5CA29}" srcOrd="8" destOrd="0" presId="urn:microsoft.com/office/officeart/2005/8/layout/chevron2"/>
    <dgm:cxn modelId="{1DB24310-504F-40AC-B9D5-6B61CD6B8DAE}" type="presParOf" srcId="{1EA1E5E7-D45F-4EF1-9C05-573A7DC5CA29}" destId="{0DE389E5-8457-4D5B-A0AA-53729B68C1D1}" srcOrd="0" destOrd="0" presId="urn:microsoft.com/office/officeart/2005/8/layout/chevron2"/>
    <dgm:cxn modelId="{85D64FB9-56A7-48E8-80CC-69F1CC7E002D}" type="presParOf" srcId="{1EA1E5E7-D45F-4EF1-9C05-573A7DC5CA29}" destId="{BFC19D5D-C8B0-4065-A01B-6F8D3C10B7C3}" srcOrd="1" destOrd="0" presId="urn:microsoft.com/office/officeart/2005/8/layout/chevron2"/>
    <dgm:cxn modelId="{F2BFC853-88F5-44C8-A9BC-0B6E43CB0ECE}" type="presParOf" srcId="{C907742A-7515-47EA-887A-4006FAAB4F73}" destId="{7130D9C3-BEF2-44F4-8248-83095717E7F1}" srcOrd="9" destOrd="0" presId="urn:microsoft.com/office/officeart/2005/8/layout/chevron2"/>
    <dgm:cxn modelId="{46FF47E1-178D-4EC9-8FC8-55C792135683}" type="presParOf" srcId="{C907742A-7515-47EA-887A-4006FAAB4F73}" destId="{3079D80B-1BB0-4875-9769-B1BB10232A2A}" srcOrd="10" destOrd="0" presId="urn:microsoft.com/office/officeart/2005/8/layout/chevron2"/>
    <dgm:cxn modelId="{5CB5BF7A-11F7-4197-BA6F-F48E61807453}" type="presParOf" srcId="{3079D80B-1BB0-4875-9769-B1BB10232A2A}" destId="{525E7FB0-4040-495F-9BD7-EF71993DDD4B}" srcOrd="0" destOrd="0" presId="urn:microsoft.com/office/officeart/2005/8/layout/chevron2"/>
    <dgm:cxn modelId="{70D8896B-5C4D-4379-A743-707C5A424DFE}" type="presParOf" srcId="{3079D80B-1BB0-4875-9769-B1BB10232A2A}" destId="{98A36EBD-4E4F-49BC-9EE5-1E0D0228880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890AC4-D16A-40E6-8384-C6AF3986CB5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647E470E-5BB6-45BA-AFAE-2D6FF5AB4791}">
      <dgm:prSet phldrT="[Text]" custT="1"/>
      <dgm:spPr/>
      <dgm:t>
        <a:bodyPr/>
        <a:lstStyle/>
        <a:p>
          <a:r>
            <a:rPr lang="en-US" sz="2800" dirty="0" smtClean="0"/>
            <a:t>1</a:t>
          </a:r>
          <a:endParaRPr lang="en-US" sz="2800" dirty="0"/>
        </a:p>
      </dgm:t>
    </dgm:pt>
    <dgm:pt modelId="{EFD005A4-4E8B-410B-8112-FD0575089BC5}" type="parTrans" cxnId="{2824377D-A552-4B4E-98D1-133AFE921ECD}">
      <dgm:prSet/>
      <dgm:spPr/>
      <dgm:t>
        <a:bodyPr/>
        <a:lstStyle/>
        <a:p>
          <a:endParaRPr lang="en-US" sz="2800"/>
        </a:p>
      </dgm:t>
    </dgm:pt>
    <dgm:pt modelId="{8D0E4D2F-4847-4F22-BBAD-51594AE31D6B}" type="sibTrans" cxnId="{2824377D-A552-4B4E-98D1-133AFE921ECD}">
      <dgm:prSet/>
      <dgm:spPr/>
      <dgm:t>
        <a:bodyPr/>
        <a:lstStyle/>
        <a:p>
          <a:endParaRPr lang="en-US" sz="2800"/>
        </a:p>
      </dgm:t>
    </dgm:pt>
    <dgm:pt modelId="{7E171D96-AB64-42DC-8111-3FF11EAD6C0C}">
      <dgm:prSet phldrT="[Text]" custT="1"/>
      <dgm:spPr/>
      <dgm:t>
        <a:bodyPr/>
        <a:lstStyle/>
        <a:p>
          <a:r>
            <a:rPr lang="en-US" sz="2800" dirty="0" smtClean="0"/>
            <a:t>2</a:t>
          </a:r>
          <a:endParaRPr lang="en-US" sz="2800" dirty="0"/>
        </a:p>
      </dgm:t>
    </dgm:pt>
    <dgm:pt modelId="{C0A00F69-50F2-4FA8-B393-FE2F2EF8A529}" type="parTrans" cxnId="{39513C8C-6DA7-488C-90EB-541C8E84F91D}">
      <dgm:prSet/>
      <dgm:spPr/>
      <dgm:t>
        <a:bodyPr/>
        <a:lstStyle/>
        <a:p>
          <a:endParaRPr lang="en-US" sz="2800"/>
        </a:p>
      </dgm:t>
    </dgm:pt>
    <dgm:pt modelId="{ADE1DDBE-2CC8-4B10-9C51-A28C5408C978}" type="sibTrans" cxnId="{39513C8C-6DA7-488C-90EB-541C8E84F91D}">
      <dgm:prSet/>
      <dgm:spPr/>
      <dgm:t>
        <a:bodyPr/>
        <a:lstStyle/>
        <a:p>
          <a:endParaRPr lang="en-US" sz="2800"/>
        </a:p>
      </dgm:t>
    </dgm:pt>
    <dgm:pt modelId="{2CE554BD-B9D3-4297-8451-2EF5F2219C77}">
      <dgm:prSet phldrT="[Text]" custT="1"/>
      <dgm:spPr/>
      <dgm:t>
        <a:bodyPr/>
        <a:lstStyle/>
        <a:p>
          <a:r>
            <a:rPr lang="en-US" sz="2800" dirty="0" smtClean="0"/>
            <a:t>Identification of “targets”</a:t>
          </a:r>
          <a:endParaRPr lang="en-US" sz="2800" dirty="0"/>
        </a:p>
      </dgm:t>
    </dgm:pt>
    <dgm:pt modelId="{AD7B497A-DF73-4B4A-950C-F78332FE1CDB}" type="parTrans" cxnId="{67B6E67C-573C-4443-B95D-0AD1B64E84A2}">
      <dgm:prSet/>
      <dgm:spPr/>
      <dgm:t>
        <a:bodyPr/>
        <a:lstStyle/>
        <a:p>
          <a:endParaRPr lang="en-US" sz="2800"/>
        </a:p>
      </dgm:t>
    </dgm:pt>
    <dgm:pt modelId="{3CDE6B3B-0613-42F9-917E-1B81C24751F8}" type="sibTrans" cxnId="{67B6E67C-573C-4443-B95D-0AD1B64E84A2}">
      <dgm:prSet/>
      <dgm:spPr/>
      <dgm:t>
        <a:bodyPr/>
        <a:lstStyle/>
        <a:p>
          <a:endParaRPr lang="en-US" sz="2800"/>
        </a:p>
      </dgm:t>
    </dgm:pt>
    <dgm:pt modelId="{7F8579EF-13CA-49D8-98C1-5C2C511748A7}">
      <dgm:prSet phldrT="[Text]" custT="1"/>
      <dgm:spPr/>
      <dgm:t>
        <a:bodyPr/>
        <a:lstStyle/>
        <a:p>
          <a:r>
            <a:rPr lang="en-US" sz="2800" dirty="0" smtClean="0"/>
            <a:t>3</a:t>
          </a:r>
          <a:endParaRPr lang="en-US" sz="2800" dirty="0"/>
        </a:p>
      </dgm:t>
    </dgm:pt>
    <dgm:pt modelId="{7ED44D67-490E-4F80-A680-4DD99064A1A4}" type="parTrans" cxnId="{BE0CD57D-9033-405F-9CA3-C255A1C62F67}">
      <dgm:prSet/>
      <dgm:spPr/>
      <dgm:t>
        <a:bodyPr/>
        <a:lstStyle/>
        <a:p>
          <a:endParaRPr lang="en-US" sz="2800"/>
        </a:p>
      </dgm:t>
    </dgm:pt>
    <dgm:pt modelId="{B6C4AD22-6A65-4B9C-95BF-5555EBAB45AB}" type="sibTrans" cxnId="{BE0CD57D-9033-405F-9CA3-C255A1C62F67}">
      <dgm:prSet/>
      <dgm:spPr/>
      <dgm:t>
        <a:bodyPr/>
        <a:lstStyle/>
        <a:p>
          <a:endParaRPr lang="en-US" sz="2800"/>
        </a:p>
      </dgm:t>
    </dgm:pt>
    <dgm:pt modelId="{FCD411F0-A5CE-4AB8-825F-45D3E00DF820}">
      <dgm:prSet phldrT="[Text]" custT="1"/>
      <dgm:spPr/>
      <dgm:t>
        <a:bodyPr/>
        <a:lstStyle/>
        <a:p>
          <a:r>
            <a:rPr lang="en-US" sz="2800" dirty="0" smtClean="0"/>
            <a:t>Scenarios and questionnaires design</a:t>
          </a:r>
          <a:endParaRPr lang="en-US" sz="2800" dirty="0"/>
        </a:p>
      </dgm:t>
    </dgm:pt>
    <dgm:pt modelId="{85C7BB38-5DE2-4A62-A223-201FE386A406}" type="parTrans" cxnId="{4BE6FAA3-F08B-4CEE-BF11-1590D8EA893D}">
      <dgm:prSet/>
      <dgm:spPr/>
      <dgm:t>
        <a:bodyPr/>
        <a:lstStyle/>
        <a:p>
          <a:endParaRPr lang="en-US" sz="2800"/>
        </a:p>
      </dgm:t>
    </dgm:pt>
    <dgm:pt modelId="{7B7F68AC-C372-42F0-B293-DE5C17743C74}" type="sibTrans" cxnId="{4BE6FAA3-F08B-4CEE-BF11-1590D8EA893D}">
      <dgm:prSet/>
      <dgm:spPr/>
      <dgm:t>
        <a:bodyPr/>
        <a:lstStyle/>
        <a:p>
          <a:endParaRPr lang="en-US" sz="2800"/>
        </a:p>
      </dgm:t>
    </dgm:pt>
    <dgm:pt modelId="{377F06B8-D7BE-404A-8848-3561E0602152}">
      <dgm:prSet phldrT="[Text]" custT="1"/>
      <dgm:spPr/>
      <dgm:t>
        <a:bodyPr/>
        <a:lstStyle/>
        <a:p>
          <a:r>
            <a:rPr lang="en-US" sz="2800" dirty="0" smtClean="0"/>
            <a:t>4</a:t>
          </a:r>
          <a:endParaRPr lang="en-US" sz="2800" dirty="0"/>
        </a:p>
      </dgm:t>
    </dgm:pt>
    <dgm:pt modelId="{49B28939-48BD-4667-AD48-99033DD7A5B5}" type="parTrans" cxnId="{D1949BED-018B-472F-914C-50B1ECAE74BC}">
      <dgm:prSet/>
      <dgm:spPr/>
      <dgm:t>
        <a:bodyPr/>
        <a:lstStyle/>
        <a:p>
          <a:endParaRPr lang="en-US" sz="2800"/>
        </a:p>
      </dgm:t>
    </dgm:pt>
    <dgm:pt modelId="{C6777784-7187-4CFF-AC5A-01132B1F471D}" type="sibTrans" cxnId="{D1949BED-018B-472F-914C-50B1ECAE74BC}">
      <dgm:prSet/>
      <dgm:spPr/>
      <dgm:t>
        <a:bodyPr/>
        <a:lstStyle/>
        <a:p>
          <a:endParaRPr lang="en-US" sz="2800"/>
        </a:p>
      </dgm:t>
    </dgm:pt>
    <dgm:pt modelId="{4013A7D3-A306-4FE5-BE8F-F8C2EEF14411}">
      <dgm:prSet phldrT="[Text]" custT="1"/>
      <dgm:spPr/>
      <dgm:t>
        <a:bodyPr/>
        <a:lstStyle/>
        <a:p>
          <a:r>
            <a:rPr lang="en-US" sz="2800" dirty="0" smtClean="0"/>
            <a:t>“Defining” and training shoppers</a:t>
          </a:r>
          <a:endParaRPr lang="en-US" sz="2800" dirty="0"/>
        </a:p>
      </dgm:t>
    </dgm:pt>
    <dgm:pt modelId="{235831E2-848E-4C20-8106-04787A1ADA55}" type="parTrans" cxnId="{56EB4C5B-B62B-44AA-B791-0670ADA5ACA4}">
      <dgm:prSet/>
      <dgm:spPr/>
      <dgm:t>
        <a:bodyPr/>
        <a:lstStyle/>
        <a:p>
          <a:endParaRPr lang="en-US" sz="2800"/>
        </a:p>
      </dgm:t>
    </dgm:pt>
    <dgm:pt modelId="{767F7F72-0915-498A-AEFE-A9479A6E7881}" type="sibTrans" cxnId="{56EB4C5B-B62B-44AA-B791-0670ADA5ACA4}">
      <dgm:prSet/>
      <dgm:spPr/>
      <dgm:t>
        <a:bodyPr/>
        <a:lstStyle/>
        <a:p>
          <a:endParaRPr lang="en-US" sz="2800"/>
        </a:p>
      </dgm:t>
    </dgm:pt>
    <dgm:pt modelId="{781F8B06-0D16-420B-B44B-CAB0EEF8595B}">
      <dgm:prSet phldrT="[Text]" custT="1"/>
      <dgm:spPr/>
      <dgm:t>
        <a:bodyPr/>
        <a:lstStyle/>
        <a:p>
          <a:r>
            <a:rPr lang="en-US" sz="2800" dirty="0" smtClean="0"/>
            <a:t>5</a:t>
          </a:r>
          <a:endParaRPr lang="en-US" sz="2800" dirty="0"/>
        </a:p>
      </dgm:t>
    </dgm:pt>
    <dgm:pt modelId="{1E18427F-B4AB-4457-AAC0-5FAA29DB737D}" type="parTrans" cxnId="{339FB122-473B-4FA1-8425-37EADD2FB868}">
      <dgm:prSet/>
      <dgm:spPr/>
      <dgm:t>
        <a:bodyPr/>
        <a:lstStyle/>
        <a:p>
          <a:endParaRPr lang="en-US" sz="2800"/>
        </a:p>
      </dgm:t>
    </dgm:pt>
    <dgm:pt modelId="{12BC9244-04BA-4D2B-8397-B335A10E3B6D}" type="sibTrans" cxnId="{339FB122-473B-4FA1-8425-37EADD2FB868}">
      <dgm:prSet/>
      <dgm:spPr/>
      <dgm:t>
        <a:bodyPr/>
        <a:lstStyle/>
        <a:p>
          <a:endParaRPr lang="en-US" sz="2800"/>
        </a:p>
      </dgm:t>
    </dgm:pt>
    <dgm:pt modelId="{240EC3F3-E30C-4DF2-8E89-365705DD092B}">
      <dgm:prSet phldrT="[Text]" custT="1"/>
      <dgm:spPr/>
      <dgm:t>
        <a:bodyPr/>
        <a:lstStyle/>
        <a:p>
          <a:r>
            <a:rPr lang="en-US" sz="2800" dirty="0" smtClean="0"/>
            <a:t>6</a:t>
          </a:r>
          <a:endParaRPr lang="en-US" sz="2800" dirty="0"/>
        </a:p>
      </dgm:t>
    </dgm:pt>
    <dgm:pt modelId="{D8B7C88B-6C67-4669-B440-E48224AF2EE8}" type="parTrans" cxnId="{5002A96C-0A0B-49EB-ACE5-81028C611633}">
      <dgm:prSet/>
      <dgm:spPr/>
      <dgm:t>
        <a:bodyPr/>
        <a:lstStyle/>
        <a:p>
          <a:endParaRPr lang="en-US" sz="2800"/>
        </a:p>
      </dgm:t>
    </dgm:pt>
    <dgm:pt modelId="{93EF3674-64A3-4D88-B5B0-F103F82EBA9C}" type="sibTrans" cxnId="{5002A96C-0A0B-49EB-ACE5-81028C611633}">
      <dgm:prSet/>
      <dgm:spPr/>
      <dgm:t>
        <a:bodyPr/>
        <a:lstStyle/>
        <a:p>
          <a:endParaRPr lang="en-US" sz="2800"/>
        </a:p>
      </dgm:t>
    </dgm:pt>
    <dgm:pt modelId="{80C1BBD9-EC7F-4CBB-9BEC-6D94BC020A11}">
      <dgm:prSet phldrT="[Text]" custT="1"/>
      <dgm:spPr/>
      <dgm:t>
        <a:bodyPr/>
        <a:lstStyle/>
        <a:p>
          <a:r>
            <a:rPr lang="en-US" sz="2800" dirty="0" smtClean="0"/>
            <a:t>Pilot stage and evaluation of scenarios &amp; questionnaires</a:t>
          </a:r>
          <a:endParaRPr lang="en-US" sz="2800" dirty="0"/>
        </a:p>
      </dgm:t>
    </dgm:pt>
    <dgm:pt modelId="{9308EE58-DCAF-4590-AD46-8D577FE958DE}" type="parTrans" cxnId="{CC78B11E-0156-445D-90E1-82FB74071D87}">
      <dgm:prSet/>
      <dgm:spPr/>
      <dgm:t>
        <a:bodyPr/>
        <a:lstStyle/>
        <a:p>
          <a:endParaRPr lang="en-US" sz="2800"/>
        </a:p>
      </dgm:t>
    </dgm:pt>
    <dgm:pt modelId="{EEB1ED85-C6AD-4620-B044-5AE9911354C5}" type="sibTrans" cxnId="{CC78B11E-0156-445D-90E1-82FB74071D87}">
      <dgm:prSet/>
      <dgm:spPr/>
      <dgm:t>
        <a:bodyPr/>
        <a:lstStyle/>
        <a:p>
          <a:endParaRPr lang="en-US" sz="2800"/>
        </a:p>
      </dgm:t>
    </dgm:pt>
    <dgm:pt modelId="{CC0225FC-64F4-4485-BEBD-E96A0AB30ECB}">
      <dgm:prSet phldrT="[Text]" custT="1"/>
      <dgm:spPr/>
      <dgm:t>
        <a:bodyPr/>
        <a:lstStyle/>
        <a:p>
          <a:r>
            <a:rPr lang="en-US" sz="2800" dirty="0" smtClean="0"/>
            <a:t>Data collection</a:t>
          </a:r>
          <a:endParaRPr lang="en-US" sz="2800" dirty="0"/>
        </a:p>
      </dgm:t>
    </dgm:pt>
    <dgm:pt modelId="{B977A802-7732-4430-88B1-298A7BFB6839}" type="parTrans" cxnId="{FF1CFB27-CEB5-423D-BC2C-FD3F5908B567}">
      <dgm:prSet/>
      <dgm:spPr/>
      <dgm:t>
        <a:bodyPr/>
        <a:lstStyle/>
        <a:p>
          <a:endParaRPr lang="en-US" sz="2800"/>
        </a:p>
      </dgm:t>
    </dgm:pt>
    <dgm:pt modelId="{7E98F70E-8CB9-4C86-80D9-048AF749FA26}" type="sibTrans" cxnId="{FF1CFB27-CEB5-423D-BC2C-FD3F5908B567}">
      <dgm:prSet/>
      <dgm:spPr/>
      <dgm:t>
        <a:bodyPr/>
        <a:lstStyle/>
        <a:p>
          <a:endParaRPr lang="en-US" sz="2800"/>
        </a:p>
      </dgm:t>
    </dgm:pt>
    <dgm:pt modelId="{F7921FF6-D684-444F-AE1B-2B14661724CA}">
      <dgm:prSet phldrT="[Text]" custT="1"/>
      <dgm:spPr/>
      <dgm:t>
        <a:bodyPr/>
        <a:lstStyle/>
        <a:p>
          <a:r>
            <a:rPr lang="en-US" sz="2800" dirty="0" smtClean="0"/>
            <a:t>7</a:t>
          </a:r>
          <a:endParaRPr lang="en-US" sz="2800" dirty="0"/>
        </a:p>
      </dgm:t>
    </dgm:pt>
    <dgm:pt modelId="{1EC6EE4E-751A-1545-8582-084D209D2F09}" type="parTrans" cxnId="{554FB96E-7642-DD43-9D01-9B74E3D79699}">
      <dgm:prSet/>
      <dgm:spPr/>
      <dgm:t>
        <a:bodyPr/>
        <a:lstStyle/>
        <a:p>
          <a:endParaRPr lang="en-US" sz="2800"/>
        </a:p>
      </dgm:t>
    </dgm:pt>
    <dgm:pt modelId="{9758E218-AF97-814E-9439-110D2EAC62ED}" type="sibTrans" cxnId="{554FB96E-7642-DD43-9D01-9B74E3D79699}">
      <dgm:prSet/>
      <dgm:spPr/>
      <dgm:t>
        <a:bodyPr/>
        <a:lstStyle/>
        <a:p>
          <a:endParaRPr lang="en-US" sz="2800"/>
        </a:p>
      </dgm:t>
    </dgm:pt>
    <dgm:pt modelId="{2AC42E40-5E92-4D4C-B7C5-475491C71825}">
      <dgm:prSet phldrT="[Text]" custT="1"/>
      <dgm:spPr/>
      <dgm:t>
        <a:bodyPr/>
        <a:lstStyle/>
        <a:p>
          <a:r>
            <a:rPr lang="en-US" sz="2800" dirty="0" smtClean="0"/>
            <a:t>Analysis</a:t>
          </a:r>
          <a:endParaRPr lang="en-US" sz="2800" dirty="0"/>
        </a:p>
      </dgm:t>
    </dgm:pt>
    <dgm:pt modelId="{9B1F81EB-91E2-D54D-84C2-985786CDF2AB}" type="parTrans" cxnId="{5F3BC94B-1032-4A4E-85CE-7334108E4C70}">
      <dgm:prSet/>
      <dgm:spPr/>
      <dgm:t>
        <a:bodyPr/>
        <a:lstStyle/>
        <a:p>
          <a:endParaRPr lang="en-US" sz="2800"/>
        </a:p>
      </dgm:t>
    </dgm:pt>
    <dgm:pt modelId="{B5AADFEC-DB03-B447-BDD0-A071D6CD704F}" type="sibTrans" cxnId="{5F3BC94B-1032-4A4E-85CE-7334108E4C70}">
      <dgm:prSet/>
      <dgm:spPr/>
      <dgm:t>
        <a:bodyPr/>
        <a:lstStyle/>
        <a:p>
          <a:endParaRPr lang="en-US" sz="2800"/>
        </a:p>
      </dgm:t>
    </dgm:pt>
    <dgm:pt modelId="{15A9F693-0370-FE4F-8722-6178BCDDE7A9}">
      <dgm:prSet phldrT="[Text]" custT="1"/>
      <dgm:spPr/>
      <dgm:t>
        <a:bodyPr/>
        <a:lstStyle/>
        <a:p>
          <a:r>
            <a:rPr lang="en-US" sz="2800" dirty="0" smtClean="0"/>
            <a:t>8</a:t>
          </a:r>
          <a:endParaRPr lang="en-US" sz="2800" dirty="0"/>
        </a:p>
      </dgm:t>
    </dgm:pt>
    <dgm:pt modelId="{5D6F38B4-BAA6-7E4D-8F60-D6F273F16BA3}" type="parTrans" cxnId="{13384A25-176F-584E-9103-FAED76F79622}">
      <dgm:prSet/>
      <dgm:spPr/>
      <dgm:t>
        <a:bodyPr/>
        <a:lstStyle/>
        <a:p>
          <a:endParaRPr lang="en-US" sz="2800"/>
        </a:p>
      </dgm:t>
    </dgm:pt>
    <dgm:pt modelId="{947FFEBD-E8B8-5C48-B745-0CC01FF7F65B}" type="sibTrans" cxnId="{13384A25-176F-584E-9103-FAED76F79622}">
      <dgm:prSet/>
      <dgm:spPr/>
      <dgm:t>
        <a:bodyPr/>
        <a:lstStyle/>
        <a:p>
          <a:endParaRPr lang="en-US" sz="2800"/>
        </a:p>
      </dgm:t>
    </dgm:pt>
    <dgm:pt modelId="{35425D84-7BCE-4C49-A804-4442E21F1936}">
      <dgm:prSet phldrT="[Text]" custT="1"/>
      <dgm:spPr/>
      <dgm:t>
        <a:bodyPr/>
        <a:lstStyle/>
        <a:p>
          <a:r>
            <a:rPr lang="en-US" sz="2800" dirty="0" smtClean="0"/>
            <a:t>Summary report</a:t>
          </a:r>
          <a:endParaRPr lang="en-US" sz="2800" dirty="0"/>
        </a:p>
      </dgm:t>
    </dgm:pt>
    <dgm:pt modelId="{1C394A8B-80DD-B546-B96F-9DB2E57948C9}" type="parTrans" cxnId="{6FB15566-7232-6744-9C26-D7AD861DFA02}">
      <dgm:prSet/>
      <dgm:spPr/>
      <dgm:t>
        <a:bodyPr/>
        <a:lstStyle/>
        <a:p>
          <a:endParaRPr lang="en-US" sz="2800"/>
        </a:p>
      </dgm:t>
    </dgm:pt>
    <dgm:pt modelId="{7BFB236A-CA96-1E41-AD6E-F26CAB2767F2}" type="sibTrans" cxnId="{6FB15566-7232-6744-9C26-D7AD861DFA02}">
      <dgm:prSet/>
      <dgm:spPr/>
      <dgm:t>
        <a:bodyPr/>
        <a:lstStyle/>
        <a:p>
          <a:endParaRPr lang="en-US" sz="2800"/>
        </a:p>
      </dgm:t>
    </dgm:pt>
    <dgm:pt modelId="{526D6346-9829-C44A-AD6B-9D0F0E53A7C5}">
      <dgm:prSet phldrT="[Text]" custT="1"/>
      <dgm:spPr/>
      <dgm:t>
        <a:bodyPr/>
        <a:lstStyle/>
        <a:p>
          <a:r>
            <a:rPr lang="en-US" sz="2800" dirty="0" smtClean="0"/>
            <a:t>9</a:t>
          </a:r>
          <a:endParaRPr lang="en-US" sz="2800" dirty="0"/>
        </a:p>
      </dgm:t>
    </dgm:pt>
    <dgm:pt modelId="{39BC5AFB-3DDF-1849-A5EB-37DDAF5269F1}" type="parTrans" cxnId="{B80E02C3-E5E8-5B47-8BB5-04156428E488}">
      <dgm:prSet/>
      <dgm:spPr/>
      <dgm:t>
        <a:bodyPr/>
        <a:lstStyle/>
        <a:p>
          <a:endParaRPr lang="en-US" sz="2800"/>
        </a:p>
      </dgm:t>
    </dgm:pt>
    <dgm:pt modelId="{BBA9806D-72D0-074A-9F8C-3E4FA4169706}" type="sibTrans" cxnId="{B80E02C3-E5E8-5B47-8BB5-04156428E488}">
      <dgm:prSet/>
      <dgm:spPr/>
      <dgm:t>
        <a:bodyPr/>
        <a:lstStyle/>
        <a:p>
          <a:endParaRPr lang="en-US" sz="2800"/>
        </a:p>
      </dgm:t>
    </dgm:pt>
    <dgm:pt modelId="{8877A6F6-BB11-4C4A-A637-1326E808EBE8}">
      <dgm:prSet phldrT="[Text]" custT="1"/>
      <dgm:spPr/>
      <dgm:t>
        <a:bodyPr/>
        <a:lstStyle/>
        <a:p>
          <a:r>
            <a:rPr lang="en-US" sz="2800" dirty="0" smtClean="0"/>
            <a:t>Follow-up actions</a:t>
          </a:r>
          <a:endParaRPr lang="en-US" sz="2800" dirty="0"/>
        </a:p>
      </dgm:t>
    </dgm:pt>
    <dgm:pt modelId="{D2EB3FB5-3AF9-F847-9A07-4AA29CFA4D64}" type="parTrans" cxnId="{25E09ECC-0252-C44B-9BD1-9CC53C0F439D}">
      <dgm:prSet/>
      <dgm:spPr/>
      <dgm:t>
        <a:bodyPr/>
        <a:lstStyle/>
        <a:p>
          <a:endParaRPr lang="en-US" sz="2800"/>
        </a:p>
      </dgm:t>
    </dgm:pt>
    <dgm:pt modelId="{90E35D5B-8FAD-1E45-B8BD-A7E4E55AF829}" type="sibTrans" cxnId="{25E09ECC-0252-C44B-9BD1-9CC53C0F439D}">
      <dgm:prSet/>
      <dgm:spPr/>
      <dgm:t>
        <a:bodyPr/>
        <a:lstStyle/>
        <a:p>
          <a:endParaRPr lang="en-US" sz="2800"/>
        </a:p>
      </dgm:t>
    </dgm:pt>
    <dgm:pt modelId="{23E599ED-43D2-403B-8146-7401B36E7EEB}">
      <dgm:prSet phldrT="[Text]" custT="1"/>
      <dgm:spPr/>
      <dgm:t>
        <a:bodyPr/>
        <a:lstStyle/>
        <a:p>
          <a:r>
            <a:rPr lang="en-US" sz="2800" dirty="0" smtClean="0"/>
            <a:t>Setting objectives and goals</a:t>
          </a:r>
          <a:endParaRPr lang="en-US" sz="2800" dirty="0"/>
        </a:p>
      </dgm:t>
    </dgm:pt>
    <dgm:pt modelId="{F225FAD0-E9D1-4E30-9833-6A7146C282C1}" type="sibTrans" cxnId="{FBBAC188-ED82-4F64-A7E4-1E3A46208099}">
      <dgm:prSet/>
      <dgm:spPr/>
      <dgm:t>
        <a:bodyPr/>
        <a:lstStyle/>
        <a:p>
          <a:endParaRPr lang="en-US" sz="2800"/>
        </a:p>
      </dgm:t>
    </dgm:pt>
    <dgm:pt modelId="{72B1C86C-0069-448B-9555-78E53F71E36C}" type="parTrans" cxnId="{FBBAC188-ED82-4F64-A7E4-1E3A46208099}">
      <dgm:prSet/>
      <dgm:spPr/>
      <dgm:t>
        <a:bodyPr/>
        <a:lstStyle/>
        <a:p>
          <a:endParaRPr lang="en-US" sz="2800"/>
        </a:p>
      </dgm:t>
    </dgm:pt>
    <dgm:pt modelId="{C907742A-7515-47EA-887A-4006FAAB4F73}" type="pres">
      <dgm:prSet presAssocID="{A9890AC4-D16A-40E6-8384-C6AF3986CB57}" presName="linearFlow" presStyleCnt="0">
        <dgm:presLayoutVars>
          <dgm:dir/>
          <dgm:animLvl val="lvl"/>
          <dgm:resizeHandles val="exact"/>
        </dgm:presLayoutVars>
      </dgm:prSet>
      <dgm:spPr/>
      <dgm:t>
        <a:bodyPr/>
        <a:lstStyle/>
        <a:p>
          <a:endParaRPr lang="en-US"/>
        </a:p>
      </dgm:t>
    </dgm:pt>
    <dgm:pt modelId="{BF5F1FDF-446F-441F-825D-1F76A5E731DF}" type="pres">
      <dgm:prSet presAssocID="{647E470E-5BB6-45BA-AFAE-2D6FF5AB4791}" presName="composite" presStyleCnt="0"/>
      <dgm:spPr/>
      <dgm:t>
        <a:bodyPr/>
        <a:lstStyle/>
        <a:p>
          <a:endParaRPr lang="en-US"/>
        </a:p>
      </dgm:t>
    </dgm:pt>
    <dgm:pt modelId="{5E07546F-F4D8-4682-A4BB-8355A0AB44E1}" type="pres">
      <dgm:prSet presAssocID="{647E470E-5BB6-45BA-AFAE-2D6FF5AB4791}" presName="parentText" presStyleLbl="alignNode1" presStyleIdx="0" presStyleCnt="9">
        <dgm:presLayoutVars>
          <dgm:chMax val="1"/>
          <dgm:bulletEnabled val="1"/>
        </dgm:presLayoutVars>
      </dgm:prSet>
      <dgm:spPr/>
      <dgm:t>
        <a:bodyPr/>
        <a:lstStyle/>
        <a:p>
          <a:endParaRPr lang="en-US"/>
        </a:p>
      </dgm:t>
    </dgm:pt>
    <dgm:pt modelId="{7DF7AC64-6D8A-4C09-8EFE-348BF464FB93}" type="pres">
      <dgm:prSet presAssocID="{647E470E-5BB6-45BA-AFAE-2D6FF5AB4791}" presName="descendantText" presStyleLbl="alignAcc1" presStyleIdx="0" presStyleCnt="9" custLinFactNeighborX="1749" custLinFactNeighborY="-440">
        <dgm:presLayoutVars>
          <dgm:bulletEnabled val="1"/>
        </dgm:presLayoutVars>
      </dgm:prSet>
      <dgm:spPr/>
      <dgm:t>
        <a:bodyPr/>
        <a:lstStyle/>
        <a:p>
          <a:endParaRPr lang="en-US"/>
        </a:p>
      </dgm:t>
    </dgm:pt>
    <dgm:pt modelId="{74E3BAF3-1D63-47A9-9ED6-27833D1FB042}" type="pres">
      <dgm:prSet presAssocID="{8D0E4D2F-4847-4F22-BBAD-51594AE31D6B}" presName="sp" presStyleCnt="0"/>
      <dgm:spPr/>
      <dgm:t>
        <a:bodyPr/>
        <a:lstStyle/>
        <a:p>
          <a:endParaRPr lang="en-US"/>
        </a:p>
      </dgm:t>
    </dgm:pt>
    <dgm:pt modelId="{922AB8DF-3B8E-4932-AD1B-06E74BC4D3E7}" type="pres">
      <dgm:prSet presAssocID="{7E171D96-AB64-42DC-8111-3FF11EAD6C0C}" presName="composite" presStyleCnt="0"/>
      <dgm:spPr/>
      <dgm:t>
        <a:bodyPr/>
        <a:lstStyle/>
        <a:p>
          <a:endParaRPr lang="en-US"/>
        </a:p>
      </dgm:t>
    </dgm:pt>
    <dgm:pt modelId="{BD16FD79-2A41-4378-84A0-6F4840D3A50E}" type="pres">
      <dgm:prSet presAssocID="{7E171D96-AB64-42DC-8111-3FF11EAD6C0C}" presName="parentText" presStyleLbl="alignNode1" presStyleIdx="1" presStyleCnt="9">
        <dgm:presLayoutVars>
          <dgm:chMax val="1"/>
          <dgm:bulletEnabled val="1"/>
        </dgm:presLayoutVars>
      </dgm:prSet>
      <dgm:spPr/>
      <dgm:t>
        <a:bodyPr/>
        <a:lstStyle/>
        <a:p>
          <a:endParaRPr lang="en-US"/>
        </a:p>
      </dgm:t>
    </dgm:pt>
    <dgm:pt modelId="{AD419BDC-78D0-4B8D-820F-73A90FA463D4}" type="pres">
      <dgm:prSet presAssocID="{7E171D96-AB64-42DC-8111-3FF11EAD6C0C}" presName="descendantText" presStyleLbl="alignAcc1" presStyleIdx="1" presStyleCnt="9">
        <dgm:presLayoutVars>
          <dgm:bulletEnabled val="1"/>
        </dgm:presLayoutVars>
      </dgm:prSet>
      <dgm:spPr/>
      <dgm:t>
        <a:bodyPr/>
        <a:lstStyle/>
        <a:p>
          <a:endParaRPr lang="en-US"/>
        </a:p>
      </dgm:t>
    </dgm:pt>
    <dgm:pt modelId="{A7A81E6E-40A3-4C92-8BE1-F9EEB93C0173}" type="pres">
      <dgm:prSet presAssocID="{ADE1DDBE-2CC8-4B10-9C51-A28C5408C978}" presName="sp" presStyleCnt="0"/>
      <dgm:spPr/>
      <dgm:t>
        <a:bodyPr/>
        <a:lstStyle/>
        <a:p>
          <a:endParaRPr lang="en-US"/>
        </a:p>
      </dgm:t>
    </dgm:pt>
    <dgm:pt modelId="{D3875770-C20A-49B3-A48A-2F3695C3AF31}" type="pres">
      <dgm:prSet presAssocID="{7F8579EF-13CA-49D8-98C1-5C2C511748A7}" presName="composite" presStyleCnt="0"/>
      <dgm:spPr/>
      <dgm:t>
        <a:bodyPr/>
        <a:lstStyle/>
        <a:p>
          <a:endParaRPr lang="en-US"/>
        </a:p>
      </dgm:t>
    </dgm:pt>
    <dgm:pt modelId="{E24283DF-D7C4-4039-8E68-52F1EB3BBCF5}" type="pres">
      <dgm:prSet presAssocID="{7F8579EF-13CA-49D8-98C1-5C2C511748A7}" presName="parentText" presStyleLbl="alignNode1" presStyleIdx="2" presStyleCnt="9">
        <dgm:presLayoutVars>
          <dgm:chMax val="1"/>
          <dgm:bulletEnabled val="1"/>
        </dgm:presLayoutVars>
      </dgm:prSet>
      <dgm:spPr/>
      <dgm:t>
        <a:bodyPr/>
        <a:lstStyle/>
        <a:p>
          <a:endParaRPr lang="en-US"/>
        </a:p>
      </dgm:t>
    </dgm:pt>
    <dgm:pt modelId="{6DDEF76C-8EDA-4F3D-9FAA-8FC8F6FFE9CA}" type="pres">
      <dgm:prSet presAssocID="{7F8579EF-13CA-49D8-98C1-5C2C511748A7}" presName="descendantText" presStyleLbl="alignAcc1" presStyleIdx="2" presStyleCnt="9">
        <dgm:presLayoutVars>
          <dgm:bulletEnabled val="1"/>
        </dgm:presLayoutVars>
      </dgm:prSet>
      <dgm:spPr/>
      <dgm:t>
        <a:bodyPr/>
        <a:lstStyle/>
        <a:p>
          <a:endParaRPr lang="en-US"/>
        </a:p>
      </dgm:t>
    </dgm:pt>
    <dgm:pt modelId="{F4AF551D-9649-42D3-813A-2C109F7CD871}" type="pres">
      <dgm:prSet presAssocID="{B6C4AD22-6A65-4B9C-95BF-5555EBAB45AB}" presName="sp" presStyleCnt="0"/>
      <dgm:spPr/>
      <dgm:t>
        <a:bodyPr/>
        <a:lstStyle/>
        <a:p>
          <a:endParaRPr lang="en-US"/>
        </a:p>
      </dgm:t>
    </dgm:pt>
    <dgm:pt modelId="{34F40879-05D3-417C-AC31-2CFF100297BE}" type="pres">
      <dgm:prSet presAssocID="{377F06B8-D7BE-404A-8848-3561E0602152}" presName="composite" presStyleCnt="0"/>
      <dgm:spPr/>
      <dgm:t>
        <a:bodyPr/>
        <a:lstStyle/>
        <a:p>
          <a:endParaRPr lang="en-US"/>
        </a:p>
      </dgm:t>
    </dgm:pt>
    <dgm:pt modelId="{CDC831FB-CD76-4795-906B-0B26102B441F}" type="pres">
      <dgm:prSet presAssocID="{377F06B8-D7BE-404A-8848-3561E0602152}" presName="parentText" presStyleLbl="alignNode1" presStyleIdx="3" presStyleCnt="9">
        <dgm:presLayoutVars>
          <dgm:chMax val="1"/>
          <dgm:bulletEnabled val="1"/>
        </dgm:presLayoutVars>
      </dgm:prSet>
      <dgm:spPr/>
      <dgm:t>
        <a:bodyPr/>
        <a:lstStyle/>
        <a:p>
          <a:endParaRPr lang="en-US"/>
        </a:p>
      </dgm:t>
    </dgm:pt>
    <dgm:pt modelId="{D6F5DA8D-3848-4345-AAFD-7B978D8936A8}" type="pres">
      <dgm:prSet presAssocID="{377F06B8-D7BE-404A-8848-3561E0602152}" presName="descendantText" presStyleLbl="alignAcc1" presStyleIdx="3" presStyleCnt="9">
        <dgm:presLayoutVars>
          <dgm:bulletEnabled val="1"/>
        </dgm:presLayoutVars>
      </dgm:prSet>
      <dgm:spPr/>
      <dgm:t>
        <a:bodyPr/>
        <a:lstStyle/>
        <a:p>
          <a:endParaRPr lang="en-US"/>
        </a:p>
      </dgm:t>
    </dgm:pt>
    <dgm:pt modelId="{68A336CB-F626-4F5C-AAF8-941F5ADB5494}" type="pres">
      <dgm:prSet presAssocID="{C6777784-7187-4CFF-AC5A-01132B1F471D}" presName="sp" presStyleCnt="0"/>
      <dgm:spPr/>
      <dgm:t>
        <a:bodyPr/>
        <a:lstStyle/>
        <a:p>
          <a:endParaRPr lang="en-US"/>
        </a:p>
      </dgm:t>
    </dgm:pt>
    <dgm:pt modelId="{1EA1E5E7-D45F-4EF1-9C05-573A7DC5CA29}" type="pres">
      <dgm:prSet presAssocID="{781F8B06-0D16-420B-B44B-CAB0EEF8595B}" presName="composite" presStyleCnt="0"/>
      <dgm:spPr/>
      <dgm:t>
        <a:bodyPr/>
        <a:lstStyle/>
        <a:p>
          <a:endParaRPr lang="en-US"/>
        </a:p>
      </dgm:t>
    </dgm:pt>
    <dgm:pt modelId="{0DE389E5-8457-4D5B-A0AA-53729B68C1D1}" type="pres">
      <dgm:prSet presAssocID="{781F8B06-0D16-420B-B44B-CAB0EEF8595B}" presName="parentText" presStyleLbl="alignNode1" presStyleIdx="4" presStyleCnt="9">
        <dgm:presLayoutVars>
          <dgm:chMax val="1"/>
          <dgm:bulletEnabled val="1"/>
        </dgm:presLayoutVars>
      </dgm:prSet>
      <dgm:spPr/>
      <dgm:t>
        <a:bodyPr/>
        <a:lstStyle/>
        <a:p>
          <a:endParaRPr lang="en-US"/>
        </a:p>
      </dgm:t>
    </dgm:pt>
    <dgm:pt modelId="{BFC19D5D-C8B0-4065-A01B-6F8D3C10B7C3}" type="pres">
      <dgm:prSet presAssocID="{781F8B06-0D16-420B-B44B-CAB0EEF8595B}" presName="descendantText" presStyleLbl="alignAcc1" presStyleIdx="4" presStyleCnt="9">
        <dgm:presLayoutVars>
          <dgm:bulletEnabled val="1"/>
        </dgm:presLayoutVars>
      </dgm:prSet>
      <dgm:spPr/>
      <dgm:t>
        <a:bodyPr/>
        <a:lstStyle/>
        <a:p>
          <a:endParaRPr lang="en-US"/>
        </a:p>
      </dgm:t>
    </dgm:pt>
    <dgm:pt modelId="{7130D9C3-BEF2-44F4-8248-83095717E7F1}" type="pres">
      <dgm:prSet presAssocID="{12BC9244-04BA-4D2B-8397-B335A10E3B6D}" presName="sp" presStyleCnt="0"/>
      <dgm:spPr/>
      <dgm:t>
        <a:bodyPr/>
        <a:lstStyle/>
        <a:p>
          <a:endParaRPr lang="en-US"/>
        </a:p>
      </dgm:t>
    </dgm:pt>
    <dgm:pt modelId="{3079D80B-1BB0-4875-9769-B1BB10232A2A}" type="pres">
      <dgm:prSet presAssocID="{240EC3F3-E30C-4DF2-8E89-365705DD092B}" presName="composite" presStyleCnt="0"/>
      <dgm:spPr/>
      <dgm:t>
        <a:bodyPr/>
        <a:lstStyle/>
        <a:p>
          <a:endParaRPr lang="en-US"/>
        </a:p>
      </dgm:t>
    </dgm:pt>
    <dgm:pt modelId="{525E7FB0-4040-495F-9BD7-EF71993DDD4B}" type="pres">
      <dgm:prSet presAssocID="{240EC3F3-E30C-4DF2-8E89-365705DD092B}" presName="parentText" presStyleLbl="alignNode1" presStyleIdx="5" presStyleCnt="9">
        <dgm:presLayoutVars>
          <dgm:chMax val="1"/>
          <dgm:bulletEnabled val="1"/>
        </dgm:presLayoutVars>
      </dgm:prSet>
      <dgm:spPr/>
      <dgm:t>
        <a:bodyPr/>
        <a:lstStyle/>
        <a:p>
          <a:endParaRPr lang="en-US"/>
        </a:p>
      </dgm:t>
    </dgm:pt>
    <dgm:pt modelId="{98A36EBD-4E4F-49BC-9EE5-1E0D0228880B}" type="pres">
      <dgm:prSet presAssocID="{240EC3F3-E30C-4DF2-8E89-365705DD092B}" presName="descendantText" presStyleLbl="alignAcc1" presStyleIdx="5" presStyleCnt="9">
        <dgm:presLayoutVars>
          <dgm:bulletEnabled val="1"/>
        </dgm:presLayoutVars>
      </dgm:prSet>
      <dgm:spPr/>
      <dgm:t>
        <a:bodyPr/>
        <a:lstStyle/>
        <a:p>
          <a:endParaRPr lang="en-US"/>
        </a:p>
      </dgm:t>
    </dgm:pt>
    <dgm:pt modelId="{4E309FEA-7A49-B849-AC0F-6BD4D4233DFF}" type="pres">
      <dgm:prSet presAssocID="{93EF3674-64A3-4D88-B5B0-F103F82EBA9C}" presName="sp" presStyleCnt="0"/>
      <dgm:spPr/>
      <dgm:t>
        <a:bodyPr/>
        <a:lstStyle/>
        <a:p>
          <a:endParaRPr lang="en-US"/>
        </a:p>
      </dgm:t>
    </dgm:pt>
    <dgm:pt modelId="{978FD73C-366F-2048-ABE3-EB3D87D67F2E}" type="pres">
      <dgm:prSet presAssocID="{F7921FF6-D684-444F-AE1B-2B14661724CA}" presName="composite" presStyleCnt="0"/>
      <dgm:spPr/>
      <dgm:t>
        <a:bodyPr/>
        <a:lstStyle/>
        <a:p>
          <a:endParaRPr lang="en-US"/>
        </a:p>
      </dgm:t>
    </dgm:pt>
    <dgm:pt modelId="{C13F30FB-5357-8945-9C41-8F653259D24F}" type="pres">
      <dgm:prSet presAssocID="{F7921FF6-D684-444F-AE1B-2B14661724CA}" presName="parentText" presStyleLbl="alignNode1" presStyleIdx="6" presStyleCnt="9">
        <dgm:presLayoutVars>
          <dgm:chMax val="1"/>
          <dgm:bulletEnabled val="1"/>
        </dgm:presLayoutVars>
      </dgm:prSet>
      <dgm:spPr/>
      <dgm:t>
        <a:bodyPr/>
        <a:lstStyle/>
        <a:p>
          <a:endParaRPr lang="en-US"/>
        </a:p>
      </dgm:t>
    </dgm:pt>
    <dgm:pt modelId="{E4F5AA0C-53F0-BE47-B5B8-20783A922341}" type="pres">
      <dgm:prSet presAssocID="{F7921FF6-D684-444F-AE1B-2B14661724CA}" presName="descendantText" presStyleLbl="alignAcc1" presStyleIdx="6" presStyleCnt="9">
        <dgm:presLayoutVars>
          <dgm:bulletEnabled val="1"/>
        </dgm:presLayoutVars>
      </dgm:prSet>
      <dgm:spPr/>
      <dgm:t>
        <a:bodyPr/>
        <a:lstStyle/>
        <a:p>
          <a:endParaRPr lang="en-US"/>
        </a:p>
      </dgm:t>
    </dgm:pt>
    <dgm:pt modelId="{7CABFEC4-BEAE-AC46-BB98-00ECB96980B8}" type="pres">
      <dgm:prSet presAssocID="{9758E218-AF97-814E-9439-110D2EAC62ED}" presName="sp" presStyleCnt="0"/>
      <dgm:spPr/>
      <dgm:t>
        <a:bodyPr/>
        <a:lstStyle/>
        <a:p>
          <a:endParaRPr lang="en-US"/>
        </a:p>
      </dgm:t>
    </dgm:pt>
    <dgm:pt modelId="{E0AED46F-236F-624A-9FBF-2807C76009AF}" type="pres">
      <dgm:prSet presAssocID="{15A9F693-0370-FE4F-8722-6178BCDDE7A9}" presName="composite" presStyleCnt="0"/>
      <dgm:spPr/>
      <dgm:t>
        <a:bodyPr/>
        <a:lstStyle/>
        <a:p>
          <a:endParaRPr lang="en-US"/>
        </a:p>
      </dgm:t>
    </dgm:pt>
    <dgm:pt modelId="{DA0B633A-EA99-6345-BF96-7B4D2E241561}" type="pres">
      <dgm:prSet presAssocID="{15A9F693-0370-FE4F-8722-6178BCDDE7A9}" presName="parentText" presStyleLbl="alignNode1" presStyleIdx="7" presStyleCnt="9">
        <dgm:presLayoutVars>
          <dgm:chMax val="1"/>
          <dgm:bulletEnabled val="1"/>
        </dgm:presLayoutVars>
      </dgm:prSet>
      <dgm:spPr/>
      <dgm:t>
        <a:bodyPr/>
        <a:lstStyle/>
        <a:p>
          <a:endParaRPr lang="en-US"/>
        </a:p>
      </dgm:t>
    </dgm:pt>
    <dgm:pt modelId="{1272CD58-1E39-2248-8ECB-E9D2AE8EB695}" type="pres">
      <dgm:prSet presAssocID="{15A9F693-0370-FE4F-8722-6178BCDDE7A9}" presName="descendantText" presStyleLbl="alignAcc1" presStyleIdx="7" presStyleCnt="9">
        <dgm:presLayoutVars>
          <dgm:bulletEnabled val="1"/>
        </dgm:presLayoutVars>
      </dgm:prSet>
      <dgm:spPr/>
      <dgm:t>
        <a:bodyPr/>
        <a:lstStyle/>
        <a:p>
          <a:endParaRPr lang="en-US"/>
        </a:p>
      </dgm:t>
    </dgm:pt>
    <dgm:pt modelId="{59D2DDFA-8984-924A-9CCF-F3B03E5FE3C2}" type="pres">
      <dgm:prSet presAssocID="{947FFEBD-E8B8-5C48-B745-0CC01FF7F65B}" presName="sp" presStyleCnt="0"/>
      <dgm:spPr/>
      <dgm:t>
        <a:bodyPr/>
        <a:lstStyle/>
        <a:p>
          <a:endParaRPr lang="en-US"/>
        </a:p>
      </dgm:t>
    </dgm:pt>
    <dgm:pt modelId="{5E225665-D8B5-6F4B-BE50-7928FEBA1D7F}" type="pres">
      <dgm:prSet presAssocID="{526D6346-9829-C44A-AD6B-9D0F0E53A7C5}" presName="composite" presStyleCnt="0"/>
      <dgm:spPr/>
      <dgm:t>
        <a:bodyPr/>
        <a:lstStyle/>
        <a:p>
          <a:endParaRPr lang="en-US"/>
        </a:p>
      </dgm:t>
    </dgm:pt>
    <dgm:pt modelId="{52576517-E2C3-4F4C-B174-8735EAE0F69A}" type="pres">
      <dgm:prSet presAssocID="{526D6346-9829-C44A-AD6B-9D0F0E53A7C5}" presName="parentText" presStyleLbl="alignNode1" presStyleIdx="8" presStyleCnt="9">
        <dgm:presLayoutVars>
          <dgm:chMax val="1"/>
          <dgm:bulletEnabled val="1"/>
        </dgm:presLayoutVars>
      </dgm:prSet>
      <dgm:spPr/>
      <dgm:t>
        <a:bodyPr/>
        <a:lstStyle/>
        <a:p>
          <a:endParaRPr lang="en-US"/>
        </a:p>
      </dgm:t>
    </dgm:pt>
    <dgm:pt modelId="{F08841CA-4587-2D44-A652-0AA28D90584B}" type="pres">
      <dgm:prSet presAssocID="{526D6346-9829-C44A-AD6B-9D0F0E53A7C5}" presName="descendantText" presStyleLbl="alignAcc1" presStyleIdx="8" presStyleCnt="9">
        <dgm:presLayoutVars>
          <dgm:bulletEnabled val="1"/>
        </dgm:presLayoutVars>
      </dgm:prSet>
      <dgm:spPr/>
      <dgm:t>
        <a:bodyPr/>
        <a:lstStyle/>
        <a:p>
          <a:endParaRPr lang="en-US"/>
        </a:p>
      </dgm:t>
    </dgm:pt>
  </dgm:ptLst>
  <dgm:cxnLst>
    <dgm:cxn modelId="{25E09ECC-0252-C44B-9BD1-9CC53C0F439D}" srcId="{526D6346-9829-C44A-AD6B-9D0F0E53A7C5}" destId="{8877A6F6-BB11-4C4A-A637-1326E808EBE8}" srcOrd="0" destOrd="0" parTransId="{D2EB3FB5-3AF9-F847-9A07-4AA29CFA4D64}" sibTransId="{90E35D5B-8FAD-1E45-B8BD-A7E4E55AF829}"/>
    <dgm:cxn modelId="{2A73DF8E-250E-4FDB-AFBA-4D2DEB78E25F}" type="presOf" srcId="{15A9F693-0370-FE4F-8722-6178BCDDE7A9}" destId="{DA0B633A-EA99-6345-BF96-7B4D2E241561}" srcOrd="0" destOrd="0" presId="urn:microsoft.com/office/officeart/2005/8/layout/chevron2"/>
    <dgm:cxn modelId="{339FB122-473B-4FA1-8425-37EADD2FB868}" srcId="{A9890AC4-D16A-40E6-8384-C6AF3986CB57}" destId="{781F8B06-0D16-420B-B44B-CAB0EEF8595B}" srcOrd="4" destOrd="0" parTransId="{1E18427F-B4AB-4457-AAC0-5FAA29DB737D}" sibTransId="{12BC9244-04BA-4D2B-8397-B335A10E3B6D}"/>
    <dgm:cxn modelId="{ED3A97E3-BF48-4240-9E0F-2D79EEE525AB}" type="presOf" srcId="{F7921FF6-D684-444F-AE1B-2B14661724CA}" destId="{C13F30FB-5357-8945-9C41-8F653259D24F}" srcOrd="0" destOrd="0" presId="urn:microsoft.com/office/officeart/2005/8/layout/chevron2"/>
    <dgm:cxn modelId="{10BD2EA6-0E49-4ACA-A2BF-99A283F5D960}" type="presOf" srcId="{781F8B06-0D16-420B-B44B-CAB0EEF8595B}" destId="{0DE389E5-8457-4D5B-A0AA-53729B68C1D1}" srcOrd="0" destOrd="0" presId="urn:microsoft.com/office/officeart/2005/8/layout/chevron2"/>
    <dgm:cxn modelId="{4B72531B-2ED8-411F-ADF3-5802187EC28A}" type="presOf" srcId="{526D6346-9829-C44A-AD6B-9D0F0E53A7C5}" destId="{52576517-E2C3-4F4C-B174-8735EAE0F69A}" srcOrd="0" destOrd="0" presId="urn:microsoft.com/office/officeart/2005/8/layout/chevron2"/>
    <dgm:cxn modelId="{B80E02C3-E5E8-5B47-8BB5-04156428E488}" srcId="{A9890AC4-D16A-40E6-8384-C6AF3986CB57}" destId="{526D6346-9829-C44A-AD6B-9D0F0E53A7C5}" srcOrd="8" destOrd="0" parTransId="{39BC5AFB-3DDF-1849-A5EB-37DDAF5269F1}" sibTransId="{BBA9806D-72D0-074A-9F8C-3E4FA4169706}"/>
    <dgm:cxn modelId="{F6587F25-EEA9-434E-A79E-8031F7AC6470}" type="presOf" srcId="{7F8579EF-13CA-49D8-98C1-5C2C511748A7}" destId="{E24283DF-D7C4-4039-8E68-52F1EB3BBCF5}" srcOrd="0" destOrd="0" presId="urn:microsoft.com/office/officeart/2005/8/layout/chevron2"/>
    <dgm:cxn modelId="{2BF298EF-F12D-4317-B693-880A5429C785}" type="presOf" srcId="{80C1BBD9-EC7F-4CBB-9BEC-6D94BC020A11}" destId="{BFC19D5D-C8B0-4065-A01B-6F8D3C10B7C3}" srcOrd="0" destOrd="0" presId="urn:microsoft.com/office/officeart/2005/8/layout/chevron2"/>
    <dgm:cxn modelId="{5002A96C-0A0B-49EB-ACE5-81028C611633}" srcId="{A9890AC4-D16A-40E6-8384-C6AF3986CB57}" destId="{240EC3F3-E30C-4DF2-8E89-365705DD092B}" srcOrd="5" destOrd="0" parTransId="{D8B7C88B-6C67-4669-B440-E48224AF2EE8}" sibTransId="{93EF3674-64A3-4D88-B5B0-F103F82EBA9C}"/>
    <dgm:cxn modelId="{67B6E67C-573C-4443-B95D-0AD1B64E84A2}" srcId="{7E171D96-AB64-42DC-8111-3FF11EAD6C0C}" destId="{2CE554BD-B9D3-4297-8451-2EF5F2219C77}" srcOrd="0" destOrd="0" parTransId="{AD7B497A-DF73-4B4A-950C-F78332FE1CDB}" sibTransId="{3CDE6B3B-0613-42F9-917E-1B81C24751F8}"/>
    <dgm:cxn modelId="{56EB4C5B-B62B-44AA-B791-0670ADA5ACA4}" srcId="{377F06B8-D7BE-404A-8848-3561E0602152}" destId="{4013A7D3-A306-4FE5-BE8F-F8C2EEF14411}" srcOrd="0" destOrd="0" parTransId="{235831E2-848E-4C20-8106-04787A1ADA55}" sibTransId="{767F7F72-0915-498A-AEFE-A9479A6E7881}"/>
    <dgm:cxn modelId="{4BE6FAA3-F08B-4CEE-BF11-1590D8EA893D}" srcId="{7F8579EF-13CA-49D8-98C1-5C2C511748A7}" destId="{FCD411F0-A5CE-4AB8-825F-45D3E00DF820}" srcOrd="0" destOrd="0" parTransId="{85C7BB38-5DE2-4A62-A223-201FE386A406}" sibTransId="{7B7F68AC-C372-42F0-B293-DE5C17743C74}"/>
    <dgm:cxn modelId="{BE852502-7DBF-433F-B9C4-4B9B06DC8FD7}" type="presOf" srcId="{35425D84-7BCE-4C49-A804-4442E21F1936}" destId="{1272CD58-1E39-2248-8ECB-E9D2AE8EB695}" srcOrd="0" destOrd="0" presId="urn:microsoft.com/office/officeart/2005/8/layout/chevron2"/>
    <dgm:cxn modelId="{B566A5A6-FF82-4615-B187-B2E7F3993009}" type="presOf" srcId="{377F06B8-D7BE-404A-8848-3561E0602152}" destId="{CDC831FB-CD76-4795-906B-0B26102B441F}" srcOrd="0" destOrd="0" presId="urn:microsoft.com/office/officeart/2005/8/layout/chevron2"/>
    <dgm:cxn modelId="{5F3BC94B-1032-4A4E-85CE-7334108E4C70}" srcId="{F7921FF6-D684-444F-AE1B-2B14661724CA}" destId="{2AC42E40-5E92-4D4C-B7C5-475491C71825}" srcOrd="0" destOrd="0" parTransId="{9B1F81EB-91E2-D54D-84C2-985786CDF2AB}" sibTransId="{B5AADFEC-DB03-B447-BDD0-A071D6CD704F}"/>
    <dgm:cxn modelId="{FF1CFB27-CEB5-423D-BC2C-FD3F5908B567}" srcId="{240EC3F3-E30C-4DF2-8E89-365705DD092B}" destId="{CC0225FC-64F4-4485-BEBD-E96A0AB30ECB}" srcOrd="0" destOrd="0" parTransId="{B977A802-7732-4430-88B1-298A7BFB6839}" sibTransId="{7E98F70E-8CB9-4C86-80D9-048AF749FA26}"/>
    <dgm:cxn modelId="{13384A25-176F-584E-9103-FAED76F79622}" srcId="{A9890AC4-D16A-40E6-8384-C6AF3986CB57}" destId="{15A9F693-0370-FE4F-8722-6178BCDDE7A9}" srcOrd="7" destOrd="0" parTransId="{5D6F38B4-BAA6-7E4D-8F60-D6F273F16BA3}" sibTransId="{947FFEBD-E8B8-5C48-B745-0CC01FF7F65B}"/>
    <dgm:cxn modelId="{CEE57C5D-0735-4A07-9CCF-936AA971ADA6}" type="presOf" srcId="{647E470E-5BB6-45BA-AFAE-2D6FF5AB4791}" destId="{5E07546F-F4D8-4682-A4BB-8355A0AB44E1}" srcOrd="0" destOrd="0" presId="urn:microsoft.com/office/officeart/2005/8/layout/chevron2"/>
    <dgm:cxn modelId="{FB74EC8D-67BF-4928-A37C-0A86B2509BC2}" type="presOf" srcId="{8877A6F6-BB11-4C4A-A637-1326E808EBE8}" destId="{F08841CA-4587-2D44-A652-0AA28D90584B}" srcOrd="0" destOrd="0" presId="urn:microsoft.com/office/officeart/2005/8/layout/chevron2"/>
    <dgm:cxn modelId="{628B446D-0251-4C4F-A905-3EE2E4ECAD3D}" type="presOf" srcId="{A9890AC4-D16A-40E6-8384-C6AF3986CB57}" destId="{C907742A-7515-47EA-887A-4006FAAB4F73}" srcOrd="0" destOrd="0" presId="urn:microsoft.com/office/officeart/2005/8/layout/chevron2"/>
    <dgm:cxn modelId="{FBBAC188-ED82-4F64-A7E4-1E3A46208099}" srcId="{647E470E-5BB6-45BA-AFAE-2D6FF5AB4791}" destId="{23E599ED-43D2-403B-8146-7401B36E7EEB}" srcOrd="0" destOrd="0" parTransId="{72B1C86C-0069-448B-9555-78E53F71E36C}" sibTransId="{F225FAD0-E9D1-4E30-9833-6A7146C282C1}"/>
    <dgm:cxn modelId="{AD93224F-EC0B-4C0D-8E1A-9A72EC6F90F2}" type="presOf" srcId="{2AC42E40-5E92-4D4C-B7C5-475491C71825}" destId="{E4F5AA0C-53F0-BE47-B5B8-20783A922341}" srcOrd="0" destOrd="0" presId="urn:microsoft.com/office/officeart/2005/8/layout/chevron2"/>
    <dgm:cxn modelId="{316C3014-693F-4E04-AC44-7B8598E1D2E2}" type="presOf" srcId="{FCD411F0-A5CE-4AB8-825F-45D3E00DF820}" destId="{6DDEF76C-8EDA-4F3D-9FAA-8FC8F6FFE9CA}" srcOrd="0" destOrd="0" presId="urn:microsoft.com/office/officeart/2005/8/layout/chevron2"/>
    <dgm:cxn modelId="{39513C8C-6DA7-488C-90EB-541C8E84F91D}" srcId="{A9890AC4-D16A-40E6-8384-C6AF3986CB57}" destId="{7E171D96-AB64-42DC-8111-3FF11EAD6C0C}" srcOrd="1" destOrd="0" parTransId="{C0A00F69-50F2-4FA8-B393-FE2F2EF8A529}" sibTransId="{ADE1DDBE-2CC8-4B10-9C51-A28C5408C978}"/>
    <dgm:cxn modelId="{213AB19A-D0BB-4B13-A26D-56B727739949}" type="presOf" srcId="{7E171D96-AB64-42DC-8111-3FF11EAD6C0C}" destId="{BD16FD79-2A41-4378-84A0-6F4840D3A50E}" srcOrd="0" destOrd="0" presId="urn:microsoft.com/office/officeart/2005/8/layout/chevron2"/>
    <dgm:cxn modelId="{2824377D-A552-4B4E-98D1-133AFE921ECD}" srcId="{A9890AC4-D16A-40E6-8384-C6AF3986CB57}" destId="{647E470E-5BB6-45BA-AFAE-2D6FF5AB4791}" srcOrd="0" destOrd="0" parTransId="{EFD005A4-4E8B-410B-8112-FD0575089BC5}" sibTransId="{8D0E4D2F-4847-4F22-BBAD-51594AE31D6B}"/>
    <dgm:cxn modelId="{94CD5E26-37E4-4CF9-9F4B-7783279196D7}" type="presOf" srcId="{4013A7D3-A306-4FE5-BE8F-F8C2EEF14411}" destId="{D6F5DA8D-3848-4345-AAFD-7B978D8936A8}" srcOrd="0" destOrd="0" presId="urn:microsoft.com/office/officeart/2005/8/layout/chevron2"/>
    <dgm:cxn modelId="{BE0CD57D-9033-405F-9CA3-C255A1C62F67}" srcId="{A9890AC4-D16A-40E6-8384-C6AF3986CB57}" destId="{7F8579EF-13CA-49D8-98C1-5C2C511748A7}" srcOrd="2" destOrd="0" parTransId="{7ED44D67-490E-4F80-A680-4DD99064A1A4}" sibTransId="{B6C4AD22-6A65-4B9C-95BF-5555EBAB45AB}"/>
    <dgm:cxn modelId="{8F3910D7-59C5-44D7-973C-F47E1CD9CB73}" type="presOf" srcId="{23E599ED-43D2-403B-8146-7401B36E7EEB}" destId="{7DF7AC64-6D8A-4C09-8EFE-348BF464FB93}" srcOrd="0" destOrd="0" presId="urn:microsoft.com/office/officeart/2005/8/layout/chevron2"/>
    <dgm:cxn modelId="{070DE54D-549C-4DC3-BC0C-412CC51162A5}" type="presOf" srcId="{2CE554BD-B9D3-4297-8451-2EF5F2219C77}" destId="{AD419BDC-78D0-4B8D-820F-73A90FA463D4}" srcOrd="0" destOrd="0" presId="urn:microsoft.com/office/officeart/2005/8/layout/chevron2"/>
    <dgm:cxn modelId="{ED6A78C3-AB4B-4D3B-A9C7-9DF90DEED958}" type="presOf" srcId="{240EC3F3-E30C-4DF2-8E89-365705DD092B}" destId="{525E7FB0-4040-495F-9BD7-EF71993DDD4B}" srcOrd="0" destOrd="0" presId="urn:microsoft.com/office/officeart/2005/8/layout/chevron2"/>
    <dgm:cxn modelId="{D1949BED-018B-472F-914C-50B1ECAE74BC}" srcId="{A9890AC4-D16A-40E6-8384-C6AF3986CB57}" destId="{377F06B8-D7BE-404A-8848-3561E0602152}" srcOrd="3" destOrd="0" parTransId="{49B28939-48BD-4667-AD48-99033DD7A5B5}" sibTransId="{C6777784-7187-4CFF-AC5A-01132B1F471D}"/>
    <dgm:cxn modelId="{8A12CF15-7EC2-43C3-89A4-8D4BFC27EEE5}" type="presOf" srcId="{CC0225FC-64F4-4485-BEBD-E96A0AB30ECB}" destId="{98A36EBD-4E4F-49BC-9EE5-1E0D0228880B}" srcOrd="0" destOrd="0" presId="urn:microsoft.com/office/officeart/2005/8/layout/chevron2"/>
    <dgm:cxn modelId="{CC78B11E-0156-445D-90E1-82FB74071D87}" srcId="{781F8B06-0D16-420B-B44B-CAB0EEF8595B}" destId="{80C1BBD9-EC7F-4CBB-9BEC-6D94BC020A11}" srcOrd="0" destOrd="0" parTransId="{9308EE58-DCAF-4590-AD46-8D577FE958DE}" sibTransId="{EEB1ED85-C6AD-4620-B044-5AE9911354C5}"/>
    <dgm:cxn modelId="{6FB15566-7232-6744-9C26-D7AD861DFA02}" srcId="{15A9F693-0370-FE4F-8722-6178BCDDE7A9}" destId="{35425D84-7BCE-4C49-A804-4442E21F1936}" srcOrd="0" destOrd="0" parTransId="{1C394A8B-80DD-B546-B96F-9DB2E57948C9}" sibTransId="{7BFB236A-CA96-1E41-AD6E-F26CAB2767F2}"/>
    <dgm:cxn modelId="{554FB96E-7642-DD43-9D01-9B74E3D79699}" srcId="{A9890AC4-D16A-40E6-8384-C6AF3986CB57}" destId="{F7921FF6-D684-444F-AE1B-2B14661724CA}" srcOrd="6" destOrd="0" parTransId="{1EC6EE4E-751A-1545-8582-084D209D2F09}" sibTransId="{9758E218-AF97-814E-9439-110D2EAC62ED}"/>
    <dgm:cxn modelId="{5B985D48-3819-4048-A559-D854A9085E6B}" type="presParOf" srcId="{C907742A-7515-47EA-887A-4006FAAB4F73}" destId="{BF5F1FDF-446F-441F-825D-1F76A5E731DF}" srcOrd="0" destOrd="0" presId="urn:microsoft.com/office/officeart/2005/8/layout/chevron2"/>
    <dgm:cxn modelId="{C0478806-4290-4C7E-8C06-D201E43421DA}" type="presParOf" srcId="{BF5F1FDF-446F-441F-825D-1F76A5E731DF}" destId="{5E07546F-F4D8-4682-A4BB-8355A0AB44E1}" srcOrd="0" destOrd="0" presId="urn:microsoft.com/office/officeart/2005/8/layout/chevron2"/>
    <dgm:cxn modelId="{2FC0E86A-CBE7-49E3-8525-725F6B82B6B2}" type="presParOf" srcId="{BF5F1FDF-446F-441F-825D-1F76A5E731DF}" destId="{7DF7AC64-6D8A-4C09-8EFE-348BF464FB93}" srcOrd="1" destOrd="0" presId="urn:microsoft.com/office/officeart/2005/8/layout/chevron2"/>
    <dgm:cxn modelId="{21317E1A-B5CE-4058-BC62-93BD751964F4}" type="presParOf" srcId="{C907742A-7515-47EA-887A-4006FAAB4F73}" destId="{74E3BAF3-1D63-47A9-9ED6-27833D1FB042}" srcOrd="1" destOrd="0" presId="urn:microsoft.com/office/officeart/2005/8/layout/chevron2"/>
    <dgm:cxn modelId="{5A68FE67-3635-43DF-B9B9-8900E592BC24}" type="presParOf" srcId="{C907742A-7515-47EA-887A-4006FAAB4F73}" destId="{922AB8DF-3B8E-4932-AD1B-06E74BC4D3E7}" srcOrd="2" destOrd="0" presId="urn:microsoft.com/office/officeart/2005/8/layout/chevron2"/>
    <dgm:cxn modelId="{23014121-51C2-40BA-86F0-BCBBDC2F9DF0}" type="presParOf" srcId="{922AB8DF-3B8E-4932-AD1B-06E74BC4D3E7}" destId="{BD16FD79-2A41-4378-84A0-6F4840D3A50E}" srcOrd="0" destOrd="0" presId="urn:microsoft.com/office/officeart/2005/8/layout/chevron2"/>
    <dgm:cxn modelId="{E6A8213D-331F-46A3-8678-4BC1225A12EE}" type="presParOf" srcId="{922AB8DF-3B8E-4932-AD1B-06E74BC4D3E7}" destId="{AD419BDC-78D0-4B8D-820F-73A90FA463D4}" srcOrd="1" destOrd="0" presId="urn:microsoft.com/office/officeart/2005/8/layout/chevron2"/>
    <dgm:cxn modelId="{D9B5026D-8DAB-4F90-9433-2B9B85C2693A}" type="presParOf" srcId="{C907742A-7515-47EA-887A-4006FAAB4F73}" destId="{A7A81E6E-40A3-4C92-8BE1-F9EEB93C0173}" srcOrd="3" destOrd="0" presId="urn:microsoft.com/office/officeart/2005/8/layout/chevron2"/>
    <dgm:cxn modelId="{48B80EBA-66BB-4C07-94B4-B4D1438480D0}" type="presParOf" srcId="{C907742A-7515-47EA-887A-4006FAAB4F73}" destId="{D3875770-C20A-49B3-A48A-2F3695C3AF31}" srcOrd="4" destOrd="0" presId="urn:microsoft.com/office/officeart/2005/8/layout/chevron2"/>
    <dgm:cxn modelId="{A7BDDDE4-59E2-420A-A9DD-2571A54E4AAF}" type="presParOf" srcId="{D3875770-C20A-49B3-A48A-2F3695C3AF31}" destId="{E24283DF-D7C4-4039-8E68-52F1EB3BBCF5}" srcOrd="0" destOrd="0" presId="urn:microsoft.com/office/officeart/2005/8/layout/chevron2"/>
    <dgm:cxn modelId="{CDB7142F-D57B-4D7D-975F-F2DF2DA7F273}" type="presParOf" srcId="{D3875770-C20A-49B3-A48A-2F3695C3AF31}" destId="{6DDEF76C-8EDA-4F3D-9FAA-8FC8F6FFE9CA}" srcOrd="1" destOrd="0" presId="urn:microsoft.com/office/officeart/2005/8/layout/chevron2"/>
    <dgm:cxn modelId="{2862E25C-27A7-4C37-9CC3-112C8DF48873}" type="presParOf" srcId="{C907742A-7515-47EA-887A-4006FAAB4F73}" destId="{F4AF551D-9649-42D3-813A-2C109F7CD871}" srcOrd="5" destOrd="0" presId="urn:microsoft.com/office/officeart/2005/8/layout/chevron2"/>
    <dgm:cxn modelId="{238DD525-5FDE-4BD5-9D62-DD6E855D62D5}" type="presParOf" srcId="{C907742A-7515-47EA-887A-4006FAAB4F73}" destId="{34F40879-05D3-417C-AC31-2CFF100297BE}" srcOrd="6" destOrd="0" presId="urn:microsoft.com/office/officeart/2005/8/layout/chevron2"/>
    <dgm:cxn modelId="{40F999AA-720C-4BA9-A506-83F18DA5ED35}" type="presParOf" srcId="{34F40879-05D3-417C-AC31-2CFF100297BE}" destId="{CDC831FB-CD76-4795-906B-0B26102B441F}" srcOrd="0" destOrd="0" presId="urn:microsoft.com/office/officeart/2005/8/layout/chevron2"/>
    <dgm:cxn modelId="{44ADD173-736B-4A00-9413-3EB0CC732484}" type="presParOf" srcId="{34F40879-05D3-417C-AC31-2CFF100297BE}" destId="{D6F5DA8D-3848-4345-AAFD-7B978D8936A8}" srcOrd="1" destOrd="0" presId="urn:microsoft.com/office/officeart/2005/8/layout/chevron2"/>
    <dgm:cxn modelId="{8A89B84A-5B0A-465C-8A14-6432492281A8}" type="presParOf" srcId="{C907742A-7515-47EA-887A-4006FAAB4F73}" destId="{68A336CB-F626-4F5C-AAF8-941F5ADB5494}" srcOrd="7" destOrd="0" presId="urn:microsoft.com/office/officeart/2005/8/layout/chevron2"/>
    <dgm:cxn modelId="{EB163D14-9566-4527-9AE4-7AFE94EA6CE2}" type="presParOf" srcId="{C907742A-7515-47EA-887A-4006FAAB4F73}" destId="{1EA1E5E7-D45F-4EF1-9C05-573A7DC5CA29}" srcOrd="8" destOrd="0" presId="urn:microsoft.com/office/officeart/2005/8/layout/chevron2"/>
    <dgm:cxn modelId="{760298CE-9D98-456B-9BF5-405D2D24732F}" type="presParOf" srcId="{1EA1E5E7-D45F-4EF1-9C05-573A7DC5CA29}" destId="{0DE389E5-8457-4D5B-A0AA-53729B68C1D1}" srcOrd="0" destOrd="0" presId="urn:microsoft.com/office/officeart/2005/8/layout/chevron2"/>
    <dgm:cxn modelId="{582E31C4-B6C2-4684-B9C8-84A2D3F9855E}" type="presParOf" srcId="{1EA1E5E7-D45F-4EF1-9C05-573A7DC5CA29}" destId="{BFC19D5D-C8B0-4065-A01B-6F8D3C10B7C3}" srcOrd="1" destOrd="0" presId="urn:microsoft.com/office/officeart/2005/8/layout/chevron2"/>
    <dgm:cxn modelId="{66CA2F76-6102-4ED8-A72B-08E2DA3CBA27}" type="presParOf" srcId="{C907742A-7515-47EA-887A-4006FAAB4F73}" destId="{7130D9C3-BEF2-44F4-8248-83095717E7F1}" srcOrd="9" destOrd="0" presId="urn:microsoft.com/office/officeart/2005/8/layout/chevron2"/>
    <dgm:cxn modelId="{9168BE65-308A-4D36-853B-15B79F8A5372}" type="presParOf" srcId="{C907742A-7515-47EA-887A-4006FAAB4F73}" destId="{3079D80B-1BB0-4875-9769-B1BB10232A2A}" srcOrd="10" destOrd="0" presId="urn:microsoft.com/office/officeart/2005/8/layout/chevron2"/>
    <dgm:cxn modelId="{C86CB224-60E2-474C-87E2-44D3C8639A48}" type="presParOf" srcId="{3079D80B-1BB0-4875-9769-B1BB10232A2A}" destId="{525E7FB0-4040-495F-9BD7-EF71993DDD4B}" srcOrd="0" destOrd="0" presId="urn:microsoft.com/office/officeart/2005/8/layout/chevron2"/>
    <dgm:cxn modelId="{1ED4EFEF-E17E-4572-986C-3004ED16FD77}" type="presParOf" srcId="{3079D80B-1BB0-4875-9769-B1BB10232A2A}" destId="{98A36EBD-4E4F-49BC-9EE5-1E0D0228880B}" srcOrd="1" destOrd="0" presId="urn:microsoft.com/office/officeart/2005/8/layout/chevron2"/>
    <dgm:cxn modelId="{DCF26F88-BD74-4F3B-9A11-D9325E6DE973}" type="presParOf" srcId="{C907742A-7515-47EA-887A-4006FAAB4F73}" destId="{4E309FEA-7A49-B849-AC0F-6BD4D4233DFF}" srcOrd="11" destOrd="0" presId="urn:microsoft.com/office/officeart/2005/8/layout/chevron2"/>
    <dgm:cxn modelId="{B5E3C7F8-6290-49F9-9B95-B9139AB48DBE}" type="presParOf" srcId="{C907742A-7515-47EA-887A-4006FAAB4F73}" destId="{978FD73C-366F-2048-ABE3-EB3D87D67F2E}" srcOrd="12" destOrd="0" presId="urn:microsoft.com/office/officeart/2005/8/layout/chevron2"/>
    <dgm:cxn modelId="{E11997CB-7ECD-4A64-B670-C9F74A4B4E17}" type="presParOf" srcId="{978FD73C-366F-2048-ABE3-EB3D87D67F2E}" destId="{C13F30FB-5357-8945-9C41-8F653259D24F}" srcOrd="0" destOrd="0" presId="urn:microsoft.com/office/officeart/2005/8/layout/chevron2"/>
    <dgm:cxn modelId="{7ED344F5-42F0-431B-84D6-ABE7EF6EDCC7}" type="presParOf" srcId="{978FD73C-366F-2048-ABE3-EB3D87D67F2E}" destId="{E4F5AA0C-53F0-BE47-B5B8-20783A922341}" srcOrd="1" destOrd="0" presId="urn:microsoft.com/office/officeart/2005/8/layout/chevron2"/>
    <dgm:cxn modelId="{15D91BE5-F5DF-481C-8E99-E23272EF561C}" type="presParOf" srcId="{C907742A-7515-47EA-887A-4006FAAB4F73}" destId="{7CABFEC4-BEAE-AC46-BB98-00ECB96980B8}" srcOrd="13" destOrd="0" presId="urn:microsoft.com/office/officeart/2005/8/layout/chevron2"/>
    <dgm:cxn modelId="{4028E214-156E-40AE-9152-CBD811AADD94}" type="presParOf" srcId="{C907742A-7515-47EA-887A-4006FAAB4F73}" destId="{E0AED46F-236F-624A-9FBF-2807C76009AF}" srcOrd="14" destOrd="0" presId="urn:microsoft.com/office/officeart/2005/8/layout/chevron2"/>
    <dgm:cxn modelId="{18A8965A-C1E7-4990-A41D-BF2782E837AB}" type="presParOf" srcId="{E0AED46F-236F-624A-9FBF-2807C76009AF}" destId="{DA0B633A-EA99-6345-BF96-7B4D2E241561}" srcOrd="0" destOrd="0" presId="urn:microsoft.com/office/officeart/2005/8/layout/chevron2"/>
    <dgm:cxn modelId="{84FC2D31-9357-4B25-9E9C-B25F5F1FC5F1}" type="presParOf" srcId="{E0AED46F-236F-624A-9FBF-2807C76009AF}" destId="{1272CD58-1E39-2248-8ECB-E9D2AE8EB695}" srcOrd="1" destOrd="0" presId="urn:microsoft.com/office/officeart/2005/8/layout/chevron2"/>
    <dgm:cxn modelId="{2CD89F9F-D29A-4247-AE74-91C5DE84DE50}" type="presParOf" srcId="{C907742A-7515-47EA-887A-4006FAAB4F73}" destId="{59D2DDFA-8984-924A-9CCF-F3B03E5FE3C2}" srcOrd="15" destOrd="0" presId="urn:microsoft.com/office/officeart/2005/8/layout/chevron2"/>
    <dgm:cxn modelId="{DE00589D-2A44-4CB5-8B7D-99C8161E0FBA}" type="presParOf" srcId="{C907742A-7515-47EA-887A-4006FAAB4F73}" destId="{5E225665-D8B5-6F4B-BE50-7928FEBA1D7F}" srcOrd="16" destOrd="0" presId="urn:microsoft.com/office/officeart/2005/8/layout/chevron2"/>
    <dgm:cxn modelId="{2B4E03FB-E7EB-4E2D-AA0B-60AE7312546A}" type="presParOf" srcId="{5E225665-D8B5-6F4B-BE50-7928FEBA1D7F}" destId="{52576517-E2C3-4F4C-B174-8735EAE0F69A}" srcOrd="0" destOrd="0" presId="urn:microsoft.com/office/officeart/2005/8/layout/chevron2"/>
    <dgm:cxn modelId="{D87B4701-F419-4A97-82B7-834373880B43}" type="presParOf" srcId="{5E225665-D8B5-6F4B-BE50-7928FEBA1D7F}" destId="{F08841CA-4587-2D44-A652-0AA28D9058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C80569-9361-4B53-B65B-1CA9B661B2C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5E02932A-7FA6-45CA-90BA-1C29E8240F4B}">
      <dgm:prSet phldrT="[Text]" custT="1"/>
      <dgm:spPr/>
      <dgm:t>
        <a:bodyPr/>
        <a:lstStyle/>
        <a:p>
          <a:r>
            <a:rPr lang="en-US" sz="2400" b="1" dirty="0" smtClean="0"/>
            <a:t>Verify what you know</a:t>
          </a:r>
          <a:endParaRPr lang="en-US" sz="2400" b="1" dirty="0"/>
        </a:p>
      </dgm:t>
    </dgm:pt>
    <dgm:pt modelId="{6143105C-C8E9-4D58-AC75-F935302D2FB1}" type="parTrans" cxnId="{335D42D6-5BF7-4B48-B298-FFC498AB1661}">
      <dgm:prSet/>
      <dgm:spPr/>
      <dgm:t>
        <a:bodyPr/>
        <a:lstStyle/>
        <a:p>
          <a:endParaRPr lang="en-US" sz="2400" b="1"/>
        </a:p>
      </dgm:t>
    </dgm:pt>
    <dgm:pt modelId="{F5948041-0ED2-45D6-8C93-8A4FBFE97127}" type="sibTrans" cxnId="{335D42D6-5BF7-4B48-B298-FFC498AB1661}">
      <dgm:prSet/>
      <dgm:spPr/>
      <dgm:t>
        <a:bodyPr/>
        <a:lstStyle/>
        <a:p>
          <a:endParaRPr lang="en-US" sz="2400" b="1"/>
        </a:p>
      </dgm:t>
    </dgm:pt>
    <dgm:pt modelId="{4C01FDB9-4279-4164-872C-055548ED4F77}">
      <dgm:prSet phldrT="[Text]" custT="1"/>
      <dgm:spPr/>
      <dgm:t>
        <a:bodyPr/>
        <a:lstStyle/>
        <a:p>
          <a:r>
            <a:rPr lang="en-US" sz="2400" b="1" dirty="0" smtClean="0"/>
            <a:t>Find out what is not possible during off-site</a:t>
          </a:r>
          <a:endParaRPr lang="en-US" sz="2400" b="1" dirty="0"/>
        </a:p>
      </dgm:t>
    </dgm:pt>
    <dgm:pt modelId="{FFEB4A60-93EF-42F1-AA8B-76A268DC4D1D}" type="parTrans" cxnId="{F8A1F65F-CD93-43E1-8B86-511509966832}">
      <dgm:prSet/>
      <dgm:spPr/>
      <dgm:t>
        <a:bodyPr/>
        <a:lstStyle/>
        <a:p>
          <a:endParaRPr lang="en-US" sz="2400" b="1"/>
        </a:p>
      </dgm:t>
    </dgm:pt>
    <dgm:pt modelId="{039313BB-3778-4C10-8764-75A775D6E962}" type="sibTrans" cxnId="{F8A1F65F-CD93-43E1-8B86-511509966832}">
      <dgm:prSet/>
      <dgm:spPr/>
      <dgm:t>
        <a:bodyPr/>
        <a:lstStyle/>
        <a:p>
          <a:endParaRPr lang="en-US" sz="2400" b="1"/>
        </a:p>
      </dgm:t>
    </dgm:pt>
    <dgm:pt modelId="{13EA39D8-999D-4BF0-865B-5C50A0B76DE3}">
      <dgm:prSet phldrT="[Text]" custT="1"/>
      <dgm:spPr/>
      <dgm:t>
        <a:bodyPr/>
        <a:lstStyle/>
        <a:p>
          <a:r>
            <a:rPr lang="en-US" sz="2400" b="1" dirty="0" smtClean="0"/>
            <a:t>Update risk profile</a:t>
          </a:r>
          <a:endParaRPr lang="en-US" sz="2400" b="1" dirty="0"/>
        </a:p>
      </dgm:t>
    </dgm:pt>
    <dgm:pt modelId="{14678F0F-D47F-41F3-AC15-692D1DBE206D}" type="parTrans" cxnId="{0C136B92-DD80-48F3-9EC2-AFF862B4976B}">
      <dgm:prSet/>
      <dgm:spPr/>
      <dgm:t>
        <a:bodyPr/>
        <a:lstStyle/>
        <a:p>
          <a:endParaRPr lang="en-US" sz="2400" b="1"/>
        </a:p>
      </dgm:t>
    </dgm:pt>
    <dgm:pt modelId="{C61264BC-DE42-47D0-9292-88E92D3E571F}" type="sibTrans" cxnId="{0C136B92-DD80-48F3-9EC2-AFF862B4976B}">
      <dgm:prSet/>
      <dgm:spPr/>
      <dgm:t>
        <a:bodyPr/>
        <a:lstStyle/>
        <a:p>
          <a:endParaRPr lang="en-US" sz="2400" b="1"/>
        </a:p>
      </dgm:t>
    </dgm:pt>
    <dgm:pt modelId="{E2724AB3-1804-4688-AADE-D7C3656E66E2}">
      <dgm:prSet phldrT="[Text]" custT="1"/>
      <dgm:spPr/>
      <dgm:t>
        <a:bodyPr/>
        <a:lstStyle/>
        <a:p>
          <a:r>
            <a:rPr lang="en-US" sz="2400" b="1" dirty="0" smtClean="0"/>
            <a:t>Make recommendations</a:t>
          </a:r>
          <a:endParaRPr lang="en-US" sz="2400" b="1" dirty="0"/>
        </a:p>
      </dgm:t>
    </dgm:pt>
    <dgm:pt modelId="{8825BC58-9BB1-4BDC-9C1B-DFE2932A896A}" type="parTrans" cxnId="{D311ABB8-80B2-446E-A875-61610AA8C654}">
      <dgm:prSet/>
      <dgm:spPr/>
      <dgm:t>
        <a:bodyPr/>
        <a:lstStyle/>
        <a:p>
          <a:endParaRPr lang="en-US" sz="2400" b="1"/>
        </a:p>
      </dgm:t>
    </dgm:pt>
    <dgm:pt modelId="{EEBE38D7-4A64-4DCE-B0D3-F0A6EA00B1BF}" type="sibTrans" cxnId="{D311ABB8-80B2-446E-A875-61610AA8C654}">
      <dgm:prSet/>
      <dgm:spPr/>
      <dgm:t>
        <a:bodyPr/>
        <a:lstStyle/>
        <a:p>
          <a:endParaRPr lang="en-US" sz="2400" b="1"/>
        </a:p>
      </dgm:t>
    </dgm:pt>
    <dgm:pt modelId="{BE69CFB7-ADEF-4950-9824-512A6179D4C3}" type="pres">
      <dgm:prSet presAssocID="{4EC80569-9361-4B53-B65B-1CA9B661B2C0}" presName="linearFlow" presStyleCnt="0">
        <dgm:presLayoutVars>
          <dgm:dir/>
          <dgm:resizeHandles val="exact"/>
        </dgm:presLayoutVars>
      </dgm:prSet>
      <dgm:spPr/>
      <dgm:t>
        <a:bodyPr/>
        <a:lstStyle/>
        <a:p>
          <a:endParaRPr lang="en-US"/>
        </a:p>
      </dgm:t>
    </dgm:pt>
    <dgm:pt modelId="{39EDE98A-2447-4AC1-A704-2E9E40025125}" type="pres">
      <dgm:prSet presAssocID="{5E02932A-7FA6-45CA-90BA-1C29E8240F4B}" presName="composite" presStyleCnt="0"/>
      <dgm:spPr/>
    </dgm:pt>
    <dgm:pt modelId="{3668E87D-B53F-470E-938B-D6E731063C68}" type="pres">
      <dgm:prSet presAssocID="{5E02932A-7FA6-45CA-90BA-1C29E8240F4B}" presName="imgShp" presStyleLbl="fgImgPlace1" presStyleIdx="0" presStyleCnt="4"/>
      <dgm:spPr/>
    </dgm:pt>
    <dgm:pt modelId="{4AA58744-5663-4800-9E98-4BA88E951733}" type="pres">
      <dgm:prSet presAssocID="{5E02932A-7FA6-45CA-90BA-1C29E8240F4B}" presName="txShp" presStyleLbl="node1" presStyleIdx="0" presStyleCnt="4">
        <dgm:presLayoutVars>
          <dgm:bulletEnabled val="1"/>
        </dgm:presLayoutVars>
      </dgm:prSet>
      <dgm:spPr/>
      <dgm:t>
        <a:bodyPr/>
        <a:lstStyle/>
        <a:p>
          <a:endParaRPr lang="en-US"/>
        </a:p>
      </dgm:t>
    </dgm:pt>
    <dgm:pt modelId="{41662DE2-F261-4CA7-AFC5-8ACF0AE4B3C8}" type="pres">
      <dgm:prSet presAssocID="{F5948041-0ED2-45D6-8C93-8A4FBFE97127}" presName="spacing" presStyleCnt="0"/>
      <dgm:spPr/>
    </dgm:pt>
    <dgm:pt modelId="{F4511523-3828-4838-9CB2-7BDADB7E8E98}" type="pres">
      <dgm:prSet presAssocID="{4C01FDB9-4279-4164-872C-055548ED4F77}" presName="composite" presStyleCnt="0"/>
      <dgm:spPr/>
    </dgm:pt>
    <dgm:pt modelId="{D829394C-D895-4263-AD6B-F08CED5A6AC4}" type="pres">
      <dgm:prSet presAssocID="{4C01FDB9-4279-4164-872C-055548ED4F77}" presName="imgShp" presStyleLbl="fgImgPlace1" presStyleIdx="1" presStyleCnt="4"/>
      <dgm:spPr/>
    </dgm:pt>
    <dgm:pt modelId="{AF473C74-7525-412C-9B78-7FC287E66F3A}" type="pres">
      <dgm:prSet presAssocID="{4C01FDB9-4279-4164-872C-055548ED4F77}" presName="txShp" presStyleLbl="node1" presStyleIdx="1" presStyleCnt="4">
        <dgm:presLayoutVars>
          <dgm:bulletEnabled val="1"/>
        </dgm:presLayoutVars>
      </dgm:prSet>
      <dgm:spPr/>
      <dgm:t>
        <a:bodyPr/>
        <a:lstStyle/>
        <a:p>
          <a:endParaRPr lang="en-US"/>
        </a:p>
      </dgm:t>
    </dgm:pt>
    <dgm:pt modelId="{30F6D482-7F18-4180-A381-09FBD16F205D}" type="pres">
      <dgm:prSet presAssocID="{039313BB-3778-4C10-8764-75A775D6E962}" presName="spacing" presStyleCnt="0"/>
      <dgm:spPr/>
    </dgm:pt>
    <dgm:pt modelId="{781DFF1D-5B36-45D1-AEB6-94078C666E96}" type="pres">
      <dgm:prSet presAssocID="{13EA39D8-999D-4BF0-865B-5C50A0B76DE3}" presName="composite" presStyleCnt="0"/>
      <dgm:spPr/>
    </dgm:pt>
    <dgm:pt modelId="{916CD6B2-3E37-4BDC-9FD0-5C4E1E52E281}" type="pres">
      <dgm:prSet presAssocID="{13EA39D8-999D-4BF0-865B-5C50A0B76DE3}" presName="imgShp" presStyleLbl="fgImgPlace1" presStyleIdx="2" presStyleCnt="4"/>
      <dgm:spPr/>
    </dgm:pt>
    <dgm:pt modelId="{8DD47DEA-0285-4E24-83A6-13933533FEAF}" type="pres">
      <dgm:prSet presAssocID="{13EA39D8-999D-4BF0-865B-5C50A0B76DE3}" presName="txShp" presStyleLbl="node1" presStyleIdx="2" presStyleCnt="4">
        <dgm:presLayoutVars>
          <dgm:bulletEnabled val="1"/>
        </dgm:presLayoutVars>
      </dgm:prSet>
      <dgm:spPr/>
      <dgm:t>
        <a:bodyPr/>
        <a:lstStyle/>
        <a:p>
          <a:endParaRPr lang="en-US"/>
        </a:p>
      </dgm:t>
    </dgm:pt>
    <dgm:pt modelId="{142BCE4E-F58E-4740-BF3F-415CE3B3B568}" type="pres">
      <dgm:prSet presAssocID="{C61264BC-DE42-47D0-9292-88E92D3E571F}" presName="spacing" presStyleCnt="0"/>
      <dgm:spPr/>
    </dgm:pt>
    <dgm:pt modelId="{361459CF-BBBD-4D1A-B050-106864480C32}" type="pres">
      <dgm:prSet presAssocID="{E2724AB3-1804-4688-AADE-D7C3656E66E2}" presName="composite" presStyleCnt="0"/>
      <dgm:spPr/>
    </dgm:pt>
    <dgm:pt modelId="{88F6F4C0-4358-428E-8FFA-2F3861F69008}" type="pres">
      <dgm:prSet presAssocID="{E2724AB3-1804-4688-AADE-D7C3656E66E2}" presName="imgShp" presStyleLbl="fgImgPlace1" presStyleIdx="3" presStyleCnt="4"/>
      <dgm:spPr/>
    </dgm:pt>
    <dgm:pt modelId="{6337C14E-7340-4412-97D1-F2F290B828D7}" type="pres">
      <dgm:prSet presAssocID="{E2724AB3-1804-4688-AADE-D7C3656E66E2}" presName="txShp" presStyleLbl="node1" presStyleIdx="3" presStyleCnt="4">
        <dgm:presLayoutVars>
          <dgm:bulletEnabled val="1"/>
        </dgm:presLayoutVars>
      </dgm:prSet>
      <dgm:spPr/>
      <dgm:t>
        <a:bodyPr/>
        <a:lstStyle/>
        <a:p>
          <a:endParaRPr lang="en-US"/>
        </a:p>
      </dgm:t>
    </dgm:pt>
  </dgm:ptLst>
  <dgm:cxnLst>
    <dgm:cxn modelId="{0F8EC852-A5DF-4C11-9A4D-FE09365CC09F}" type="presOf" srcId="{4C01FDB9-4279-4164-872C-055548ED4F77}" destId="{AF473C74-7525-412C-9B78-7FC287E66F3A}" srcOrd="0" destOrd="0" presId="urn:microsoft.com/office/officeart/2005/8/layout/vList3"/>
    <dgm:cxn modelId="{8CF67E2E-0598-4DDB-AECC-BE2DC998D04A}" type="presOf" srcId="{E2724AB3-1804-4688-AADE-D7C3656E66E2}" destId="{6337C14E-7340-4412-97D1-F2F290B828D7}" srcOrd="0" destOrd="0" presId="urn:microsoft.com/office/officeart/2005/8/layout/vList3"/>
    <dgm:cxn modelId="{335D42D6-5BF7-4B48-B298-FFC498AB1661}" srcId="{4EC80569-9361-4B53-B65B-1CA9B661B2C0}" destId="{5E02932A-7FA6-45CA-90BA-1C29E8240F4B}" srcOrd="0" destOrd="0" parTransId="{6143105C-C8E9-4D58-AC75-F935302D2FB1}" sibTransId="{F5948041-0ED2-45D6-8C93-8A4FBFE97127}"/>
    <dgm:cxn modelId="{83D22E05-AB04-417B-AA02-B979F387320E}" type="presOf" srcId="{4EC80569-9361-4B53-B65B-1CA9B661B2C0}" destId="{BE69CFB7-ADEF-4950-9824-512A6179D4C3}" srcOrd="0" destOrd="0" presId="urn:microsoft.com/office/officeart/2005/8/layout/vList3"/>
    <dgm:cxn modelId="{9CA2E7D1-8127-4448-A415-D8C87CC330EF}" type="presOf" srcId="{5E02932A-7FA6-45CA-90BA-1C29E8240F4B}" destId="{4AA58744-5663-4800-9E98-4BA88E951733}" srcOrd="0" destOrd="0" presId="urn:microsoft.com/office/officeart/2005/8/layout/vList3"/>
    <dgm:cxn modelId="{F8A1F65F-CD93-43E1-8B86-511509966832}" srcId="{4EC80569-9361-4B53-B65B-1CA9B661B2C0}" destId="{4C01FDB9-4279-4164-872C-055548ED4F77}" srcOrd="1" destOrd="0" parTransId="{FFEB4A60-93EF-42F1-AA8B-76A268DC4D1D}" sibTransId="{039313BB-3778-4C10-8764-75A775D6E962}"/>
    <dgm:cxn modelId="{D311ABB8-80B2-446E-A875-61610AA8C654}" srcId="{4EC80569-9361-4B53-B65B-1CA9B661B2C0}" destId="{E2724AB3-1804-4688-AADE-D7C3656E66E2}" srcOrd="3" destOrd="0" parTransId="{8825BC58-9BB1-4BDC-9C1B-DFE2932A896A}" sibTransId="{EEBE38D7-4A64-4DCE-B0D3-F0A6EA00B1BF}"/>
    <dgm:cxn modelId="{8335769F-5959-4DEE-8457-7525CD04B51A}" type="presOf" srcId="{13EA39D8-999D-4BF0-865B-5C50A0B76DE3}" destId="{8DD47DEA-0285-4E24-83A6-13933533FEAF}" srcOrd="0" destOrd="0" presId="urn:microsoft.com/office/officeart/2005/8/layout/vList3"/>
    <dgm:cxn modelId="{0C136B92-DD80-48F3-9EC2-AFF862B4976B}" srcId="{4EC80569-9361-4B53-B65B-1CA9B661B2C0}" destId="{13EA39D8-999D-4BF0-865B-5C50A0B76DE3}" srcOrd="2" destOrd="0" parTransId="{14678F0F-D47F-41F3-AC15-692D1DBE206D}" sibTransId="{C61264BC-DE42-47D0-9292-88E92D3E571F}"/>
    <dgm:cxn modelId="{F72CA80F-936A-4DA6-A404-48069B76769A}" type="presParOf" srcId="{BE69CFB7-ADEF-4950-9824-512A6179D4C3}" destId="{39EDE98A-2447-4AC1-A704-2E9E40025125}" srcOrd="0" destOrd="0" presId="urn:microsoft.com/office/officeart/2005/8/layout/vList3"/>
    <dgm:cxn modelId="{CACB38C2-C964-49A7-9961-9E8A104FD8A8}" type="presParOf" srcId="{39EDE98A-2447-4AC1-A704-2E9E40025125}" destId="{3668E87D-B53F-470E-938B-D6E731063C68}" srcOrd="0" destOrd="0" presId="urn:microsoft.com/office/officeart/2005/8/layout/vList3"/>
    <dgm:cxn modelId="{7A1A89C6-228B-47FC-B3EA-32BB06BC0E26}" type="presParOf" srcId="{39EDE98A-2447-4AC1-A704-2E9E40025125}" destId="{4AA58744-5663-4800-9E98-4BA88E951733}" srcOrd="1" destOrd="0" presId="urn:microsoft.com/office/officeart/2005/8/layout/vList3"/>
    <dgm:cxn modelId="{76458B82-6119-43D0-ADCD-27B083504DA6}" type="presParOf" srcId="{BE69CFB7-ADEF-4950-9824-512A6179D4C3}" destId="{41662DE2-F261-4CA7-AFC5-8ACF0AE4B3C8}" srcOrd="1" destOrd="0" presId="urn:microsoft.com/office/officeart/2005/8/layout/vList3"/>
    <dgm:cxn modelId="{0C3BCAA7-2719-45AE-B094-07A14A7764F0}" type="presParOf" srcId="{BE69CFB7-ADEF-4950-9824-512A6179D4C3}" destId="{F4511523-3828-4838-9CB2-7BDADB7E8E98}" srcOrd="2" destOrd="0" presId="urn:microsoft.com/office/officeart/2005/8/layout/vList3"/>
    <dgm:cxn modelId="{5B408F64-1DF1-4C28-933F-2DFE50DF5DB6}" type="presParOf" srcId="{F4511523-3828-4838-9CB2-7BDADB7E8E98}" destId="{D829394C-D895-4263-AD6B-F08CED5A6AC4}" srcOrd="0" destOrd="0" presId="urn:microsoft.com/office/officeart/2005/8/layout/vList3"/>
    <dgm:cxn modelId="{5E5FA33B-D770-476A-9380-C52EFE8F5D61}" type="presParOf" srcId="{F4511523-3828-4838-9CB2-7BDADB7E8E98}" destId="{AF473C74-7525-412C-9B78-7FC287E66F3A}" srcOrd="1" destOrd="0" presId="urn:microsoft.com/office/officeart/2005/8/layout/vList3"/>
    <dgm:cxn modelId="{DFEA5A12-4974-41B8-A6EE-0B44EE3D28B1}" type="presParOf" srcId="{BE69CFB7-ADEF-4950-9824-512A6179D4C3}" destId="{30F6D482-7F18-4180-A381-09FBD16F205D}" srcOrd="3" destOrd="0" presId="urn:microsoft.com/office/officeart/2005/8/layout/vList3"/>
    <dgm:cxn modelId="{DDA40DB6-1127-4F21-A7F5-A27A83F17304}" type="presParOf" srcId="{BE69CFB7-ADEF-4950-9824-512A6179D4C3}" destId="{781DFF1D-5B36-45D1-AEB6-94078C666E96}" srcOrd="4" destOrd="0" presId="urn:microsoft.com/office/officeart/2005/8/layout/vList3"/>
    <dgm:cxn modelId="{FD3C508F-ADB1-4931-9E60-5FB892F4E4FC}" type="presParOf" srcId="{781DFF1D-5B36-45D1-AEB6-94078C666E96}" destId="{916CD6B2-3E37-4BDC-9FD0-5C4E1E52E281}" srcOrd="0" destOrd="0" presId="urn:microsoft.com/office/officeart/2005/8/layout/vList3"/>
    <dgm:cxn modelId="{748C2117-7701-47C8-9BDC-12C0E8B1FD72}" type="presParOf" srcId="{781DFF1D-5B36-45D1-AEB6-94078C666E96}" destId="{8DD47DEA-0285-4E24-83A6-13933533FEAF}" srcOrd="1" destOrd="0" presId="urn:microsoft.com/office/officeart/2005/8/layout/vList3"/>
    <dgm:cxn modelId="{1C41D52C-7BBE-45CE-ABEA-C7E4D1DCBD85}" type="presParOf" srcId="{BE69CFB7-ADEF-4950-9824-512A6179D4C3}" destId="{142BCE4E-F58E-4740-BF3F-415CE3B3B568}" srcOrd="5" destOrd="0" presId="urn:microsoft.com/office/officeart/2005/8/layout/vList3"/>
    <dgm:cxn modelId="{11E0692E-F59B-4B0A-9077-D9744538B7B1}" type="presParOf" srcId="{BE69CFB7-ADEF-4950-9824-512A6179D4C3}" destId="{361459CF-BBBD-4D1A-B050-106864480C32}" srcOrd="6" destOrd="0" presId="urn:microsoft.com/office/officeart/2005/8/layout/vList3"/>
    <dgm:cxn modelId="{2927B0EF-B039-48A8-9B73-029688841205}" type="presParOf" srcId="{361459CF-BBBD-4D1A-B050-106864480C32}" destId="{88F6F4C0-4358-428E-8FFA-2F3861F69008}" srcOrd="0" destOrd="0" presId="urn:microsoft.com/office/officeart/2005/8/layout/vList3"/>
    <dgm:cxn modelId="{A23E94B2-11FC-4FF8-9F5F-0401599D8C69}" type="presParOf" srcId="{361459CF-BBBD-4D1A-B050-106864480C32}" destId="{6337C14E-7340-4412-97D1-F2F290B828D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8EA209-F934-4AC4-A4B9-FAE8D2EA7CA0}" type="doc">
      <dgm:prSet loTypeId="urn:microsoft.com/office/officeart/2011/layout/TabList" loCatId="list" qsTypeId="urn:microsoft.com/office/officeart/2005/8/quickstyle/simple1" qsCatId="simple" csTypeId="urn:microsoft.com/office/officeart/2005/8/colors/accent3_2" csCatId="accent3" phldr="1"/>
      <dgm:spPr/>
      <dgm:t>
        <a:bodyPr/>
        <a:lstStyle/>
        <a:p>
          <a:endParaRPr lang="en-US"/>
        </a:p>
      </dgm:t>
    </dgm:pt>
    <dgm:pt modelId="{76439049-1CA5-4175-875F-9ABE703C4DA5}">
      <dgm:prSet phldrT="[Text]" custT="1"/>
      <dgm:spPr/>
      <dgm:t>
        <a:bodyPr/>
        <a:lstStyle/>
        <a:p>
          <a:r>
            <a:rPr lang="en-US" sz="2400" dirty="0" smtClean="0"/>
            <a:t>People</a:t>
          </a:r>
          <a:endParaRPr lang="en-US" sz="2400" dirty="0"/>
        </a:p>
      </dgm:t>
    </dgm:pt>
    <dgm:pt modelId="{F142E328-2AAC-4116-A2DA-8C93B6C483CB}" type="parTrans" cxnId="{9A0B7100-3F08-4F9A-99AA-45628F1B2F99}">
      <dgm:prSet/>
      <dgm:spPr/>
      <dgm:t>
        <a:bodyPr/>
        <a:lstStyle/>
        <a:p>
          <a:endParaRPr lang="en-US" sz="2400"/>
        </a:p>
      </dgm:t>
    </dgm:pt>
    <dgm:pt modelId="{43014966-4F61-4A77-970E-2DAB435E35D5}" type="sibTrans" cxnId="{9A0B7100-3F08-4F9A-99AA-45628F1B2F99}">
      <dgm:prSet/>
      <dgm:spPr/>
      <dgm:t>
        <a:bodyPr/>
        <a:lstStyle/>
        <a:p>
          <a:endParaRPr lang="en-US" sz="2400"/>
        </a:p>
      </dgm:t>
    </dgm:pt>
    <dgm:pt modelId="{A7FB5EC2-620D-4C06-AC82-1D367BE3530F}">
      <dgm:prSet phldrT="[Text]" custT="1"/>
      <dgm:spPr/>
      <dgm:t>
        <a:bodyPr/>
        <a:lstStyle/>
        <a:p>
          <a:r>
            <a:rPr lang="en-US" sz="2400" dirty="0" smtClean="0"/>
            <a:t>Mindset, culture</a:t>
          </a:r>
          <a:endParaRPr lang="en-US" sz="2400" dirty="0"/>
        </a:p>
      </dgm:t>
    </dgm:pt>
    <dgm:pt modelId="{E9353EFE-D750-45EE-BD91-397AA33F5EFC}" type="parTrans" cxnId="{A41C2C6A-9E34-4152-ACF4-3362350337A1}">
      <dgm:prSet/>
      <dgm:spPr/>
      <dgm:t>
        <a:bodyPr/>
        <a:lstStyle/>
        <a:p>
          <a:endParaRPr lang="en-US" sz="2400"/>
        </a:p>
      </dgm:t>
    </dgm:pt>
    <dgm:pt modelId="{9ACABDC5-212E-4954-A4BE-15F1810B1AB8}" type="sibTrans" cxnId="{A41C2C6A-9E34-4152-ACF4-3362350337A1}">
      <dgm:prSet/>
      <dgm:spPr/>
      <dgm:t>
        <a:bodyPr/>
        <a:lstStyle/>
        <a:p>
          <a:endParaRPr lang="en-US" sz="2400"/>
        </a:p>
      </dgm:t>
    </dgm:pt>
    <dgm:pt modelId="{D3ECBD4F-3D2E-437F-945D-4B9039BC2109}">
      <dgm:prSet phldrT="[Text]" custT="1"/>
      <dgm:spPr/>
      <dgm:t>
        <a:bodyPr/>
        <a:lstStyle/>
        <a:p>
          <a:r>
            <a:rPr lang="en-US" sz="2400" dirty="0" smtClean="0"/>
            <a:t>Meet, discuss and observe management and employees, understand their attitude, mindset, corporate culture over MC, Assess their understanding of the rules, what qualifications the front office has</a:t>
          </a:r>
          <a:endParaRPr lang="en-US" sz="2400" dirty="0"/>
        </a:p>
      </dgm:t>
    </dgm:pt>
    <dgm:pt modelId="{BAE5E592-1E85-4152-A9CC-25F545044015}" type="parTrans" cxnId="{0743FBF6-D752-48B7-8727-92B4AB0FB0B7}">
      <dgm:prSet/>
      <dgm:spPr/>
      <dgm:t>
        <a:bodyPr/>
        <a:lstStyle/>
        <a:p>
          <a:endParaRPr lang="en-US" sz="2400"/>
        </a:p>
      </dgm:t>
    </dgm:pt>
    <dgm:pt modelId="{959599AD-36EA-48F7-8E34-C17C6D847A14}" type="sibTrans" cxnId="{0743FBF6-D752-48B7-8727-92B4AB0FB0B7}">
      <dgm:prSet/>
      <dgm:spPr/>
      <dgm:t>
        <a:bodyPr/>
        <a:lstStyle/>
        <a:p>
          <a:endParaRPr lang="en-US" sz="2400"/>
        </a:p>
      </dgm:t>
    </dgm:pt>
    <dgm:pt modelId="{69688869-A094-42C5-8509-CD641DE01A1F}">
      <dgm:prSet phldrT="[Text]" custT="1"/>
      <dgm:spPr/>
      <dgm:t>
        <a:bodyPr/>
        <a:lstStyle/>
        <a:p>
          <a:r>
            <a:rPr lang="en-US" sz="2400" dirty="0" smtClean="0"/>
            <a:t>Business Model</a:t>
          </a:r>
          <a:endParaRPr lang="en-US" sz="2400" dirty="0"/>
        </a:p>
      </dgm:t>
    </dgm:pt>
    <dgm:pt modelId="{8FDFADB1-286D-458C-9252-CCDDFAA72699}" type="parTrans" cxnId="{E36C6984-4332-4647-B756-1B328BE05CB6}">
      <dgm:prSet/>
      <dgm:spPr/>
      <dgm:t>
        <a:bodyPr/>
        <a:lstStyle/>
        <a:p>
          <a:endParaRPr lang="en-US" sz="2400"/>
        </a:p>
      </dgm:t>
    </dgm:pt>
    <dgm:pt modelId="{8355FF9A-6D40-42FF-980B-42EE63D8A4CF}" type="sibTrans" cxnId="{E36C6984-4332-4647-B756-1B328BE05CB6}">
      <dgm:prSet/>
      <dgm:spPr/>
      <dgm:t>
        <a:bodyPr/>
        <a:lstStyle/>
        <a:p>
          <a:endParaRPr lang="en-US" sz="2400"/>
        </a:p>
      </dgm:t>
    </dgm:pt>
    <dgm:pt modelId="{678BE18B-D306-4FE5-860C-BF4FFF23A95A}">
      <dgm:prSet phldrT="[Text]" custT="1"/>
      <dgm:spPr/>
      <dgm:t>
        <a:bodyPr/>
        <a:lstStyle/>
        <a:p>
          <a:r>
            <a:rPr lang="en-US" sz="2400" dirty="0" smtClean="0"/>
            <a:t>Riskiness </a:t>
          </a:r>
          <a:endParaRPr lang="en-US" sz="2400" dirty="0"/>
        </a:p>
      </dgm:t>
    </dgm:pt>
    <dgm:pt modelId="{B194F9A4-1A97-459F-BD87-55877F61F7EC}" type="parTrans" cxnId="{E373BDA7-B80F-408C-83F7-C4ACFE8E0FD8}">
      <dgm:prSet/>
      <dgm:spPr/>
      <dgm:t>
        <a:bodyPr/>
        <a:lstStyle/>
        <a:p>
          <a:endParaRPr lang="en-US" sz="2400"/>
        </a:p>
      </dgm:t>
    </dgm:pt>
    <dgm:pt modelId="{DE344FB2-37EF-43BA-B7E2-8C85D9B0383E}" type="sibTrans" cxnId="{E373BDA7-B80F-408C-83F7-C4ACFE8E0FD8}">
      <dgm:prSet/>
      <dgm:spPr/>
      <dgm:t>
        <a:bodyPr/>
        <a:lstStyle/>
        <a:p>
          <a:endParaRPr lang="en-US" sz="2400"/>
        </a:p>
      </dgm:t>
    </dgm:pt>
    <dgm:pt modelId="{0044243E-BDDE-4FBD-8A7E-7E63BD42EE74}">
      <dgm:prSet phldrT="[Text]" custT="1"/>
      <dgm:spPr/>
      <dgm:t>
        <a:bodyPr/>
        <a:lstStyle/>
        <a:p>
          <a:r>
            <a:rPr lang="en-US" sz="2400" dirty="0" smtClean="0"/>
            <a:t>What is the model of retail activity of the FSP? What MC risks bear the business model?</a:t>
          </a:r>
          <a:endParaRPr lang="en-US" sz="2400" dirty="0"/>
        </a:p>
      </dgm:t>
    </dgm:pt>
    <dgm:pt modelId="{59DAB990-4E28-471B-B750-71337DE17BAF}" type="parTrans" cxnId="{4A8FCFD3-1688-4D25-A3B2-4B112783DD81}">
      <dgm:prSet/>
      <dgm:spPr/>
      <dgm:t>
        <a:bodyPr/>
        <a:lstStyle/>
        <a:p>
          <a:endParaRPr lang="en-US" sz="2400"/>
        </a:p>
      </dgm:t>
    </dgm:pt>
    <dgm:pt modelId="{9FF56A2B-F572-4408-9C51-4457D6F1FE32}" type="sibTrans" cxnId="{4A8FCFD3-1688-4D25-A3B2-4B112783DD81}">
      <dgm:prSet/>
      <dgm:spPr/>
      <dgm:t>
        <a:bodyPr/>
        <a:lstStyle/>
        <a:p>
          <a:endParaRPr lang="en-US" sz="2400"/>
        </a:p>
      </dgm:t>
    </dgm:pt>
    <dgm:pt modelId="{B21B8468-F077-49F1-AB84-BAAFE5AB260B}">
      <dgm:prSet phldrT="[Text]" custT="1"/>
      <dgm:spPr/>
      <dgm:t>
        <a:bodyPr/>
        <a:lstStyle/>
        <a:p>
          <a:r>
            <a:rPr lang="en-US" sz="2400" dirty="0" smtClean="0"/>
            <a:t>Assess how TCF is internalized by FI</a:t>
          </a:r>
          <a:endParaRPr lang="en-US" sz="2400" dirty="0"/>
        </a:p>
      </dgm:t>
    </dgm:pt>
    <dgm:pt modelId="{4C91F335-1A70-47F0-8CF7-32701A2BE8A5}" type="sibTrans" cxnId="{768F85F9-ACE9-4F7D-BB14-3DEAE0D88AD9}">
      <dgm:prSet/>
      <dgm:spPr/>
      <dgm:t>
        <a:bodyPr/>
        <a:lstStyle/>
        <a:p>
          <a:endParaRPr lang="en-US" sz="2400"/>
        </a:p>
      </dgm:t>
    </dgm:pt>
    <dgm:pt modelId="{D30EA321-E902-4911-A314-1C910C8B3E7A}" type="parTrans" cxnId="{768F85F9-ACE9-4F7D-BB14-3DEAE0D88AD9}">
      <dgm:prSet/>
      <dgm:spPr/>
      <dgm:t>
        <a:bodyPr/>
        <a:lstStyle/>
        <a:p>
          <a:endParaRPr lang="en-US" sz="2400"/>
        </a:p>
      </dgm:t>
    </dgm:pt>
    <dgm:pt modelId="{D24228E8-20A8-4959-9140-48595C97D71B}">
      <dgm:prSet phldrT="[Text]" custT="1"/>
      <dgm:spPr/>
      <dgm:t>
        <a:bodyPr/>
        <a:lstStyle/>
        <a:p>
          <a:r>
            <a:rPr lang="en-US" sz="2400" dirty="0" smtClean="0"/>
            <a:t>Policy &amp; Implementation, risk control</a:t>
          </a:r>
          <a:endParaRPr lang="en-US" sz="2400" dirty="0"/>
        </a:p>
      </dgm:t>
    </dgm:pt>
    <dgm:pt modelId="{FDC99F66-4AB8-40BF-A55C-8CCCE0C38A20}" type="sibTrans" cxnId="{066DB102-8DE7-4415-9176-04328285DFF2}">
      <dgm:prSet/>
      <dgm:spPr/>
      <dgm:t>
        <a:bodyPr/>
        <a:lstStyle/>
        <a:p>
          <a:endParaRPr lang="en-US" sz="2400"/>
        </a:p>
      </dgm:t>
    </dgm:pt>
    <dgm:pt modelId="{7F963898-6826-484C-B591-034A4F89ED15}" type="parTrans" cxnId="{066DB102-8DE7-4415-9176-04328285DFF2}">
      <dgm:prSet/>
      <dgm:spPr/>
      <dgm:t>
        <a:bodyPr/>
        <a:lstStyle/>
        <a:p>
          <a:endParaRPr lang="en-US" sz="2400"/>
        </a:p>
      </dgm:t>
    </dgm:pt>
    <dgm:pt modelId="{34AC89FB-4586-4941-BA18-9A22B0653805}">
      <dgm:prSet phldrT="[Text]" custT="1"/>
      <dgm:spPr/>
      <dgm:t>
        <a:bodyPr/>
        <a:lstStyle/>
        <a:p>
          <a:r>
            <a:rPr lang="en-US" sz="2400" dirty="0" smtClean="0"/>
            <a:t>Processes</a:t>
          </a:r>
          <a:endParaRPr lang="en-US" sz="2400" dirty="0"/>
        </a:p>
      </dgm:t>
    </dgm:pt>
    <dgm:pt modelId="{E9329116-4DF5-4458-A165-EB89876049DE}" type="sibTrans" cxnId="{1AC86238-FC06-48F5-80A4-B39747463817}">
      <dgm:prSet/>
      <dgm:spPr/>
      <dgm:t>
        <a:bodyPr/>
        <a:lstStyle/>
        <a:p>
          <a:endParaRPr lang="en-US" sz="2400"/>
        </a:p>
      </dgm:t>
    </dgm:pt>
    <dgm:pt modelId="{942CFC08-30C6-4025-995A-65B382C9A9EC}" type="parTrans" cxnId="{1AC86238-FC06-48F5-80A4-B39747463817}">
      <dgm:prSet/>
      <dgm:spPr/>
      <dgm:t>
        <a:bodyPr/>
        <a:lstStyle/>
        <a:p>
          <a:endParaRPr lang="en-US" sz="2400"/>
        </a:p>
      </dgm:t>
    </dgm:pt>
    <dgm:pt modelId="{3ABAF039-5D6E-4F64-89CC-35661E0A0F5D}" type="pres">
      <dgm:prSet presAssocID="{DF8EA209-F934-4AC4-A4B9-FAE8D2EA7CA0}" presName="Name0" presStyleCnt="0">
        <dgm:presLayoutVars>
          <dgm:chMax/>
          <dgm:chPref val="3"/>
          <dgm:dir/>
          <dgm:animOne val="branch"/>
          <dgm:animLvl val="lvl"/>
        </dgm:presLayoutVars>
      </dgm:prSet>
      <dgm:spPr/>
      <dgm:t>
        <a:bodyPr/>
        <a:lstStyle/>
        <a:p>
          <a:endParaRPr lang="en-US"/>
        </a:p>
      </dgm:t>
    </dgm:pt>
    <dgm:pt modelId="{5480FF52-8389-4DEA-B97E-E0789CCAD833}" type="pres">
      <dgm:prSet presAssocID="{76439049-1CA5-4175-875F-9ABE703C4DA5}" presName="composite" presStyleCnt="0"/>
      <dgm:spPr/>
    </dgm:pt>
    <dgm:pt modelId="{4BE977E4-81E4-45CA-B8BD-E4E27B6B38EB}" type="pres">
      <dgm:prSet presAssocID="{76439049-1CA5-4175-875F-9ABE703C4DA5}" presName="FirstChild" presStyleLbl="revTx" presStyleIdx="0" presStyleCnt="6">
        <dgm:presLayoutVars>
          <dgm:chMax val="0"/>
          <dgm:chPref val="0"/>
          <dgm:bulletEnabled val="1"/>
        </dgm:presLayoutVars>
      </dgm:prSet>
      <dgm:spPr/>
      <dgm:t>
        <a:bodyPr/>
        <a:lstStyle/>
        <a:p>
          <a:endParaRPr lang="en-US"/>
        </a:p>
      </dgm:t>
    </dgm:pt>
    <dgm:pt modelId="{A8D5FAB7-AC82-4F64-BD9E-D941C2F50E0D}" type="pres">
      <dgm:prSet presAssocID="{76439049-1CA5-4175-875F-9ABE703C4DA5}" presName="Parent" presStyleLbl="alignNode1" presStyleIdx="0" presStyleCnt="3">
        <dgm:presLayoutVars>
          <dgm:chMax val="3"/>
          <dgm:chPref val="3"/>
          <dgm:bulletEnabled val="1"/>
        </dgm:presLayoutVars>
      </dgm:prSet>
      <dgm:spPr/>
      <dgm:t>
        <a:bodyPr/>
        <a:lstStyle/>
        <a:p>
          <a:endParaRPr lang="en-US"/>
        </a:p>
      </dgm:t>
    </dgm:pt>
    <dgm:pt modelId="{EBF7DD56-7D67-498C-A9A9-0709CAAE0334}" type="pres">
      <dgm:prSet presAssocID="{76439049-1CA5-4175-875F-9ABE703C4DA5}" presName="Accent" presStyleLbl="parChTrans1D1" presStyleIdx="0" presStyleCnt="3"/>
      <dgm:spPr/>
    </dgm:pt>
    <dgm:pt modelId="{36859D1F-56C4-4781-B551-96D061F793C6}" type="pres">
      <dgm:prSet presAssocID="{76439049-1CA5-4175-875F-9ABE703C4DA5}" presName="Child" presStyleLbl="revTx" presStyleIdx="1" presStyleCnt="6">
        <dgm:presLayoutVars>
          <dgm:chMax val="0"/>
          <dgm:chPref val="0"/>
          <dgm:bulletEnabled val="1"/>
        </dgm:presLayoutVars>
      </dgm:prSet>
      <dgm:spPr/>
      <dgm:t>
        <a:bodyPr/>
        <a:lstStyle/>
        <a:p>
          <a:endParaRPr lang="en-US"/>
        </a:p>
      </dgm:t>
    </dgm:pt>
    <dgm:pt modelId="{6D3F6A94-CB60-4657-A76B-928DADA0B19E}" type="pres">
      <dgm:prSet presAssocID="{43014966-4F61-4A77-970E-2DAB435E35D5}" presName="sibTrans" presStyleCnt="0"/>
      <dgm:spPr/>
    </dgm:pt>
    <dgm:pt modelId="{59A5DC2B-6802-4522-99AB-0481B206ECA6}" type="pres">
      <dgm:prSet presAssocID="{34AC89FB-4586-4941-BA18-9A22B0653805}" presName="composite" presStyleCnt="0"/>
      <dgm:spPr/>
    </dgm:pt>
    <dgm:pt modelId="{1F2CA846-2490-4471-82F2-0BAB5F022874}" type="pres">
      <dgm:prSet presAssocID="{34AC89FB-4586-4941-BA18-9A22B0653805}" presName="FirstChild" presStyleLbl="revTx" presStyleIdx="2" presStyleCnt="6">
        <dgm:presLayoutVars>
          <dgm:chMax val="0"/>
          <dgm:chPref val="0"/>
          <dgm:bulletEnabled val="1"/>
        </dgm:presLayoutVars>
      </dgm:prSet>
      <dgm:spPr/>
      <dgm:t>
        <a:bodyPr/>
        <a:lstStyle/>
        <a:p>
          <a:endParaRPr lang="en-US"/>
        </a:p>
      </dgm:t>
    </dgm:pt>
    <dgm:pt modelId="{BC42FD7C-99BD-4CDB-8599-338EE6405711}" type="pres">
      <dgm:prSet presAssocID="{34AC89FB-4586-4941-BA18-9A22B0653805}" presName="Parent" presStyleLbl="alignNode1" presStyleIdx="1" presStyleCnt="3">
        <dgm:presLayoutVars>
          <dgm:chMax val="3"/>
          <dgm:chPref val="3"/>
          <dgm:bulletEnabled val="1"/>
        </dgm:presLayoutVars>
      </dgm:prSet>
      <dgm:spPr/>
      <dgm:t>
        <a:bodyPr/>
        <a:lstStyle/>
        <a:p>
          <a:endParaRPr lang="en-US"/>
        </a:p>
      </dgm:t>
    </dgm:pt>
    <dgm:pt modelId="{01404A02-2489-46AD-9F64-3B162E17AE40}" type="pres">
      <dgm:prSet presAssocID="{34AC89FB-4586-4941-BA18-9A22B0653805}" presName="Accent" presStyleLbl="parChTrans1D1" presStyleIdx="1" presStyleCnt="3"/>
      <dgm:spPr/>
    </dgm:pt>
    <dgm:pt modelId="{D4CD1BD4-696D-45AF-A2C9-BE7BD6ADEE37}" type="pres">
      <dgm:prSet presAssocID="{34AC89FB-4586-4941-BA18-9A22B0653805}" presName="Child" presStyleLbl="revTx" presStyleIdx="3" presStyleCnt="6">
        <dgm:presLayoutVars>
          <dgm:chMax val="0"/>
          <dgm:chPref val="0"/>
          <dgm:bulletEnabled val="1"/>
        </dgm:presLayoutVars>
      </dgm:prSet>
      <dgm:spPr/>
      <dgm:t>
        <a:bodyPr/>
        <a:lstStyle/>
        <a:p>
          <a:endParaRPr lang="en-US"/>
        </a:p>
      </dgm:t>
    </dgm:pt>
    <dgm:pt modelId="{19C2BC07-2DB6-4D8B-A233-3EA77056215C}" type="pres">
      <dgm:prSet presAssocID="{E9329116-4DF5-4458-A165-EB89876049DE}" presName="sibTrans" presStyleCnt="0"/>
      <dgm:spPr/>
    </dgm:pt>
    <dgm:pt modelId="{5A521CEB-48E4-4543-8061-8DC3ACA725F0}" type="pres">
      <dgm:prSet presAssocID="{69688869-A094-42C5-8509-CD641DE01A1F}" presName="composite" presStyleCnt="0"/>
      <dgm:spPr/>
    </dgm:pt>
    <dgm:pt modelId="{B74CCDFC-04B6-4735-B331-D33EDA54F032}" type="pres">
      <dgm:prSet presAssocID="{69688869-A094-42C5-8509-CD641DE01A1F}" presName="FirstChild" presStyleLbl="revTx" presStyleIdx="4" presStyleCnt="6">
        <dgm:presLayoutVars>
          <dgm:chMax val="0"/>
          <dgm:chPref val="0"/>
          <dgm:bulletEnabled val="1"/>
        </dgm:presLayoutVars>
      </dgm:prSet>
      <dgm:spPr/>
      <dgm:t>
        <a:bodyPr/>
        <a:lstStyle/>
        <a:p>
          <a:endParaRPr lang="en-US"/>
        </a:p>
      </dgm:t>
    </dgm:pt>
    <dgm:pt modelId="{457E5143-8047-4BD9-A292-7063BBCA004E}" type="pres">
      <dgm:prSet presAssocID="{69688869-A094-42C5-8509-CD641DE01A1F}" presName="Parent" presStyleLbl="alignNode1" presStyleIdx="2" presStyleCnt="3">
        <dgm:presLayoutVars>
          <dgm:chMax val="3"/>
          <dgm:chPref val="3"/>
          <dgm:bulletEnabled val="1"/>
        </dgm:presLayoutVars>
      </dgm:prSet>
      <dgm:spPr/>
      <dgm:t>
        <a:bodyPr/>
        <a:lstStyle/>
        <a:p>
          <a:endParaRPr lang="en-US"/>
        </a:p>
      </dgm:t>
    </dgm:pt>
    <dgm:pt modelId="{7340CA5A-7948-4CEE-8991-A90C1A0E60ED}" type="pres">
      <dgm:prSet presAssocID="{69688869-A094-42C5-8509-CD641DE01A1F}" presName="Accent" presStyleLbl="parChTrans1D1" presStyleIdx="2" presStyleCnt="3"/>
      <dgm:spPr/>
    </dgm:pt>
    <dgm:pt modelId="{AB7C2953-20BB-4DB6-8F9C-4F893B5D0DE8}" type="pres">
      <dgm:prSet presAssocID="{69688869-A094-42C5-8509-CD641DE01A1F}" presName="Child" presStyleLbl="revTx" presStyleIdx="5" presStyleCnt="6">
        <dgm:presLayoutVars>
          <dgm:chMax val="0"/>
          <dgm:chPref val="0"/>
          <dgm:bulletEnabled val="1"/>
        </dgm:presLayoutVars>
      </dgm:prSet>
      <dgm:spPr/>
      <dgm:t>
        <a:bodyPr/>
        <a:lstStyle/>
        <a:p>
          <a:endParaRPr lang="en-US"/>
        </a:p>
      </dgm:t>
    </dgm:pt>
  </dgm:ptLst>
  <dgm:cxnLst>
    <dgm:cxn modelId="{E36C6984-4332-4647-B756-1B328BE05CB6}" srcId="{DF8EA209-F934-4AC4-A4B9-FAE8D2EA7CA0}" destId="{69688869-A094-42C5-8509-CD641DE01A1F}" srcOrd="2" destOrd="0" parTransId="{8FDFADB1-286D-458C-9252-CCDDFAA72699}" sibTransId="{8355FF9A-6D40-42FF-980B-42EE63D8A4CF}"/>
    <dgm:cxn modelId="{CD2BFE01-0B68-486E-B964-64333BA48838}" type="presOf" srcId="{D3ECBD4F-3D2E-437F-945D-4B9039BC2109}" destId="{36859D1F-56C4-4781-B551-96D061F793C6}" srcOrd="0" destOrd="0" presId="urn:microsoft.com/office/officeart/2011/layout/TabList"/>
    <dgm:cxn modelId="{9A0B7100-3F08-4F9A-99AA-45628F1B2F99}" srcId="{DF8EA209-F934-4AC4-A4B9-FAE8D2EA7CA0}" destId="{76439049-1CA5-4175-875F-9ABE703C4DA5}" srcOrd="0" destOrd="0" parTransId="{F142E328-2AAC-4116-A2DA-8C93B6C483CB}" sibTransId="{43014966-4F61-4A77-970E-2DAB435E35D5}"/>
    <dgm:cxn modelId="{A202A851-DEEA-4053-989F-8E2EF2C70C19}" type="presOf" srcId="{DF8EA209-F934-4AC4-A4B9-FAE8D2EA7CA0}" destId="{3ABAF039-5D6E-4F64-89CC-35661E0A0F5D}" srcOrd="0" destOrd="0" presId="urn:microsoft.com/office/officeart/2011/layout/TabList"/>
    <dgm:cxn modelId="{8A9B0FBE-76CB-4CCA-B0C4-EB6146485F5A}" type="presOf" srcId="{76439049-1CA5-4175-875F-9ABE703C4DA5}" destId="{A8D5FAB7-AC82-4F64-BD9E-D941C2F50E0D}" srcOrd="0" destOrd="0" presId="urn:microsoft.com/office/officeart/2011/layout/TabList"/>
    <dgm:cxn modelId="{1EC639B8-FF7A-46BD-87FA-7C2C8729492D}" type="presOf" srcId="{B21B8468-F077-49F1-AB84-BAAFE5AB260B}" destId="{D4CD1BD4-696D-45AF-A2C9-BE7BD6ADEE37}" srcOrd="0" destOrd="0" presId="urn:microsoft.com/office/officeart/2011/layout/TabList"/>
    <dgm:cxn modelId="{A929611C-5024-4EED-9D5F-1322A975BA00}" type="presOf" srcId="{A7FB5EC2-620D-4C06-AC82-1D367BE3530F}" destId="{4BE977E4-81E4-45CA-B8BD-E4E27B6B38EB}" srcOrd="0" destOrd="0" presId="urn:microsoft.com/office/officeart/2011/layout/TabList"/>
    <dgm:cxn modelId="{1AC86238-FC06-48F5-80A4-B39747463817}" srcId="{DF8EA209-F934-4AC4-A4B9-FAE8D2EA7CA0}" destId="{34AC89FB-4586-4941-BA18-9A22B0653805}" srcOrd="1" destOrd="0" parTransId="{942CFC08-30C6-4025-995A-65B382C9A9EC}" sibTransId="{E9329116-4DF5-4458-A165-EB89876049DE}"/>
    <dgm:cxn modelId="{A41C2C6A-9E34-4152-ACF4-3362350337A1}" srcId="{76439049-1CA5-4175-875F-9ABE703C4DA5}" destId="{A7FB5EC2-620D-4C06-AC82-1D367BE3530F}" srcOrd="0" destOrd="0" parTransId="{E9353EFE-D750-45EE-BD91-397AA33F5EFC}" sibTransId="{9ACABDC5-212E-4954-A4BE-15F1810B1AB8}"/>
    <dgm:cxn modelId="{E373BDA7-B80F-408C-83F7-C4ACFE8E0FD8}" srcId="{69688869-A094-42C5-8509-CD641DE01A1F}" destId="{678BE18B-D306-4FE5-860C-BF4FFF23A95A}" srcOrd="0" destOrd="0" parTransId="{B194F9A4-1A97-459F-BD87-55877F61F7EC}" sibTransId="{DE344FB2-37EF-43BA-B7E2-8C85D9B0383E}"/>
    <dgm:cxn modelId="{0FE76B2A-5053-4A56-AB0B-9A001C50425A}" type="presOf" srcId="{0044243E-BDDE-4FBD-8A7E-7E63BD42EE74}" destId="{AB7C2953-20BB-4DB6-8F9C-4F893B5D0DE8}" srcOrd="0" destOrd="0" presId="urn:microsoft.com/office/officeart/2011/layout/TabList"/>
    <dgm:cxn modelId="{2D2FB406-2286-413C-8B29-126732AE5565}" type="presOf" srcId="{69688869-A094-42C5-8509-CD641DE01A1F}" destId="{457E5143-8047-4BD9-A292-7063BBCA004E}" srcOrd="0" destOrd="0" presId="urn:microsoft.com/office/officeart/2011/layout/TabList"/>
    <dgm:cxn modelId="{F569EA97-3F08-49A1-8D44-582FDCF8341F}" type="presOf" srcId="{34AC89FB-4586-4941-BA18-9A22B0653805}" destId="{BC42FD7C-99BD-4CDB-8599-338EE6405711}" srcOrd="0" destOrd="0" presId="urn:microsoft.com/office/officeart/2011/layout/TabList"/>
    <dgm:cxn modelId="{B70A7C9F-E074-4DF9-B572-4726A68532B8}" type="presOf" srcId="{D24228E8-20A8-4959-9140-48595C97D71B}" destId="{1F2CA846-2490-4471-82F2-0BAB5F022874}" srcOrd="0" destOrd="0" presId="urn:microsoft.com/office/officeart/2011/layout/TabList"/>
    <dgm:cxn modelId="{4A8FCFD3-1688-4D25-A3B2-4B112783DD81}" srcId="{69688869-A094-42C5-8509-CD641DE01A1F}" destId="{0044243E-BDDE-4FBD-8A7E-7E63BD42EE74}" srcOrd="1" destOrd="0" parTransId="{59DAB990-4E28-471B-B750-71337DE17BAF}" sibTransId="{9FF56A2B-F572-4408-9C51-4457D6F1FE32}"/>
    <dgm:cxn modelId="{066DB102-8DE7-4415-9176-04328285DFF2}" srcId="{34AC89FB-4586-4941-BA18-9A22B0653805}" destId="{D24228E8-20A8-4959-9140-48595C97D71B}" srcOrd="0" destOrd="0" parTransId="{7F963898-6826-484C-B591-034A4F89ED15}" sibTransId="{FDC99F66-4AB8-40BF-A55C-8CCCE0C38A20}"/>
    <dgm:cxn modelId="{19786A38-47F8-4466-A4E2-147697E5F0E4}" type="presOf" srcId="{678BE18B-D306-4FE5-860C-BF4FFF23A95A}" destId="{B74CCDFC-04B6-4735-B331-D33EDA54F032}" srcOrd="0" destOrd="0" presId="urn:microsoft.com/office/officeart/2011/layout/TabList"/>
    <dgm:cxn modelId="{768F85F9-ACE9-4F7D-BB14-3DEAE0D88AD9}" srcId="{34AC89FB-4586-4941-BA18-9A22B0653805}" destId="{B21B8468-F077-49F1-AB84-BAAFE5AB260B}" srcOrd="1" destOrd="0" parTransId="{D30EA321-E902-4911-A314-1C910C8B3E7A}" sibTransId="{4C91F335-1A70-47F0-8CF7-32701A2BE8A5}"/>
    <dgm:cxn modelId="{0743FBF6-D752-48B7-8727-92B4AB0FB0B7}" srcId="{76439049-1CA5-4175-875F-9ABE703C4DA5}" destId="{D3ECBD4F-3D2E-437F-945D-4B9039BC2109}" srcOrd="1" destOrd="0" parTransId="{BAE5E592-1E85-4152-A9CC-25F545044015}" sibTransId="{959599AD-36EA-48F7-8E34-C17C6D847A14}"/>
    <dgm:cxn modelId="{5ED3127F-AC5A-4278-A95A-69A2709A2B35}" type="presParOf" srcId="{3ABAF039-5D6E-4F64-89CC-35661E0A0F5D}" destId="{5480FF52-8389-4DEA-B97E-E0789CCAD833}" srcOrd="0" destOrd="0" presId="urn:microsoft.com/office/officeart/2011/layout/TabList"/>
    <dgm:cxn modelId="{F452124A-BB7D-4666-9A2E-B7156B403D1B}" type="presParOf" srcId="{5480FF52-8389-4DEA-B97E-E0789CCAD833}" destId="{4BE977E4-81E4-45CA-B8BD-E4E27B6B38EB}" srcOrd="0" destOrd="0" presId="urn:microsoft.com/office/officeart/2011/layout/TabList"/>
    <dgm:cxn modelId="{A75C4E36-568F-4D5C-B5A4-2BDD96CB0A89}" type="presParOf" srcId="{5480FF52-8389-4DEA-B97E-E0789CCAD833}" destId="{A8D5FAB7-AC82-4F64-BD9E-D941C2F50E0D}" srcOrd="1" destOrd="0" presId="urn:microsoft.com/office/officeart/2011/layout/TabList"/>
    <dgm:cxn modelId="{5C777253-F53C-43BC-9414-498DC94D8F5D}" type="presParOf" srcId="{5480FF52-8389-4DEA-B97E-E0789CCAD833}" destId="{EBF7DD56-7D67-498C-A9A9-0709CAAE0334}" srcOrd="2" destOrd="0" presId="urn:microsoft.com/office/officeart/2011/layout/TabList"/>
    <dgm:cxn modelId="{D401B8EE-EE06-4740-B7FD-CD0E5531CA66}" type="presParOf" srcId="{3ABAF039-5D6E-4F64-89CC-35661E0A0F5D}" destId="{36859D1F-56C4-4781-B551-96D061F793C6}" srcOrd="1" destOrd="0" presId="urn:microsoft.com/office/officeart/2011/layout/TabList"/>
    <dgm:cxn modelId="{83C983FF-ED80-4D9C-A561-E310B5491F82}" type="presParOf" srcId="{3ABAF039-5D6E-4F64-89CC-35661E0A0F5D}" destId="{6D3F6A94-CB60-4657-A76B-928DADA0B19E}" srcOrd="2" destOrd="0" presId="urn:microsoft.com/office/officeart/2011/layout/TabList"/>
    <dgm:cxn modelId="{95575011-1DA7-4D5F-AFE3-CFD3B2801100}" type="presParOf" srcId="{3ABAF039-5D6E-4F64-89CC-35661E0A0F5D}" destId="{59A5DC2B-6802-4522-99AB-0481B206ECA6}" srcOrd="3" destOrd="0" presId="urn:microsoft.com/office/officeart/2011/layout/TabList"/>
    <dgm:cxn modelId="{0E824E5F-4984-4283-83E0-0616BDADC682}" type="presParOf" srcId="{59A5DC2B-6802-4522-99AB-0481B206ECA6}" destId="{1F2CA846-2490-4471-82F2-0BAB5F022874}" srcOrd="0" destOrd="0" presId="urn:microsoft.com/office/officeart/2011/layout/TabList"/>
    <dgm:cxn modelId="{736558F4-CE0E-480A-8600-F63E1E36A110}" type="presParOf" srcId="{59A5DC2B-6802-4522-99AB-0481B206ECA6}" destId="{BC42FD7C-99BD-4CDB-8599-338EE6405711}" srcOrd="1" destOrd="0" presId="urn:microsoft.com/office/officeart/2011/layout/TabList"/>
    <dgm:cxn modelId="{E10B20D6-2340-4FCE-8312-F6431E5F22DB}" type="presParOf" srcId="{59A5DC2B-6802-4522-99AB-0481B206ECA6}" destId="{01404A02-2489-46AD-9F64-3B162E17AE40}" srcOrd="2" destOrd="0" presId="urn:microsoft.com/office/officeart/2011/layout/TabList"/>
    <dgm:cxn modelId="{B25451E0-3290-4B43-A8B2-9E1E74A56A48}" type="presParOf" srcId="{3ABAF039-5D6E-4F64-89CC-35661E0A0F5D}" destId="{D4CD1BD4-696D-45AF-A2C9-BE7BD6ADEE37}" srcOrd="4" destOrd="0" presId="urn:microsoft.com/office/officeart/2011/layout/TabList"/>
    <dgm:cxn modelId="{50C93FAC-E05C-45F7-8812-73B87F685B3E}" type="presParOf" srcId="{3ABAF039-5D6E-4F64-89CC-35661E0A0F5D}" destId="{19C2BC07-2DB6-4D8B-A233-3EA77056215C}" srcOrd="5" destOrd="0" presId="urn:microsoft.com/office/officeart/2011/layout/TabList"/>
    <dgm:cxn modelId="{AEC738E4-D67B-4793-ABC7-ED7B14A82801}" type="presParOf" srcId="{3ABAF039-5D6E-4F64-89CC-35661E0A0F5D}" destId="{5A521CEB-48E4-4543-8061-8DC3ACA725F0}" srcOrd="6" destOrd="0" presId="urn:microsoft.com/office/officeart/2011/layout/TabList"/>
    <dgm:cxn modelId="{8934551C-C8BE-49EC-95D0-3663465E44DB}" type="presParOf" srcId="{5A521CEB-48E4-4543-8061-8DC3ACA725F0}" destId="{B74CCDFC-04B6-4735-B331-D33EDA54F032}" srcOrd="0" destOrd="0" presId="urn:microsoft.com/office/officeart/2011/layout/TabList"/>
    <dgm:cxn modelId="{D85CE603-7725-4EE9-8384-9BE65EC262F4}" type="presParOf" srcId="{5A521CEB-48E4-4543-8061-8DC3ACA725F0}" destId="{457E5143-8047-4BD9-A292-7063BBCA004E}" srcOrd="1" destOrd="0" presId="urn:microsoft.com/office/officeart/2011/layout/TabList"/>
    <dgm:cxn modelId="{AD536576-8258-4F20-8458-F83490182BA1}" type="presParOf" srcId="{5A521CEB-48E4-4543-8061-8DC3ACA725F0}" destId="{7340CA5A-7948-4CEE-8991-A90C1A0E60ED}" srcOrd="2" destOrd="0" presId="urn:microsoft.com/office/officeart/2011/layout/TabList"/>
    <dgm:cxn modelId="{636CC013-6717-4124-AB13-972364CD4AB6}" type="presParOf" srcId="{3ABAF039-5D6E-4F64-89CC-35661E0A0F5D}" destId="{AB7C2953-20BB-4DB6-8F9C-4F893B5D0DE8}"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5B27EF-027C-4E26-BD40-8C74D1B6F73A}"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B59130EA-4B07-49BC-94B1-77A1BDF830BA}">
      <dgm:prSet phldrT="[Text]" custT="1"/>
      <dgm:spPr/>
      <dgm:t>
        <a:bodyPr/>
        <a:lstStyle/>
        <a:p>
          <a:r>
            <a:rPr lang="en-US" sz="2400" b="1" dirty="0" smtClean="0"/>
            <a:t>Comprehensive</a:t>
          </a:r>
          <a:endParaRPr lang="en-US" sz="2400" b="1" dirty="0"/>
        </a:p>
      </dgm:t>
    </dgm:pt>
    <dgm:pt modelId="{CF6FC38F-9A96-46AE-A6C3-E48A02D09D33}" type="parTrans" cxnId="{80C50CB9-BA1C-41B8-A85F-7FC9BC88A5EE}">
      <dgm:prSet/>
      <dgm:spPr/>
      <dgm:t>
        <a:bodyPr/>
        <a:lstStyle/>
        <a:p>
          <a:endParaRPr lang="en-US" sz="2400"/>
        </a:p>
      </dgm:t>
    </dgm:pt>
    <dgm:pt modelId="{04F31BAB-9E40-4DB4-B42C-178E77A02A4C}" type="sibTrans" cxnId="{80C50CB9-BA1C-41B8-A85F-7FC9BC88A5EE}">
      <dgm:prSet/>
      <dgm:spPr/>
      <dgm:t>
        <a:bodyPr/>
        <a:lstStyle/>
        <a:p>
          <a:endParaRPr lang="en-US" sz="2400"/>
        </a:p>
      </dgm:t>
    </dgm:pt>
    <dgm:pt modelId="{3C8EB7AF-42D2-411F-BAED-49F5D8D5F9EC}">
      <dgm:prSet phldrT="[Text]" custT="1"/>
      <dgm:spPr/>
      <dgm:t>
        <a:bodyPr/>
        <a:lstStyle/>
        <a:p>
          <a:r>
            <a:rPr lang="en-US" sz="2400" dirty="0" smtClean="0"/>
            <a:t>Full RBS - diagnostics</a:t>
          </a:r>
          <a:endParaRPr lang="en-US" sz="2400" dirty="0"/>
        </a:p>
      </dgm:t>
    </dgm:pt>
    <dgm:pt modelId="{8A544606-00C3-4FB0-BC7D-D50D5304A7A9}" type="parTrans" cxnId="{50743B66-BF5F-4062-A3A7-C4758FF5E841}">
      <dgm:prSet/>
      <dgm:spPr/>
      <dgm:t>
        <a:bodyPr/>
        <a:lstStyle/>
        <a:p>
          <a:endParaRPr lang="en-US" sz="2400"/>
        </a:p>
      </dgm:t>
    </dgm:pt>
    <dgm:pt modelId="{B54B4B6B-1860-411F-9CAE-106B526FA4C2}" type="sibTrans" cxnId="{50743B66-BF5F-4062-A3A7-C4758FF5E841}">
      <dgm:prSet/>
      <dgm:spPr/>
      <dgm:t>
        <a:bodyPr/>
        <a:lstStyle/>
        <a:p>
          <a:endParaRPr lang="en-US" sz="2400"/>
        </a:p>
      </dgm:t>
    </dgm:pt>
    <dgm:pt modelId="{37380F4B-E2B5-4B40-9DBE-76BD30C3DCE1}">
      <dgm:prSet phldrT="[Text]" custT="1"/>
      <dgm:spPr/>
      <dgm:t>
        <a:bodyPr/>
        <a:lstStyle/>
        <a:p>
          <a:r>
            <a:rPr lang="en-US" sz="2400" dirty="0" smtClean="0"/>
            <a:t>Cover all areas related to consumer interactions</a:t>
          </a:r>
          <a:endParaRPr lang="en-US" sz="2400" dirty="0"/>
        </a:p>
      </dgm:t>
    </dgm:pt>
    <dgm:pt modelId="{E1057D93-5E6F-4E84-8FE6-44AE1EB50537}" type="parTrans" cxnId="{34C4017E-B69C-4BE7-B975-3AAAB48D9CC5}">
      <dgm:prSet/>
      <dgm:spPr/>
      <dgm:t>
        <a:bodyPr/>
        <a:lstStyle/>
        <a:p>
          <a:endParaRPr lang="en-US" sz="2400"/>
        </a:p>
      </dgm:t>
    </dgm:pt>
    <dgm:pt modelId="{3751D6E7-84A3-450F-BB10-65C69E203E2B}" type="sibTrans" cxnId="{34C4017E-B69C-4BE7-B975-3AAAB48D9CC5}">
      <dgm:prSet/>
      <dgm:spPr/>
      <dgm:t>
        <a:bodyPr/>
        <a:lstStyle/>
        <a:p>
          <a:endParaRPr lang="en-US" sz="2400"/>
        </a:p>
      </dgm:t>
    </dgm:pt>
    <dgm:pt modelId="{5CB0D194-A058-4C04-8971-8C36D75268F8}">
      <dgm:prSet phldrT="[Text]" custT="1"/>
      <dgm:spPr/>
      <dgm:t>
        <a:bodyPr/>
        <a:lstStyle/>
        <a:p>
          <a:r>
            <a:rPr lang="en-US" sz="2400" b="1" dirty="0" smtClean="0"/>
            <a:t>Thematic</a:t>
          </a:r>
          <a:endParaRPr lang="en-US" sz="2400" b="1" dirty="0"/>
        </a:p>
      </dgm:t>
    </dgm:pt>
    <dgm:pt modelId="{B613FFA0-39CA-4F21-BA96-E87070908238}" type="parTrans" cxnId="{EAD8A5F5-93D5-4E71-8E82-B0AFED21F338}">
      <dgm:prSet/>
      <dgm:spPr/>
      <dgm:t>
        <a:bodyPr/>
        <a:lstStyle/>
        <a:p>
          <a:endParaRPr lang="en-US" sz="2400"/>
        </a:p>
      </dgm:t>
    </dgm:pt>
    <dgm:pt modelId="{9FEEE70D-64AE-424D-8CFE-A9E27ED45F98}" type="sibTrans" cxnId="{EAD8A5F5-93D5-4E71-8E82-B0AFED21F338}">
      <dgm:prSet/>
      <dgm:spPr/>
      <dgm:t>
        <a:bodyPr/>
        <a:lstStyle/>
        <a:p>
          <a:endParaRPr lang="en-US" sz="2400"/>
        </a:p>
      </dgm:t>
    </dgm:pt>
    <dgm:pt modelId="{C2783431-CF3B-42B4-BB91-FAC2F32B218A}">
      <dgm:prSet phldrT="[Text]" custT="1"/>
      <dgm:spPr/>
      <dgm:t>
        <a:bodyPr/>
        <a:lstStyle/>
        <a:p>
          <a:r>
            <a:rPr lang="en-US" sz="2400" dirty="0" smtClean="0"/>
            <a:t>e.g. review of redress mechanisms in the banking sector</a:t>
          </a:r>
          <a:endParaRPr lang="en-US" sz="2400" dirty="0"/>
        </a:p>
      </dgm:t>
    </dgm:pt>
    <dgm:pt modelId="{DF9111F5-4315-4CF8-BB76-1B604575FB43}" type="parTrans" cxnId="{649306E1-F7C4-43AE-8CAC-7538D742A036}">
      <dgm:prSet/>
      <dgm:spPr/>
      <dgm:t>
        <a:bodyPr/>
        <a:lstStyle/>
        <a:p>
          <a:endParaRPr lang="en-US" sz="2400"/>
        </a:p>
      </dgm:t>
    </dgm:pt>
    <dgm:pt modelId="{155754E4-57DB-469B-BE52-9E0495599098}" type="sibTrans" cxnId="{649306E1-F7C4-43AE-8CAC-7538D742A036}">
      <dgm:prSet/>
      <dgm:spPr/>
      <dgm:t>
        <a:bodyPr/>
        <a:lstStyle/>
        <a:p>
          <a:endParaRPr lang="en-US" sz="2400"/>
        </a:p>
      </dgm:t>
    </dgm:pt>
    <dgm:pt modelId="{BF95A023-5DCC-4C22-BE2C-8C75649B9E4B}">
      <dgm:prSet phldrT="[Text]" custT="1"/>
      <dgm:spPr/>
      <dgm:t>
        <a:bodyPr/>
        <a:lstStyle/>
        <a:p>
          <a:r>
            <a:rPr lang="en-US" sz="2400" b="1" dirty="0" smtClean="0"/>
            <a:t>Targeted</a:t>
          </a:r>
          <a:endParaRPr lang="en-US" sz="2400" b="1" dirty="0"/>
        </a:p>
      </dgm:t>
    </dgm:pt>
    <dgm:pt modelId="{94393B7A-54B4-48E2-BBFE-CCC7B32242C2}" type="parTrans" cxnId="{758859EB-EF8E-4BF3-A04D-1EB209D3B6C0}">
      <dgm:prSet/>
      <dgm:spPr/>
      <dgm:t>
        <a:bodyPr/>
        <a:lstStyle/>
        <a:p>
          <a:endParaRPr lang="en-US" sz="2400"/>
        </a:p>
      </dgm:t>
    </dgm:pt>
    <dgm:pt modelId="{86474C98-BDFA-4F81-ABC4-2F8635099B86}" type="sibTrans" cxnId="{758859EB-EF8E-4BF3-A04D-1EB209D3B6C0}">
      <dgm:prSet/>
      <dgm:spPr/>
      <dgm:t>
        <a:bodyPr/>
        <a:lstStyle/>
        <a:p>
          <a:endParaRPr lang="en-US" sz="2400"/>
        </a:p>
      </dgm:t>
    </dgm:pt>
    <dgm:pt modelId="{C29ADF7A-0368-44AB-AD98-05E9B1516095}">
      <dgm:prSet phldrT="[Text]" custT="1"/>
      <dgm:spPr/>
      <dgm:t>
        <a:bodyPr/>
        <a:lstStyle/>
        <a:p>
          <a:r>
            <a:rPr lang="en-US" sz="2400" dirty="0" smtClean="0"/>
            <a:t>Focus on a particular area or product </a:t>
          </a:r>
          <a:endParaRPr lang="en-US" sz="2400" dirty="0"/>
        </a:p>
      </dgm:t>
    </dgm:pt>
    <dgm:pt modelId="{5955DB70-A6E8-4BC6-9B06-70A0C2F1B68A}" type="parTrans" cxnId="{5D65C03C-34F5-4758-8C49-4710021EFFB6}">
      <dgm:prSet/>
      <dgm:spPr/>
      <dgm:t>
        <a:bodyPr/>
        <a:lstStyle/>
        <a:p>
          <a:endParaRPr lang="en-US" sz="2400"/>
        </a:p>
      </dgm:t>
    </dgm:pt>
    <dgm:pt modelId="{6D4A5E2E-58DE-45B3-95CE-9A02876CB942}" type="sibTrans" cxnId="{5D65C03C-34F5-4758-8C49-4710021EFFB6}">
      <dgm:prSet/>
      <dgm:spPr/>
      <dgm:t>
        <a:bodyPr/>
        <a:lstStyle/>
        <a:p>
          <a:endParaRPr lang="en-US" sz="2400"/>
        </a:p>
      </dgm:t>
    </dgm:pt>
    <dgm:pt modelId="{49AE42DC-2230-442B-BD53-1D58A0B01D33}">
      <dgm:prSet phldrT="[Text]" custT="1"/>
      <dgm:spPr/>
      <dgm:t>
        <a:bodyPr/>
        <a:lstStyle/>
        <a:p>
          <a:r>
            <a:rPr lang="en-US" sz="2400" dirty="0" smtClean="0"/>
            <a:t>Based on issues identified</a:t>
          </a:r>
          <a:endParaRPr lang="en-US" sz="2400" dirty="0"/>
        </a:p>
      </dgm:t>
    </dgm:pt>
    <dgm:pt modelId="{891A7C7A-CD56-4E79-A526-153BB64EFE23}" type="parTrans" cxnId="{C6C33104-5847-49C2-8881-F3B12823FAF6}">
      <dgm:prSet/>
      <dgm:spPr/>
      <dgm:t>
        <a:bodyPr/>
        <a:lstStyle/>
        <a:p>
          <a:endParaRPr lang="en-US" sz="2400"/>
        </a:p>
      </dgm:t>
    </dgm:pt>
    <dgm:pt modelId="{DA3FC41A-39C6-4DD6-A4FE-3A962CD891DF}" type="sibTrans" cxnId="{C6C33104-5847-49C2-8881-F3B12823FAF6}">
      <dgm:prSet/>
      <dgm:spPr/>
      <dgm:t>
        <a:bodyPr/>
        <a:lstStyle/>
        <a:p>
          <a:endParaRPr lang="en-US" sz="2400"/>
        </a:p>
      </dgm:t>
    </dgm:pt>
    <dgm:pt modelId="{62F0B624-F1E9-40A5-A7DB-9AB4C65FF62E}">
      <dgm:prSet custT="1"/>
      <dgm:spPr/>
      <dgm:t>
        <a:bodyPr/>
        <a:lstStyle/>
        <a:p>
          <a:r>
            <a:rPr lang="en-US" sz="2400" dirty="0" smtClean="0"/>
            <a:t>Combined with desk-review</a:t>
          </a:r>
          <a:endParaRPr lang="en-US" sz="2400" dirty="0"/>
        </a:p>
      </dgm:t>
    </dgm:pt>
    <dgm:pt modelId="{162338FD-4A99-408C-B35C-C4345E89BD83}" type="parTrans" cxnId="{C00C1C35-31D5-4F82-A942-980DE3A4C2E7}">
      <dgm:prSet/>
      <dgm:spPr/>
      <dgm:t>
        <a:bodyPr/>
        <a:lstStyle/>
        <a:p>
          <a:endParaRPr lang="en-US" sz="2400"/>
        </a:p>
      </dgm:t>
    </dgm:pt>
    <dgm:pt modelId="{7A4DC90D-605E-4D1D-A199-7ABC4AD6C798}" type="sibTrans" cxnId="{C00C1C35-31D5-4F82-A942-980DE3A4C2E7}">
      <dgm:prSet/>
      <dgm:spPr/>
      <dgm:t>
        <a:bodyPr/>
        <a:lstStyle/>
        <a:p>
          <a:endParaRPr lang="en-US" sz="2400"/>
        </a:p>
      </dgm:t>
    </dgm:pt>
    <dgm:pt modelId="{A0A8EA1D-AFE6-48A6-8D58-3FB2F46DD75E}">
      <dgm:prSet custT="1"/>
      <dgm:spPr/>
      <dgm:t>
        <a:bodyPr/>
        <a:lstStyle/>
        <a:p>
          <a:r>
            <a:rPr lang="en-US" sz="2400" dirty="0" smtClean="0"/>
            <a:t>Priorities based on risk assessment for each institution</a:t>
          </a:r>
          <a:endParaRPr lang="en-US" sz="2400" dirty="0"/>
        </a:p>
      </dgm:t>
    </dgm:pt>
    <dgm:pt modelId="{E025968C-9618-4993-92CC-6FB62DCA2D80}" type="parTrans" cxnId="{E50A9F67-BB7F-4CBE-BD55-2E087ED2437B}">
      <dgm:prSet/>
      <dgm:spPr/>
      <dgm:t>
        <a:bodyPr/>
        <a:lstStyle/>
        <a:p>
          <a:endParaRPr lang="en-US" sz="2400"/>
        </a:p>
      </dgm:t>
    </dgm:pt>
    <dgm:pt modelId="{7E9FCA06-766A-4CF0-AD19-209D20B099CF}" type="sibTrans" cxnId="{E50A9F67-BB7F-4CBE-BD55-2E087ED2437B}">
      <dgm:prSet/>
      <dgm:spPr/>
      <dgm:t>
        <a:bodyPr/>
        <a:lstStyle/>
        <a:p>
          <a:endParaRPr lang="en-US" sz="2400"/>
        </a:p>
      </dgm:t>
    </dgm:pt>
    <dgm:pt modelId="{E5487B0F-BF2D-4FDA-AB61-02E807211028}" type="pres">
      <dgm:prSet presAssocID="{475B27EF-027C-4E26-BD40-8C74D1B6F73A}" presName="Name0" presStyleCnt="0">
        <dgm:presLayoutVars>
          <dgm:dir/>
          <dgm:animLvl val="lvl"/>
          <dgm:resizeHandles val="exact"/>
        </dgm:presLayoutVars>
      </dgm:prSet>
      <dgm:spPr/>
      <dgm:t>
        <a:bodyPr/>
        <a:lstStyle/>
        <a:p>
          <a:endParaRPr lang="en-US"/>
        </a:p>
      </dgm:t>
    </dgm:pt>
    <dgm:pt modelId="{8955424B-E1FE-4340-BE25-D6A7727BE31D}" type="pres">
      <dgm:prSet presAssocID="{B59130EA-4B07-49BC-94B1-77A1BDF830BA}" presName="composite" presStyleCnt="0"/>
      <dgm:spPr/>
    </dgm:pt>
    <dgm:pt modelId="{BC9E7594-066B-487A-BF3B-239AA65D6875}" type="pres">
      <dgm:prSet presAssocID="{B59130EA-4B07-49BC-94B1-77A1BDF830BA}" presName="parTx" presStyleLbl="alignNode1" presStyleIdx="0" presStyleCnt="3">
        <dgm:presLayoutVars>
          <dgm:chMax val="0"/>
          <dgm:chPref val="0"/>
          <dgm:bulletEnabled val="1"/>
        </dgm:presLayoutVars>
      </dgm:prSet>
      <dgm:spPr/>
      <dgm:t>
        <a:bodyPr/>
        <a:lstStyle/>
        <a:p>
          <a:endParaRPr lang="en-US"/>
        </a:p>
      </dgm:t>
    </dgm:pt>
    <dgm:pt modelId="{2D869D6C-1DE6-43E5-B898-E215A62D7A5B}" type="pres">
      <dgm:prSet presAssocID="{B59130EA-4B07-49BC-94B1-77A1BDF830BA}" presName="desTx" presStyleLbl="alignAccFollowNode1" presStyleIdx="0" presStyleCnt="3">
        <dgm:presLayoutVars>
          <dgm:bulletEnabled val="1"/>
        </dgm:presLayoutVars>
      </dgm:prSet>
      <dgm:spPr/>
      <dgm:t>
        <a:bodyPr/>
        <a:lstStyle/>
        <a:p>
          <a:endParaRPr lang="en-US"/>
        </a:p>
      </dgm:t>
    </dgm:pt>
    <dgm:pt modelId="{7EFF50E8-4F47-478B-A3B3-23E7F2325CF7}" type="pres">
      <dgm:prSet presAssocID="{04F31BAB-9E40-4DB4-B42C-178E77A02A4C}" presName="space" presStyleCnt="0"/>
      <dgm:spPr/>
    </dgm:pt>
    <dgm:pt modelId="{6B2C086E-AB10-46FA-807C-C1A15E83C47E}" type="pres">
      <dgm:prSet presAssocID="{5CB0D194-A058-4C04-8971-8C36D75268F8}" presName="composite" presStyleCnt="0"/>
      <dgm:spPr/>
    </dgm:pt>
    <dgm:pt modelId="{6B70DA61-298C-4B0D-AE09-7E30EA6BD915}" type="pres">
      <dgm:prSet presAssocID="{5CB0D194-A058-4C04-8971-8C36D75268F8}" presName="parTx" presStyleLbl="alignNode1" presStyleIdx="1" presStyleCnt="3">
        <dgm:presLayoutVars>
          <dgm:chMax val="0"/>
          <dgm:chPref val="0"/>
          <dgm:bulletEnabled val="1"/>
        </dgm:presLayoutVars>
      </dgm:prSet>
      <dgm:spPr/>
      <dgm:t>
        <a:bodyPr/>
        <a:lstStyle/>
        <a:p>
          <a:endParaRPr lang="en-US"/>
        </a:p>
      </dgm:t>
    </dgm:pt>
    <dgm:pt modelId="{509B2635-1AB6-4094-B93D-ACD5F334F25D}" type="pres">
      <dgm:prSet presAssocID="{5CB0D194-A058-4C04-8971-8C36D75268F8}" presName="desTx" presStyleLbl="alignAccFollowNode1" presStyleIdx="1" presStyleCnt="3">
        <dgm:presLayoutVars>
          <dgm:bulletEnabled val="1"/>
        </dgm:presLayoutVars>
      </dgm:prSet>
      <dgm:spPr/>
      <dgm:t>
        <a:bodyPr/>
        <a:lstStyle/>
        <a:p>
          <a:endParaRPr lang="en-US"/>
        </a:p>
      </dgm:t>
    </dgm:pt>
    <dgm:pt modelId="{06421BBA-AD4C-4EEC-8C64-8F6C856DF391}" type="pres">
      <dgm:prSet presAssocID="{9FEEE70D-64AE-424D-8CFE-A9E27ED45F98}" presName="space" presStyleCnt="0"/>
      <dgm:spPr/>
    </dgm:pt>
    <dgm:pt modelId="{1993B15A-087B-4726-9AA4-7C6EB1894840}" type="pres">
      <dgm:prSet presAssocID="{BF95A023-5DCC-4C22-BE2C-8C75649B9E4B}" presName="composite" presStyleCnt="0"/>
      <dgm:spPr/>
    </dgm:pt>
    <dgm:pt modelId="{265352CA-7210-4E11-A4AC-0BCF5C54337A}" type="pres">
      <dgm:prSet presAssocID="{BF95A023-5DCC-4C22-BE2C-8C75649B9E4B}" presName="parTx" presStyleLbl="alignNode1" presStyleIdx="2" presStyleCnt="3">
        <dgm:presLayoutVars>
          <dgm:chMax val="0"/>
          <dgm:chPref val="0"/>
          <dgm:bulletEnabled val="1"/>
        </dgm:presLayoutVars>
      </dgm:prSet>
      <dgm:spPr/>
      <dgm:t>
        <a:bodyPr/>
        <a:lstStyle/>
        <a:p>
          <a:endParaRPr lang="en-US"/>
        </a:p>
      </dgm:t>
    </dgm:pt>
    <dgm:pt modelId="{FA8A7F17-3D6C-452B-9E0B-F7AD04E5B0C0}" type="pres">
      <dgm:prSet presAssocID="{BF95A023-5DCC-4C22-BE2C-8C75649B9E4B}" presName="desTx" presStyleLbl="alignAccFollowNode1" presStyleIdx="2" presStyleCnt="3">
        <dgm:presLayoutVars>
          <dgm:bulletEnabled val="1"/>
        </dgm:presLayoutVars>
      </dgm:prSet>
      <dgm:spPr/>
      <dgm:t>
        <a:bodyPr/>
        <a:lstStyle/>
        <a:p>
          <a:endParaRPr lang="en-US"/>
        </a:p>
      </dgm:t>
    </dgm:pt>
  </dgm:ptLst>
  <dgm:cxnLst>
    <dgm:cxn modelId="{774D2CBF-7B07-4C74-BADB-405CAC604CB3}" type="presOf" srcId="{A0A8EA1D-AFE6-48A6-8D58-3FB2F46DD75E}" destId="{2D869D6C-1DE6-43E5-B898-E215A62D7A5B}" srcOrd="0" destOrd="2" presId="urn:microsoft.com/office/officeart/2005/8/layout/hList1"/>
    <dgm:cxn modelId="{2DA6636F-8842-4E02-AD0E-9CAFCD8D5336}" type="presOf" srcId="{5CB0D194-A058-4C04-8971-8C36D75268F8}" destId="{6B70DA61-298C-4B0D-AE09-7E30EA6BD915}" srcOrd="0" destOrd="0" presId="urn:microsoft.com/office/officeart/2005/8/layout/hList1"/>
    <dgm:cxn modelId="{9DDFECCB-7E8D-42C2-9780-F013F5118D35}" type="presOf" srcId="{C29ADF7A-0368-44AB-AD98-05E9B1516095}" destId="{FA8A7F17-3D6C-452B-9E0B-F7AD04E5B0C0}" srcOrd="0" destOrd="0" presId="urn:microsoft.com/office/officeart/2005/8/layout/hList1"/>
    <dgm:cxn modelId="{EAD8A5F5-93D5-4E71-8E82-B0AFED21F338}" srcId="{475B27EF-027C-4E26-BD40-8C74D1B6F73A}" destId="{5CB0D194-A058-4C04-8971-8C36D75268F8}" srcOrd="1" destOrd="0" parTransId="{B613FFA0-39CA-4F21-BA96-E87070908238}" sibTransId="{9FEEE70D-64AE-424D-8CFE-A9E27ED45F98}"/>
    <dgm:cxn modelId="{2E2044ED-4641-4FA8-8983-0DBEB8BAA749}" type="presOf" srcId="{37380F4B-E2B5-4B40-9DBE-76BD30C3DCE1}" destId="{2D869D6C-1DE6-43E5-B898-E215A62D7A5B}" srcOrd="0" destOrd="1" presId="urn:microsoft.com/office/officeart/2005/8/layout/hList1"/>
    <dgm:cxn modelId="{97373675-73E3-49CE-9E8B-8DCBD76C7DF3}" type="presOf" srcId="{475B27EF-027C-4E26-BD40-8C74D1B6F73A}" destId="{E5487B0F-BF2D-4FDA-AB61-02E807211028}" srcOrd="0" destOrd="0" presId="urn:microsoft.com/office/officeart/2005/8/layout/hList1"/>
    <dgm:cxn modelId="{C6C33104-5847-49C2-8881-F3B12823FAF6}" srcId="{BF95A023-5DCC-4C22-BE2C-8C75649B9E4B}" destId="{49AE42DC-2230-442B-BD53-1D58A0B01D33}" srcOrd="1" destOrd="0" parTransId="{891A7C7A-CD56-4E79-A526-153BB64EFE23}" sibTransId="{DA3FC41A-39C6-4DD6-A4FE-3A962CD891DF}"/>
    <dgm:cxn modelId="{E50A9F67-BB7F-4CBE-BD55-2E087ED2437B}" srcId="{B59130EA-4B07-49BC-94B1-77A1BDF830BA}" destId="{A0A8EA1D-AFE6-48A6-8D58-3FB2F46DD75E}" srcOrd="2" destOrd="0" parTransId="{E025968C-9618-4993-92CC-6FB62DCA2D80}" sibTransId="{7E9FCA06-766A-4CF0-AD19-209D20B099CF}"/>
    <dgm:cxn modelId="{869DB7C2-3CDE-498A-A7FB-B4DDBA3159D3}" type="presOf" srcId="{3C8EB7AF-42D2-411F-BAED-49F5D8D5F9EC}" destId="{2D869D6C-1DE6-43E5-B898-E215A62D7A5B}" srcOrd="0" destOrd="0" presId="urn:microsoft.com/office/officeart/2005/8/layout/hList1"/>
    <dgm:cxn modelId="{649306E1-F7C4-43AE-8CAC-7538D742A036}" srcId="{5CB0D194-A058-4C04-8971-8C36D75268F8}" destId="{C2783431-CF3B-42B4-BB91-FAC2F32B218A}" srcOrd="0" destOrd="0" parTransId="{DF9111F5-4315-4CF8-BB76-1B604575FB43}" sibTransId="{155754E4-57DB-469B-BE52-9E0495599098}"/>
    <dgm:cxn modelId="{34C4017E-B69C-4BE7-B975-3AAAB48D9CC5}" srcId="{B59130EA-4B07-49BC-94B1-77A1BDF830BA}" destId="{37380F4B-E2B5-4B40-9DBE-76BD30C3DCE1}" srcOrd="1" destOrd="0" parTransId="{E1057D93-5E6F-4E84-8FE6-44AE1EB50537}" sibTransId="{3751D6E7-84A3-450F-BB10-65C69E203E2B}"/>
    <dgm:cxn modelId="{41DADEDD-1470-42F5-848C-CCAE4834A9CC}" type="presOf" srcId="{62F0B624-F1E9-40A5-A7DB-9AB4C65FF62E}" destId="{509B2635-1AB6-4094-B93D-ACD5F334F25D}" srcOrd="0" destOrd="1" presId="urn:microsoft.com/office/officeart/2005/8/layout/hList1"/>
    <dgm:cxn modelId="{C00C1C35-31D5-4F82-A942-980DE3A4C2E7}" srcId="{5CB0D194-A058-4C04-8971-8C36D75268F8}" destId="{62F0B624-F1E9-40A5-A7DB-9AB4C65FF62E}" srcOrd="1" destOrd="0" parTransId="{162338FD-4A99-408C-B35C-C4345E89BD83}" sibTransId="{7A4DC90D-605E-4D1D-A199-7ABC4AD6C798}"/>
    <dgm:cxn modelId="{5D65C03C-34F5-4758-8C49-4710021EFFB6}" srcId="{BF95A023-5DCC-4C22-BE2C-8C75649B9E4B}" destId="{C29ADF7A-0368-44AB-AD98-05E9B1516095}" srcOrd="0" destOrd="0" parTransId="{5955DB70-A6E8-4BC6-9B06-70A0C2F1B68A}" sibTransId="{6D4A5E2E-58DE-45B3-95CE-9A02876CB942}"/>
    <dgm:cxn modelId="{5BDA22A2-905E-4B96-9E4B-0FFACFC5CC19}" type="presOf" srcId="{B59130EA-4B07-49BC-94B1-77A1BDF830BA}" destId="{BC9E7594-066B-487A-BF3B-239AA65D6875}" srcOrd="0" destOrd="0" presId="urn:microsoft.com/office/officeart/2005/8/layout/hList1"/>
    <dgm:cxn modelId="{50743B66-BF5F-4062-A3A7-C4758FF5E841}" srcId="{B59130EA-4B07-49BC-94B1-77A1BDF830BA}" destId="{3C8EB7AF-42D2-411F-BAED-49F5D8D5F9EC}" srcOrd="0" destOrd="0" parTransId="{8A544606-00C3-4FB0-BC7D-D50D5304A7A9}" sibTransId="{B54B4B6B-1860-411F-9CAE-106B526FA4C2}"/>
    <dgm:cxn modelId="{FDD04481-5818-43F8-97D7-3DAAB6EB00D8}" type="presOf" srcId="{BF95A023-5DCC-4C22-BE2C-8C75649B9E4B}" destId="{265352CA-7210-4E11-A4AC-0BCF5C54337A}" srcOrd="0" destOrd="0" presId="urn:microsoft.com/office/officeart/2005/8/layout/hList1"/>
    <dgm:cxn modelId="{758859EB-EF8E-4BF3-A04D-1EB209D3B6C0}" srcId="{475B27EF-027C-4E26-BD40-8C74D1B6F73A}" destId="{BF95A023-5DCC-4C22-BE2C-8C75649B9E4B}" srcOrd="2" destOrd="0" parTransId="{94393B7A-54B4-48E2-BBFE-CCC7B32242C2}" sibTransId="{86474C98-BDFA-4F81-ABC4-2F8635099B86}"/>
    <dgm:cxn modelId="{D5D99935-9863-4430-9190-30E264FD5CB3}" type="presOf" srcId="{49AE42DC-2230-442B-BD53-1D58A0B01D33}" destId="{FA8A7F17-3D6C-452B-9E0B-F7AD04E5B0C0}" srcOrd="0" destOrd="1" presId="urn:microsoft.com/office/officeart/2005/8/layout/hList1"/>
    <dgm:cxn modelId="{9A8FFD87-F817-4C1D-BC6D-DF8BAABBDE96}" type="presOf" srcId="{C2783431-CF3B-42B4-BB91-FAC2F32B218A}" destId="{509B2635-1AB6-4094-B93D-ACD5F334F25D}" srcOrd="0" destOrd="0" presId="urn:microsoft.com/office/officeart/2005/8/layout/hList1"/>
    <dgm:cxn modelId="{80C50CB9-BA1C-41B8-A85F-7FC9BC88A5EE}" srcId="{475B27EF-027C-4E26-BD40-8C74D1B6F73A}" destId="{B59130EA-4B07-49BC-94B1-77A1BDF830BA}" srcOrd="0" destOrd="0" parTransId="{CF6FC38F-9A96-46AE-A6C3-E48A02D09D33}" sibTransId="{04F31BAB-9E40-4DB4-B42C-178E77A02A4C}"/>
    <dgm:cxn modelId="{E60252A1-4BE3-41D8-AC6F-0F7890F19108}" type="presParOf" srcId="{E5487B0F-BF2D-4FDA-AB61-02E807211028}" destId="{8955424B-E1FE-4340-BE25-D6A7727BE31D}" srcOrd="0" destOrd="0" presId="urn:microsoft.com/office/officeart/2005/8/layout/hList1"/>
    <dgm:cxn modelId="{2E9B4E5F-4D8A-4208-AB23-A7AF0DBC2241}" type="presParOf" srcId="{8955424B-E1FE-4340-BE25-D6A7727BE31D}" destId="{BC9E7594-066B-487A-BF3B-239AA65D6875}" srcOrd="0" destOrd="0" presId="urn:microsoft.com/office/officeart/2005/8/layout/hList1"/>
    <dgm:cxn modelId="{A294243B-572B-4A06-BE17-D0E46A8C7173}" type="presParOf" srcId="{8955424B-E1FE-4340-BE25-D6A7727BE31D}" destId="{2D869D6C-1DE6-43E5-B898-E215A62D7A5B}" srcOrd="1" destOrd="0" presId="urn:microsoft.com/office/officeart/2005/8/layout/hList1"/>
    <dgm:cxn modelId="{8F2CFAA0-AA93-4462-817A-975780565364}" type="presParOf" srcId="{E5487B0F-BF2D-4FDA-AB61-02E807211028}" destId="{7EFF50E8-4F47-478B-A3B3-23E7F2325CF7}" srcOrd="1" destOrd="0" presId="urn:microsoft.com/office/officeart/2005/8/layout/hList1"/>
    <dgm:cxn modelId="{EE039E90-EB8B-4BF2-8308-BE7FC5E7F797}" type="presParOf" srcId="{E5487B0F-BF2D-4FDA-AB61-02E807211028}" destId="{6B2C086E-AB10-46FA-807C-C1A15E83C47E}" srcOrd="2" destOrd="0" presId="urn:microsoft.com/office/officeart/2005/8/layout/hList1"/>
    <dgm:cxn modelId="{BAA7AEEB-1171-45AA-96A5-FF5EB3EC0D30}" type="presParOf" srcId="{6B2C086E-AB10-46FA-807C-C1A15E83C47E}" destId="{6B70DA61-298C-4B0D-AE09-7E30EA6BD915}" srcOrd="0" destOrd="0" presId="urn:microsoft.com/office/officeart/2005/8/layout/hList1"/>
    <dgm:cxn modelId="{27F39BC3-94FE-442A-8578-E4B480B41B5D}" type="presParOf" srcId="{6B2C086E-AB10-46FA-807C-C1A15E83C47E}" destId="{509B2635-1AB6-4094-B93D-ACD5F334F25D}" srcOrd="1" destOrd="0" presId="urn:microsoft.com/office/officeart/2005/8/layout/hList1"/>
    <dgm:cxn modelId="{9149AD17-568D-4F83-A8B3-D3E2E9379564}" type="presParOf" srcId="{E5487B0F-BF2D-4FDA-AB61-02E807211028}" destId="{06421BBA-AD4C-4EEC-8C64-8F6C856DF391}" srcOrd="3" destOrd="0" presId="urn:microsoft.com/office/officeart/2005/8/layout/hList1"/>
    <dgm:cxn modelId="{AA0E650D-25A8-4471-A272-0FDE1947E660}" type="presParOf" srcId="{E5487B0F-BF2D-4FDA-AB61-02E807211028}" destId="{1993B15A-087B-4726-9AA4-7C6EB1894840}" srcOrd="4" destOrd="0" presId="urn:microsoft.com/office/officeart/2005/8/layout/hList1"/>
    <dgm:cxn modelId="{9EE2807D-8489-49BA-A022-68361F298A31}" type="presParOf" srcId="{1993B15A-087B-4726-9AA4-7C6EB1894840}" destId="{265352CA-7210-4E11-A4AC-0BCF5C54337A}" srcOrd="0" destOrd="0" presId="urn:microsoft.com/office/officeart/2005/8/layout/hList1"/>
    <dgm:cxn modelId="{8DD9A9AF-7564-4E59-A468-769E32EBEA68}" type="presParOf" srcId="{1993B15A-087B-4726-9AA4-7C6EB1894840}" destId="{FA8A7F17-3D6C-452B-9E0B-F7AD04E5B0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64873B-2BAE-4D32-A386-6F5FC5911396}"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US"/>
        </a:p>
      </dgm:t>
    </dgm:pt>
    <dgm:pt modelId="{4E758BEA-FCBD-4AFA-88C0-B1AFC69881FB}">
      <dgm:prSet phldrT="[Text]" custT="1"/>
      <dgm:spPr/>
      <dgm:t>
        <a:bodyPr/>
        <a:lstStyle/>
        <a:p>
          <a:r>
            <a:rPr lang="en-US" sz="2400" b="1" dirty="0" smtClean="0"/>
            <a:t>Plan</a:t>
          </a:r>
          <a:endParaRPr lang="en-US" sz="2400" b="1" dirty="0"/>
        </a:p>
      </dgm:t>
    </dgm:pt>
    <dgm:pt modelId="{7E72A668-E38D-4090-A8CD-A5A0D997ABB4}" type="parTrans" cxnId="{59319957-1BC1-437E-926F-8E5FE1A62DA8}">
      <dgm:prSet/>
      <dgm:spPr/>
      <dgm:t>
        <a:bodyPr/>
        <a:lstStyle/>
        <a:p>
          <a:endParaRPr lang="en-US" sz="2400" b="1"/>
        </a:p>
      </dgm:t>
    </dgm:pt>
    <dgm:pt modelId="{0F6EF8AF-940F-4641-8314-8C6EBC50F202}" type="sibTrans" cxnId="{59319957-1BC1-437E-926F-8E5FE1A62DA8}">
      <dgm:prSet/>
      <dgm:spPr/>
      <dgm:t>
        <a:bodyPr/>
        <a:lstStyle/>
        <a:p>
          <a:endParaRPr lang="en-US" sz="2400" b="1"/>
        </a:p>
      </dgm:t>
    </dgm:pt>
    <dgm:pt modelId="{768111B7-4DA5-41B7-8205-F1DB53F607BD}">
      <dgm:prSet phldrT="[Text]" custT="1"/>
      <dgm:spPr/>
      <dgm:t>
        <a:bodyPr/>
        <a:lstStyle/>
        <a:p>
          <a:r>
            <a:rPr lang="en-US" sz="2400" b="1" dirty="0" smtClean="0"/>
            <a:t>Make an annual work plan</a:t>
          </a:r>
          <a:endParaRPr lang="en-US" sz="2400" b="1" dirty="0"/>
        </a:p>
      </dgm:t>
    </dgm:pt>
    <dgm:pt modelId="{56644D91-F2B8-4B2F-8278-36636D7BDBEC}" type="parTrans" cxnId="{E4DF86FD-C239-4878-B477-4991AE65F0E0}">
      <dgm:prSet/>
      <dgm:spPr/>
      <dgm:t>
        <a:bodyPr/>
        <a:lstStyle/>
        <a:p>
          <a:endParaRPr lang="en-US" sz="2400" b="1"/>
        </a:p>
      </dgm:t>
    </dgm:pt>
    <dgm:pt modelId="{9ECB9C0E-FB77-4EC8-A461-C1A6E3E6A670}" type="sibTrans" cxnId="{E4DF86FD-C239-4878-B477-4991AE65F0E0}">
      <dgm:prSet/>
      <dgm:spPr/>
      <dgm:t>
        <a:bodyPr/>
        <a:lstStyle/>
        <a:p>
          <a:endParaRPr lang="en-US" sz="2400" b="1"/>
        </a:p>
      </dgm:t>
    </dgm:pt>
    <dgm:pt modelId="{8BD32CDE-B240-4264-A7C7-06481969D74C}">
      <dgm:prSet phldrT="[Text]" custT="1"/>
      <dgm:spPr/>
      <dgm:t>
        <a:bodyPr/>
        <a:lstStyle/>
        <a:p>
          <a:r>
            <a:rPr lang="en-US" sz="2400" b="1" dirty="0" smtClean="0"/>
            <a:t>Prepare</a:t>
          </a:r>
          <a:endParaRPr lang="en-US" sz="2400" b="1" dirty="0"/>
        </a:p>
      </dgm:t>
    </dgm:pt>
    <dgm:pt modelId="{30D24BDA-61E4-46BE-99A5-76D0CD5A63F7}" type="parTrans" cxnId="{33150FF9-7612-4C20-89FF-126DA89D2639}">
      <dgm:prSet/>
      <dgm:spPr/>
      <dgm:t>
        <a:bodyPr/>
        <a:lstStyle/>
        <a:p>
          <a:endParaRPr lang="en-US" sz="2400" b="1"/>
        </a:p>
      </dgm:t>
    </dgm:pt>
    <dgm:pt modelId="{E6B9CAE4-E7DD-4CCD-B59E-E385EC746511}" type="sibTrans" cxnId="{33150FF9-7612-4C20-89FF-126DA89D2639}">
      <dgm:prSet/>
      <dgm:spPr/>
      <dgm:t>
        <a:bodyPr/>
        <a:lstStyle/>
        <a:p>
          <a:endParaRPr lang="en-US" sz="2400" b="1"/>
        </a:p>
      </dgm:t>
    </dgm:pt>
    <dgm:pt modelId="{32330816-5B64-46DC-B6F6-C34513123E2E}">
      <dgm:prSet phldrT="[Text]" custT="1"/>
      <dgm:spPr/>
      <dgm:t>
        <a:bodyPr/>
        <a:lstStyle/>
        <a:p>
          <a:r>
            <a:rPr lang="en-US" sz="2400" b="1" dirty="0" smtClean="0"/>
            <a:t>Make preparation for the inspection</a:t>
          </a:r>
          <a:endParaRPr lang="en-US" sz="2400" b="1" dirty="0"/>
        </a:p>
      </dgm:t>
    </dgm:pt>
    <dgm:pt modelId="{92A19824-A7A6-443E-895B-DD6AACB61C5D}" type="parTrans" cxnId="{F8DF5971-CF19-4D2C-9013-C928B9E2A21F}">
      <dgm:prSet/>
      <dgm:spPr/>
      <dgm:t>
        <a:bodyPr/>
        <a:lstStyle/>
        <a:p>
          <a:endParaRPr lang="en-US" sz="2400" b="1"/>
        </a:p>
      </dgm:t>
    </dgm:pt>
    <dgm:pt modelId="{90F85369-C412-45CE-9475-1F2420B1F8DC}" type="sibTrans" cxnId="{F8DF5971-CF19-4D2C-9013-C928B9E2A21F}">
      <dgm:prSet/>
      <dgm:spPr/>
      <dgm:t>
        <a:bodyPr/>
        <a:lstStyle/>
        <a:p>
          <a:endParaRPr lang="en-US" sz="2400" b="1"/>
        </a:p>
      </dgm:t>
    </dgm:pt>
    <dgm:pt modelId="{238CFE5C-8F92-47DB-B7C7-942E54DCC0CF}">
      <dgm:prSet phldrT="[Text]" custT="1"/>
      <dgm:spPr/>
      <dgm:t>
        <a:bodyPr/>
        <a:lstStyle/>
        <a:p>
          <a:r>
            <a:rPr lang="en-US" sz="2400" b="1" dirty="0" smtClean="0"/>
            <a:t>Conduct</a:t>
          </a:r>
          <a:endParaRPr lang="en-US" sz="2400" b="1" dirty="0"/>
        </a:p>
      </dgm:t>
    </dgm:pt>
    <dgm:pt modelId="{86158C59-EBB8-4F63-B528-11C514FBFDA8}" type="parTrans" cxnId="{8CECE16B-A6BC-443B-8B2B-25813BB80779}">
      <dgm:prSet/>
      <dgm:spPr/>
      <dgm:t>
        <a:bodyPr/>
        <a:lstStyle/>
        <a:p>
          <a:endParaRPr lang="en-US" sz="2400" b="1"/>
        </a:p>
      </dgm:t>
    </dgm:pt>
    <dgm:pt modelId="{BF6063A3-484F-45F4-BABD-A1F932E2D6E2}" type="sibTrans" cxnId="{8CECE16B-A6BC-443B-8B2B-25813BB80779}">
      <dgm:prSet/>
      <dgm:spPr/>
      <dgm:t>
        <a:bodyPr/>
        <a:lstStyle/>
        <a:p>
          <a:endParaRPr lang="en-US" sz="2400" b="1"/>
        </a:p>
      </dgm:t>
    </dgm:pt>
    <dgm:pt modelId="{CF17FB26-86D2-46EF-A6A6-0F676A320937}">
      <dgm:prSet phldrT="[Text]" custT="1"/>
      <dgm:spPr/>
      <dgm:t>
        <a:bodyPr/>
        <a:lstStyle/>
        <a:p>
          <a:r>
            <a:rPr lang="en-US" sz="2400" b="1" dirty="0" smtClean="0"/>
            <a:t>Conduct Inspections</a:t>
          </a:r>
          <a:endParaRPr lang="en-US" sz="2400" b="1" dirty="0"/>
        </a:p>
      </dgm:t>
    </dgm:pt>
    <dgm:pt modelId="{169A526F-C8C2-4810-923C-7639FB74AAF5}" type="parTrans" cxnId="{3E1CDBAD-EDBD-4B4C-BB07-B23C19495B18}">
      <dgm:prSet/>
      <dgm:spPr/>
      <dgm:t>
        <a:bodyPr/>
        <a:lstStyle/>
        <a:p>
          <a:endParaRPr lang="en-US" sz="2400" b="1"/>
        </a:p>
      </dgm:t>
    </dgm:pt>
    <dgm:pt modelId="{813F150C-139B-4241-9451-5F2BDA72DEC1}" type="sibTrans" cxnId="{3E1CDBAD-EDBD-4B4C-BB07-B23C19495B18}">
      <dgm:prSet/>
      <dgm:spPr/>
      <dgm:t>
        <a:bodyPr/>
        <a:lstStyle/>
        <a:p>
          <a:endParaRPr lang="en-US" sz="2400" b="1"/>
        </a:p>
      </dgm:t>
    </dgm:pt>
    <dgm:pt modelId="{C38AF956-DE2D-462D-8BDD-4886AD2191A6}">
      <dgm:prSet phldrT="[Text]" custT="1"/>
      <dgm:spPr/>
      <dgm:t>
        <a:bodyPr/>
        <a:lstStyle/>
        <a:p>
          <a:r>
            <a:rPr lang="en-US" sz="2400" b="1" dirty="0" smtClean="0"/>
            <a:t>Report</a:t>
          </a:r>
          <a:endParaRPr lang="en-US" sz="2400" b="1" dirty="0"/>
        </a:p>
      </dgm:t>
    </dgm:pt>
    <dgm:pt modelId="{FB078D98-9E96-49EB-B45B-EA7C4540BB61}" type="parTrans" cxnId="{B66A76B4-E429-4945-8577-55715675D57C}">
      <dgm:prSet/>
      <dgm:spPr/>
      <dgm:t>
        <a:bodyPr/>
        <a:lstStyle/>
        <a:p>
          <a:endParaRPr lang="en-US" sz="2400" b="1"/>
        </a:p>
      </dgm:t>
    </dgm:pt>
    <dgm:pt modelId="{B08EEBE4-8A2E-4474-9842-3003B4ADA960}" type="sibTrans" cxnId="{B66A76B4-E429-4945-8577-55715675D57C}">
      <dgm:prSet/>
      <dgm:spPr/>
      <dgm:t>
        <a:bodyPr/>
        <a:lstStyle/>
        <a:p>
          <a:endParaRPr lang="en-US" sz="2400" b="1"/>
        </a:p>
      </dgm:t>
    </dgm:pt>
    <dgm:pt modelId="{F407D9DB-04FC-4A9B-B5F8-2F388EF6C29F}">
      <dgm:prSet phldrT="[Text]" custT="1"/>
      <dgm:spPr/>
      <dgm:t>
        <a:bodyPr/>
        <a:lstStyle/>
        <a:p>
          <a:r>
            <a:rPr lang="en-US" sz="2400" b="1" dirty="0" smtClean="0"/>
            <a:t>Follow-up</a:t>
          </a:r>
          <a:endParaRPr lang="en-US" sz="2400" b="1" dirty="0"/>
        </a:p>
      </dgm:t>
    </dgm:pt>
    <dgm:pt modelId="{5E3BC20E-C3C7-4A07-87C5-650D0EE4965A}" type="parTrans" cxnId="{8EB64548-8E9C-4511-8181-158712CA5C69}">
      <dgm:prSet/>
      <dgm:spPr/>
      <dgm:t>
        <a:bodyPr/>
        <a:lstStyle/>
        <a:p>
          <a:endParaRPr lang="en-US" sz="2400" b="1"/>
        </a:p>
      </dgm:t>
    </dgm:pt>
    <dgm:pt modelId="{EDB6DE51-49E3-47F8-982A-4566FAF1EDF7}" type="sibTrans" cxnId="{8EB64548-8E9C-4511-8181-158712CA5C69}">
      <dgm:prSet/>
      <dgm:spPr/>
      <dgm:t>
        <a:bodyPr/>
        <a:lstStyle/>
        <a:p>
          <a:endParaRPr lang="en-US" sz="2400" b="1"/>
        </a:p>
      </dgm:t>
    </dgm:pt>
    <dgm:pt modelId="{15534F4D-3A65-42AF-9579-0916F76F22C0}">
      <dgm:prSet phldrT="[Text]" custT="1"/>
      <dgm:spPr/>
      <dgm:t>
        <a:bodyPr/>
        <a:lstStyle/>
        <a:p>
          <a:r>
            <a:rPr lang="en-US" sz="2000" b="1" dirty="0" smtClean="0"/>
            <a:t>File the report and recommendations</a:t>
          </a:r>
          <a:endParaRPr lang="en-US" sz="2000" b="1" dirty="0"/>
        </a:p>
      </dgm:t>
    </dgm:pt>
    <dgm:pt modelId="{4ED99C26-9AE3-4B30-A8C8-560F79873236}" type="parTrans" cxnId="{25675151-6A89-4BBB-A0DE-6F6AF75827BD}">
      <dgm:prSet/>
      <dgm:spPr/>
      <dgm:t>
        <a:bodyPr/>
        <a:lstStyle/>
        <a:p>
          <a:endParaRPr lang="en-US" sz="2400" b="1"/>
        </a:p>
      </dgm:t>
    </dgm:pt>
    <dgm:pt modelId="{C7C398A6-389C-4DE4-8006-460DD4E17C65}" type="sibTrans" cxnId="{25675151-6A89-4BBB-A0DE-6F6AF75827BD}">
      <dgm:prSet/>
      <dgm:spPr/>
      <dgm:t>
        <a:bodyPr/>
        <a:lstStyle/>
        <a:p>
          <a:endParaRPr lang="en-US" sz="2400" b="1"/>
        </a:p>
      </dgm:t>
    </dgm:pt>
    <dgm:pt modelId="{7107FE2B-A32A-497D-8DA3-A3EB4DD6EE5C}">
      <dgm:prSet phldrT="[Text]" custT="1"/>
      <dgm:spPr/>
      <dgm:t>
        <a:bodyPr/>
        <a:lstStyle/>
        <a:p>
          <a:r>
            <a:rPr lang="en-US" sz="2000" b="1" dirty="0" smtClean="0"/>
            <a:t>Discuss it with stakeholders, FSP’s management</a:t>
          </a:r>
          <a:endParaRPr lang="en-US" sz="2000" b="1" dirty="0"/>
        </a:p>
      </dgm:t>
    </dgm:pt>
    <dgm:pt modelId="{3FF5D620-4843-4589-9515-D4139C981006}" type="parTrans" cxnId="{CCDD64B3-7B45-49B0-AC5C-DDE03F77AD09}">
      <dgm:prSet/>
      <dgm:spPr/>
      <dgm:t>
        <a:bodyPr/>
        <a:lstStyle/>
        <a:p>
          <a:endParaRPr lang="en-US" sz="2400" b="1"/>
        </a:p>
      </dgm:t>
    </dgm:pt>
    <dgm:pt modelId="{46EF094C-8EE7-4445-9D98-C27093778FDB}" type="sibTrans" cxnId="{CCDD64B3-7B45-49B0-AC5C-DDE03F77AD09}">
      <dgm:prSet/>
      <dgm:spPr/>
      <dgm:t>
        <a:bodyPr/>
        <a:lstStyle/>
        <a:p>
          <a:endParaRPr lang="en-US" sz="2400" b="1"/>
        </a:p>
      </dgm:t>
    </dgm:pt>
    <dgm:pt modelId="{CCE013B8-7E33-4C0C-BE27-11969AF6214A}">
      <dgm:prSet phldrT="[Text]" custT="1"/>
      <dgm:spPr/>
      <dgm:t>
        <a:bodyPr/>
        <a:lstStyle/>
        <a:p>
          <a:r>
            <a:rPr lang="en-US" sz="2000" b="1" dirty="0" smtClean="0"/>
            <a:t>Follow up if recommendations are implemented by FSP</a:t>
          </a:r>
          <a:endParaRPr lang="en-US" sz="2000" b="1" dirty="0"/>
        </a:p>
      </dgm:t>
    </dgm:pt>
    <dgm:pt modelId="{D8B7CA28-FC4D-4889-A1BE-AE36573E918D}" type="parTrans" cxnId="{EAEFE6A4-9210-4B08-BAC5-16428988EC9A}">
      <dgm:prSet/>
      <dgm:spPr/>
      <dgm:t>
        <a:bodyPr/>
        <a:lstStyle/>
        <a:p>
          <a:endParaRPr lang="en-US" sz="2400" b="1"/>
        </a:p>
      </dgm:t>
    </dgm:pt>
    <dgm:pt modelId="{2F90527B-7A8F-42A2-A37B-E5E61C2F3F1D}" type="sibTrans" cxnId="{EAEFE6A4-9210-4B08-BAC5-16428988EC9A}">
      <dgm:prSet/>
      <dgm:spPr/>
      <dgm:t>
        <a:bodyPr/>
        <a:lstStyle/>
        <a:p>
          <a:endParaRPr lang="en-US" sz="2400" b="1"/>
        </a:p>
      </dgm:t>
    </dgm:pt>
    <dgm:pt modelId="{3CB7CF85-C971-4E3E-B959-1DA093096033}" type="pres">
      <dgm:prSet presAssocID="{2764873B-2BAE-4D32-A386-6F5FC5911396}" presName="Name0" presStyleCnt="0">
        <dgm:presLayoutVars>
          <dgm:dir/>
          <dgm:animLvl val="lvl"/>
          <dgm:resizeHandles/>
        </dgm:presLayoutVars>
      </dgm:prSet>
      <dgm:spPr/>
      <dgm:t>
        <a:bodyPr/>
        <a:lstStyle/>
        <a:p>
          <a:endParaRPr lang="en-US"/>
        </a:p>
      </dgm:t>
    </dgm:pt>
    <dgm:pt modelId="{2D568628-A483-4A13-8381-80DC816ACB9A}" type="pres">
      <dgm:prSet presAssocID="{4E758BEA-FCBD-4AFA-88C0-B1AFC69881FB}" presName="linNode" presStyleCnt="0"/>
      <dgm:spPr/>
    </dgm:pt>
    <dgm:pt modelId="{80C40860-374B-4E6B-9199-726A075B5E5A}" type="pres">
      <dgm:prSet presAssocID="{4E758BEA-FCBD-4AFA-88C0-B1AFC69881FB}" presName="parentShp" presStyleLbl="node1" presStyleIdx="0" presStyleCnt="5">
        <dgm:presLayoutVars>
          <dgm:bulletEnabled val="1"/>
        </dgm:presLayoutVars>
      </dgm:prSet>
      <dgm:spPr/>
      <dgm:t>
        <a:bodyPr/>
        <a:lstStyle/>
        <a:p>
          <a:endParaRPr lang="en-US"/>
        </a:p>
      </dgm:t>
    </dgm:pt>
    <dgm:pt modelId="{388E1D0A-17B9-431E-8F06-BBF5B4FF6395}" type="pres">
      <dgm:prSet presAssocID="{4E758BEA-FCBD-4AFA-88C0-B1AFC69881FB}" presName="childShp" presStyleLbl="bgAccFollowNode1" presStyleIdx="0" presStyleCnt="5">
        <dgm:presLayoutVars>
          <dgm:bulletEnabled val="1"/>
        </dgm:presLayoutVars>
      </dgm:prSet>
      <dgm:spPr/>
      <dgm:t>
        <a:bodyPr/>
        <a:lstStyle/>
        <a:p>
          <a:endParaRPr lang="en-US"/>
        </a:p>
      </dgm:t>
    </dgm:pt>
    <dgm:pt modelId="{12B67FA7-127E-435E-92B4-7A40CE0EB861}" type="pres">
      <dgm:prSet presAssocID="{0F6EF8AF-940F-4641-8314-8C6EBC50F202}" presName="spacing" presStyleCnt="0"/>
      <dgm:spPr/>
    </dgm:pt>
    <dgm:pt modelId="{922C0E29-814D-4D65-9B05-0378DFD61603}" type="pres">
      <dgm:prSet presAssocID="{8BD32CDE-B240-4264-A7C7-06481969D74C}" presName="linNode" presStyleCnt="0"/>
      <dgm:spPr/>
    </dgm:pt>
    <dgm:pt modelId="{6109BEA8-12FE-41EE-8CB7-DDE88906D126}" type="pres">
      <dgm:prSet presAssocID="{8BD32CDE-B240-4264-A7C7-06481969D74C}" presName="parentShp" presStyleLbl="node1" presStyleIdx="1" presStyleCnt="5">
        <dgm:presLayoutVars>
          <dgm:bulletEnabled val="1"/>
        </dgm:presLayoutVars>
      </dgm:prSet>
      <dgm:spPr/>
      <dgm:t>
        <a:bodyPr/>
        <a:lstStyle/>
        <a:p>
          <a:endParaRPr lang="en-US"/>
        </a:p>
      </dgm:t>
    </dgm:pt>
    <dgm:pt modelId="{6EEA220D-58EA-49B5-96D1-123274C7E150}" type="pres">
      <dgm:prSet presAssocID="{8BD32CDE-B240-4264-A7C7-06481969D74C}" presName="childShp" presStyleLbl="bgAccFollowNode1" presStyleIdx="1" presStyleCnt="5">
        <dgm:presLayoutVars>
          <dgm:bulletEnabled val="1"/>
        </dgm:presLayoutVars>
      </dgm:prSet>
      <dgm:spPr/>
      <dgm:t>
        <a:bodyPr/>
        <a:lstStyle/>
        <a:p>
          <a:endParaRPr lang="en-US"/>
        </a:p>
      </dgm:t>
    </dgm:pt>
    <dgm:pt modelId="{14E669F6-71E3-45E6-8767-1BB112490227}" type="pres">
      <dgm:prSet presAssocID="{E6B9CAE4-E7DD-4CCD-B59E-E385EC746511}" presName="spacing" presStyleCnt="0"/>
      <dgm:spPr/>
    </dgm:pt>
    <dgm:pt modelId="{C528B510-4A53-40C9-AE53-3276BAE51AAF}" type="pres">
      <dgm:prSet presAssocID="{238CFE5C-8F92-47DB-B7C7-942E54DCC0CF}" presName="linNode" presStyleCnt="0"/>
      <dgm:spPr/>
    </dgm:pt>
    <dgm:pt modelId="{85D5C1EB-8D4F-4438-AFB3-1BC7B47421E9}" type="pres">
      <dgm:prSet presAssocID="{238CFE5C-8F92-47DB-B7C7-942E54DCC0CF}" presName="parentShp" presStyleLbl="node1" presStyleIdx="2" presStyleCnt="5">
        <dgm:presLayoutVars>
          <dgm:bulletEnabled val="1"/>
        </dgm:presLayoutVars>
      </dgm:prSet>
      <dgm:spPr/>
      <dgm:t>
        <a:bodyPr/>
        <a:lstStyle/>
        <a:p>
          <a:endParaRPr lang="en-US"/>
        </a:p>
      </dgm:t>
    </dgm:pt>
    <dgm:pt modelId="{65027692-6E7A-491C-9EBB-47C5B55496C4}" type="pres">
      <dgm:prSet presAssocID="{238CFE5C-8F92-47DB-B7C7-942E54DCC0CF}" presName="childShp" presStyleLbl="bgAccFollowNode1" presStyleIdx="2" presStyleCnt="5">
        <dgm:presLayoutVars>
          <dgm:bulletEnabled val="1"/>
        </dgm:presLayoutVars>
      </dgm:prSet>
      <dgm:spPr/>
      <dgm:t>
        <a:bodyPr/>
        <a:lstStyle/>
        <a:p>
          <a:endParaRPr lang="en-US"/>
        </a:p>
      </dgm:t>
    </dgm:pt>
    <dgm:pt modelId="{9277AEB9-36A5-4E4E-8021-955FC1638A3A}" type="pres">
      <dgm:prSet presAssocID="{BF6063A3-484F-45F4-BABD-A1F932E2D6E2}" presName="spacing" presStyleCnt="0"/>
      <dgm:spPr/>
    </dgm:pt>
    <dgm:pt modelId="{3CE49631-2CDC-459A-9C77-9FFA7026BF80}" type="pres">
      <dgm:prSet presAssocID="{C38AF956-DE2D-462D-8BDD-4886AD2191A6}" presName="linNode" presStyleCnt="0"/>
      <dgm:spPr/>
    </dgm:pt>
    <dgm:pt modelId="{07A7550D-672E-4009-8580-59B9207BAB7B}" type="pres">
      <dgm:prSet presAssocID="{C38AF956-DE2D-462D-8BDD-4886AD2191A6}" presName="parentShp" presStyleLbl="node1" presStyleIdx="3" presStyleCnt="5">
        <dgm:presLayoutVars>
          <dgm:bulletEnabled val="1"/>
        </dgm:presLayoutVars>
      </dgm:prSet>
      <dgm:spPr/>
      <dgm:t>
        <a:bodyPr/>
        <a:lstStyle/>
        <a:p>
          <a:endParaRPr lang="en-US"/>
        </a:p>
      </dgm:t>
    </dgm:pt>
    <dgm:pt modelId="{FE733A0C-F747-461E-8F5D-CD647D426E85}" type="pres">
      <dgm:prSet presAssocID="{C38AF956-DE2D-462D-8BDD-4886AD2191A6}" presName="childShp" presStyleLbl="bgAccFollowNode1" presStyleIdx="3" presStyleCnt="5">
        <dgm:presLayoutVars>
          <dgm:bulletEnabled val="1"/>
        </dgm:presLayoutVars>
      </dgm:prSet>
      <dgm:spPr/>
      <dgm:t>
        <a:bodyPr/>
        <a:lstStyle/>
        <a:p>
          <a:endParaRPr lang="en-US"/>
        </a:p>
      </dgm:t>
    </dgm:pt>
    <dgm:pt modelId="{563067FA-9C6E-47BD-82B5-3D1E18B48DB8}" type="pres">
      <dgm:prSet presAssocID="{B08EEBE4-8A2E-4474-9842-3003B4ADA960}" presName="spacing" presStyleCnt="0"/>
      <dgm:spPr/>
    </dgm:pt>
    <dgm:pt modelId="{58DD5B9F-C1B5-44E1-88DF-EFA3273A2EC6}" type="pres">
      <dgm:prSet presAssocID="{F407D9DB-04FC-4A9B-B5F8-2F388EF6C29F}" presName="linNode" presStyleCnt="0"/>
      <dgm:spPr/>
    </dgm:pt>
    <dgm:pt modelId="{6C602273-D505-4766-A1EE-EB3596456B28}" type="pres">
      <dgm:prSet presAssocID="{F407D9DB-04FC-4A9B-B5F8-2F388EF6C29F}" presName="parentShp" presStyleLbl="node1" presStyleIdx="4" presStyleCnt="5">
        <dgm:presLayoutVars>
          <dgm:bulletEnabled val="1"/>
        </dgm:presLayoutVars>
      </dgm:prSet>
      <dgm:spPr/>
      <dgm:t>
        <a:bodyPr/>
        <a:lstStyle/>
        <a:p>
          <a:endParaRPr lang="en-US"/>
        </a:p>
      </dgm:t>
    </dgm:pt>
    <dgm:pt modelId="{BB512329-1DC3-4FEC-9DC0-4678A94AA59E}" type="pres">
      <dgm:prSet presAssocID="{F407D9DB-04FC-4A9B-B5F8-2F388EF6C29F}" presName="childShp" presStyleLbl="bgAccFollowNode1" presStyleIdx="4" presStyleCnt="5">
        <dgm:presLayoutVars>
          <dgm:bulletEnabled val="1"/>
        </dgm:presLayoutVars>
      </dgm:prSet>
      <dgm:spPr/>
      <dgm:t>
        <a:bodyPr/>
        <a:lstStyle/>
        <a:p>
          <a:endParaRPr lang="en-US"/>
        </a:p>
      </dgm:t>
    </dgm:pt>
  </dgm:ptLst>
  <dgm:cxnLst>
    <dgm:cxn modelId="{6F1854BB-3767-44F1-B707-5D1D010D0851}" type="presOf" srcId="{238CFE5C-8F92-47DB-B7C7-942E54DCC0CF}" destId="{85D5C1EB-8D4F-4438-AFB3-1BC7B47421E9}" srcOrd="0" destOrd="0" presId="urn:microsoft.com/office/officeart/2005/8/layout/vList6"/>
    <dgm:cxn modelId="{A83FDCC9-6B87-4F2C-95B8-FE4F9A38CDE8}" type="presOf" srcId="{8BD32CDE-B240-4264-A7C7-06481969D74C}" destId="{6109BEA8-12FE-41EE-8CB7-DDE88906D126}" srcOrd="0" destOrd="0" presId="urn:microsoft.com/office/officeart/2005/8/layout/vList6"/>
    <dgm:cxn modelId="{F8DF5971-CF19-4D2C-9013-C928B9E2A21F}" srcId="{8BD32CDE-B240-4264-A7C7-06481969D74C}" destId="{32330816-5B64-46DC-B6F6-C34513123E2E}" srcOrd="0" destOrd="0" parTransId="{92A19824-A7A6-443E-895B-DD6AACB61C5D}" sibTransId="{90F85369-C412-45CE-9475-1F2420B1F8DC}"/>
    <dgm:cxn modelId="{CCDD64B3-7B45-49B0-AC5C-DDE03F77AD09}" srcId="{C38AF956-DE2D-462D-8BDD-4886AD2191A6}" destId="{7107FE2B-A32A-497D-8DA3-A3EB4DD6EE5C}" srcOrd="1" destOrd="0" parTransId="{3FF5D620-4843-4589-9515-D4139C981006}" sibTransId="{46EF094C-8EE7-4445-9D98-C27093778FDB}"/>
    <dgm:cxn modelId="{9A47AE0B-EAA7-488F-AF08-39FB2FBB2134}" type="presOf" srcId="{CCE013B8-7E33-4C0C-BE27-11969AF6214A}" destId="{BB512329-1DC3-4FEC-9DC0-4678A94AA59E}" srcOrd="0" destOrd="0" presId="urn:microsoft.com/office/officeart/2005/8/layout/vList6"/>
    <dgm:cxn modelId="{658AD65F-73A9-4DED-B392-701C032EABD4}" type="presOf" srcId="{CF17FB26-86D2-46EF-A6A6-0F676A320937}" destId="{65027692-6E7A-491C-9EBB-47C5B55496C4}" srcOrd="0" destOrd="0" presId="urn:microsoft.com/office/officeart/2005/8/layout/vList6"/>
    <dgm:cxn modelId="{5835C1A8-AABC-414C-A732-41CEE8B0912A}" type="presOf" srcId="{2764873B-2BAE-4D32-A386-6F5FC5911396}" destId="{3CB7CF85-C971-4E3E-B959-1DA093096033}" srcOrd="0" destOrd="0" presId="urn:microsoft.com/office/officeart/2005/8/layout/vList6"/>
    <dgm:cxn modelId="{33150FF9-7612-4C20-89FF-126DA89D2639}" srcId="{2764873B-2BAE-4D32-A386-6F5FC5911396}" destId="{8BD32CDE-B240-4264-A7C7-06481969D74C}" srcOrd="1" destOrd="0" parTransId="{30D24BDA-61E4-46BE-99A5-76D0CD5A63F7}" sibTransId="{E6B9CAE4-E7DD-4CCD-B59E-E385EC746511}"/>
    <dgm:cxn modelId="{CA1759DF-7209-4AD1-915C-D42CCB75EB91}" type="presOf" srcId="{32330816-5B64-46DC-B6F6-C34513123E2E}" destId="{6EEA220D-58EA-49B5-96D1-123274C7E150}" srcOrd="0" destOrd="0" presId="urn:microsoft.com/office/officeart/2005/8/layout/vList6"/>
    <dgm:cxn modelId="{EB33385F-B4CD-4276-8673-A764C97923B3}" type="presOf" srcId="{4E758BEA-FCBD-4AFA-88C0-B1AFC69881FB}" destId="{80C40860-374B-4E6B-9199-726A075B5E5A}" srcOrd="0" destOrd="0" presId="urn:microsoft.com/office/officeart/2005/8/layout/vList6"/>
    <dgm:cxn modelId="{B66A76B4-E429-4945-8577-55715675D57C}" srcId="{2764873B-2BAE-4D32-A386-6F5FC5911396}" destId="{C38AF956-DE2D-462D-8BDD-4886AD2191A6}" srcOrd="3" destOrd="0" parTransId="{FB078D98-9E96-49EB-B45B-EA7C4540BB61}" sibTransId="{B08EEBE4-8A2E-4474-9842-3003B4ADA960}"/>
    <dgm:cxn modelId="{0EA4F23A-B2E2-460F-BC2F-82E4ED2C60FE}" type="presOf" srcId="{15534F4D-3A65-42AF-9579-0916F76F22C0}" destId="{FE733A0C-F747-461E-8F5D-CD647D426E85}" srcOrd="0" destOrd="0" presId="urn:microsoft.com/office/officeart/2005/8/layout/vList6"/>
    <dgm:cxn modelId="{806C8015-DA77-4BEA-A86C-B08E3A3566FF}" type="presOf" srcId="{C38AF956-DE2D-462D-8BDD-4886AD2191A6}" destId="{07A7550D-672E-4009-8580-59B9207BAB7B}" srcOrd="0" destOrd="0" presId="urn:microsoft.com/office/officeart/2005/8/layout/vList6"/>
    <dgm:cxn modelId="{4ADD16D7-EFFF-4FC1-A7C6-10399001BBF8}" type="presOf" srcId="{7107FE2B-A32A-497D-8DA3-A3EB4DD6EE5C}" destId="{FE733A0C-F747-461E-8F5D-CD647D426E85}" srcOrd="0" destOrd="1" presId="urn:microsoft.com/office/officeart/2005/8/layout/vList6"/>
    <dgm:cxn modelId="{25675151-6A89-4BBB-A0DE-6F6AF75827BD}" srcId="{C38AF956-DE2D-462D-8BDD-4886AD2191A6}" destId="{15534F4D-3A65-42AF-9579-0916F76F22C0}" srcOrd="0" destOrd="0" parTransId="{4ED99C26-9AE3-4B30-A8C8-560F79873236}" sibTransId="{C7C398A6-389C-4DE4-8006-460DD4E17C65}"/>
    <dgm:cxn modelId="{EAEFE6A4-9210-4B08-BAC5-16428988EC9A}" srcId="{F407D9DB-04FC-4A9B-B5F8-2F388EF6C29F}" destId="{CCE013B8-7E33-4C0C-BE27-11969AF6214A}" srcOrd="0" destOrd="0" parTransId="{D8B7CA28-FC4D-4889-A1BE-AE36573E918D}" sibTransId="{2F90527B-7A8F-42A2-A37B-E5E61C2F3F1D}"/>
    <dgm:cxn modelId="{03E55835-E122-446E-BDF0-9415BB18F45E}" type="presOf" srcId="{768111B7-4DA5-41B7-8205-F1DB53F607BD}" destId="{388E1D0A-17B9-431E-8F06-BBF5B4FF6395}" srcOrd="0" destOrd="0" presId="urn:microsoft.com/office/officeart/2005/8/layout/vList6"/>
    <dgm:cxn modelId="{3E1CDBAD-EDBD-4B4C-BB07-B23C19495B18}" srcId="{238CFE5C-8F92-47DB-B7C7-942E54DCC0CF}" destId="{CF17FB26-86D2-46EF-A6A6-0F676A320937}" srcOrd="0" destOrd="0" parTransId="{169A526F-C8C2-4810-923C-7639FB74AAF5}" sibTransId="{813F150C-139B-4241-9451-5F2BDA72DEC1}"/>
    <dgm:cxn modelId="{4FBAF7A3-C3C7-405E-BEEA-BDB99BCBAD43}" type="presOf" srcId="{F407D9DB-04FC-4A9B-B5F8-2F388EF6C29F}" destId="{6C602273-D505-4766-A1EE-EB3596456B28}" srcOrd="0" destOrd="0" presId="urn:microsoft.com/office/officeart/2005/8/layout/vList6"/>
    <dgm:cxn modelId="{59319957-1BC1-437E-926F-8E5FE1A62DA8}" srcId="{2764873B-2BAE-4D32-A386-6F5FC5911396}" destId="{4E758BEA-FCBD-4AFA-88C0-B1AFC69881FB}" srcOrd="0" destOrd="0" parTransId="{7E72A668-E38D-4090-A8CD-A5A0D997ABB4}" sibTransId="{0F6EF8AF-940F-4641-8314-8C6EBC50F202}"/>
    <dgm:cxn modelId="{8CECE16B-A6BC-443B-8B2B-25813BB80779}" srcId="{2764873B-2BAE-4D32-A386-6F5FC5911396}" destId="{238CFE5C-8F92-47DB-B7C7-942E54DCC0CF}" srcOrd="2" destOrd="0" parTransId="{86158C59-EBB8-4F63-B528-11C514FBFDA8}" sibTransId="{BF6063A3-484F-45F4-BABD-A1F932E2D6E2}"/>
    <dgm:cxn modelId="{E4DF86FD-C239-4878-B477-4991AE65F0E0}" srcId="{4E758BEA-FCBD-4AFA-88C0-B1AFC69881FB}" destId="{768111B7-4DA5-41B7-8205-F1DB53F607BD}" srcOrd="0" destOrd="0" parTransId="{56644D91-F2B8-4B2F-8278-36636D7BDBEC}" sibTransId="{9ECB9C0E-FB77-4EC8-A461-C1A6E3E6A670}"/>
    <dgm:cxn modelId="{8EB64548-8E9C-4511-8181-158712CA5C69}" srcId="{2764873B-2BAE-4D32-A386-6F5FC5911396}" destId="{F407D9DB-04FC-4A9B-B5F8-2F388EF6C29F}" srcOrd="4" destOrd="0" parTransId="{5E3BC20E-C3C7-4A07-87C5-650D0EE4965A}" sibTransId="{EDB6DE51-49E3-47F8-982A-4566FAF1EDF7}"/>
    <dgm:cxn modelId="{5D2539B8-04D1-4C96-8C07-1F3A3EECA9F0}" type="presParOf" srcId="{3CB7CF85-C971-4E3E-B959-1DA093096033}" destId="{2D568628-A483-4A13-8381-80DC816ACB9A}" srcOrd="0" destOrd="0" presId="urn:microsoft.com/office/officeart/2005/8/layout/vList6"/>
    <dgm:cxn modelId="{8B2CED1C-893C-4CFF-ADB0-A69EF9AC5F4B}" type="presParOf" srcId="{2D568628-A483-4A13-8381-80DC816ACB9A}" destId="{80C40860-374B-4E6B-9199-726A075B5E5A}" srcOrd="0" destOrd="0" presId="urn:microsoft.com/office/officeart/2005/8/layout/vList6"/>
    <dgm:cxn modelId="{2CCCF887-3540-4A86-BB56-6FCC02D9FE8F}" type="presParOf" srcId="{2D568628-A483-4A13-8381-80DC816ACB9A}" destId="{388E1D0A-17B9-431E-8F06-BBF5B4FF6395}" srcOrd="1" destOrd="0" presId="urn:microsoft.com/office/officeart/2005/8/layout/vList6"/>
    <dgm:cxn modelId="{7C14D9D5-35BE-45D8-BBA2-B8615FE5DDE0}" type="presParOf" srcId="{3CB7CF85-C971-4E3E-B959-1DA093096033}" destId="{12B67FA7-127E-435E-92B4-7A40CE0EB861}" srcOrd="1" destOrd="0" presId="urn:microsoft.com/office/officeart/2005/8/layout/vList6"/>
    <dgm:cxn modelId="{16B8CD20-0BE3-40BF-844A-45008DC3275D}" type="presParOf" srcId="{3CB7CF85-C971-4E3E-B959-1DA093096033}" destId="{922C0E29-814D-4D65-9B05-0378DFD61603}" srcOrd="2" destOrd="0" presId="urn:microsoft.com/office/officeart/2005/8/layout/vList6"/>
    <dgm:cxn modelId="{EEA2A987-3E3F-41C8-A31B-4587E91FFF9C}" type="presParOf" srcId="{922C0E29-814D-4D65-9B05-0378DFD61603}" destId="{6109BEA8-12FE-41EE-8CB7-DDE88906D126}" srcOrd="0" destOrd="0" presId="urn:microsoft.com/office/officeart/2005/8/layout/vList6"/>
    <dgm:cxn modelId="{EB59875B-3F26-4D5E-B90A-F9444C69E14B}" type="presParOf" srcId="{922C0E29-814D-4D65-9B05-0378DFD61603}" destId="{6EEA220D-58EA-49B5-96D1-123274C7E150}" srcOrd="1" destOrd="0" presId="urn:microsoft.com/office/officeart/2005/8/layout/vList6"/>
    <dgm:cxn modelId="{081EAE25-6309-4812-8A8C-88F300BB206D}" type="presParOf" srcId="{3CB7CF85-C971-4E3E-B959-1DA093096033}" destId="{14E669F6-71E3-45E6-8767-1BB112490227}" srcOrd="3" destOrd="0" presId="urn:microsoft.com/office/officeart/2005/8/layout/vList6"/>
    <dgm:cxn modelId="{E0CC5491-C8C0-439B-8C27-0FF2C6C8A696}" type="presParOf" srcId="{3CB7CF85-C971-4E3E-B959-1DA093096033}" destId="{C528B510-4A53-40C9-AE53-3276BAE51AAF}" srcOrd="4" destOrd="0" presId="urn:microsoft.com/office/officeart/2005/8/layout/vList6"/>
    <dgm:cxn modelId="{C008B52E-5622-4EF6-B3A0-BE9A9AACC86D}" type="presParOf" srcId="{C528B510-4A53-40C9-AE53-3276BAE51AAF}" destId="{85D5C1EB-8D4F-4438-AFB3-1BC7B47421E9}" srcOrd="0" destOrd="0" presId="urn:microsoft.com/office/officeart/2005/8/layout/vList6"/>
    <dgm:cxn modelId="{0C2AC353-AFCC-4B93-A7BD-B15086246288}" type="presParOf" srcId="{C528B510-4A53-40C9-AE53-3276BAE51AAF}" destId="{65027692-6E7A-491C-9EBB-47C5B55496C4}" srcOrd="1" destOrd="0" presId="urn:microsoft.com/office/officeart/2005/8/layout/vList6"/>
    <dgm:cxn modelId="{F9DE7791-A325-48CB-8139-C3E119CCC5AA}" type="presParOf" srcId="{3CB7CF85-C971-4E3E-B959-1DA093096033}" destId="{9277AEB9-36A5-4E4E-8021-955FC1638A3A}" srcOrd="5" destOrd="0" presId="urn:microsoft.com/office/officeart/2005/8/layout/vList6"/>
    <dgm:cxn modelId="{A1A31BE1-CE03-42EC-80D5-BC6B3404E300}" type="presParOf" srcId="{3CB7CF85-C971-4E3E-B959-1DA093096033}" destId="{3CE49631-2CDC-459A-9C77-9FFA7026BF80}" srcOrd="6" destOrd="0" presId="urn:microsoft.com/office/officeart/2005/8/layout/vList6"/>
    <dgm:cxn modelId="{6459487C-7C47-4809-866C-A73DD9A3ED2C}" type="presParOf" srcId="{3CE49631-2CDC-459A-9C77-9FFA7026BF80}" destId="{07A7550D-672E-4009-8580-59B9207BAB7B}" srcOrd="0" destOrd="0" presId="urn:microsoft.com/office/officeart/2005/8/layout/vList6"/>
    <dgm:cxn modelId="{30029BA5-24E8-46E5-8F0D-379EC732771D}" type="presParOf" srcId="{3CE49631-2CDC-459A-9C77-9FFA7026BF80}" destId="{FE733A0C-F747-461E-8F5D-CD647D426E85}" srcOrd="1" destOrd="0" presId="urn:microsoft.com/office/officeart/2005/8/layout/vList6"/>
    <dgm:cxn modelId="{00DFD5C3-320A-486F-9338-3D147FB9945A}" type="presParOf" srcId="{3CB7CF85-C971-4E3E-B959-1DA093096033}" destId="{563067FA-9C6E-47BD-82B5-3D1E18B48DB8}" srcOrd="7" destOrd="0" presId="urn:microsoft.com/office/officeart/2005/8/layout/vList6"/>
    <dgm:cxn modelId="{E4833BE9-9AAF-4951-BD2C-17664039A782}" type="presParOf" srcId="{3CB7CF85-C971-4E3E-B959-1DA093096033}" destId="{58DD5B9F-C1B5-44E1-88DF-EFA3273A2EC6}" srcOrd="8" destOrd="0" presId="urn:microsoft.com/office/officeart/2005/8/layout/vList6"/>
    <dgm:cxn modelId="{AB2FDB17-A5EC-4373-A76D-CEB14158DD9B}" type="presParOf" srcId="{58DD5B9F-C1B5-44E1-88DF-EFA3273A2EC6}" destId="{6C602273-D505-4766-A1EE-EB3596456B28}" srcOrd="0" destOrd="0" presId="urn:microsoft.com/office/officeart/2005/8/layout/vList6"/>
    <dgm:cxn modelId="{089125BE-1B8B-4E11-B947-65D6977A19B7}" type="presParOf" srcId="{58DD5B9F-C1B5-44E1-88DF-EFA3273A2EC6}" destId="{BB512329-1DC3-4FEC-9DC0-4678A94AA5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E91D24-3EA6-489C-9CAD-E3DC0C5E7846}" type="doc">
      <dgm:prSet loTypeId="urn:microsoft.com/office/officeart/2005/8/layout/vList3" loCatId="list" qsTypeId="urn:microsoft.com/office/officeart/2005/8/quickstyle/simple1" qsCatId="simple" csTypeId="urn:microsoft.com/office/officeart/2005/8/colors/accent2_2" csCatId="accent2" phldr="1"/>
      <dgm:spPr/>
    </dgm:pt>
    <dgm:pt modelId="{53A7EC4D-9FDA-42ED-8296-3399B0E87CD4}">
      <dgm:prSet phldrT="[Text]" custT="1"/>
      <dgm:spPr/>
      <dgm:t>
        <a:bodyPr/>
        <a:lstStyle/>
        <a:p>
          <a:pPr algn="l"/>
          <a:r>
            <a:rPr lang="en-US" sz="2400" b="1" smtClean="0"/>
            <a:t>1 Pre-surveilance</a:t>
          </a:r>
          <a:endParaRPr lang="en-US" sz="2400" b="1" dirty="0"/>
        </a:p>
      </dgm:t>
    </dgm:pt>
    <dgm:pt modelId="{DDC314DB-90BB-4E6F-9385-3BFA9099B5A1}" type="parTrans" cxnId="{096630E7-A899-4DED-A3B6-3943195CB75F}">
      <dgm:prSet/>
      <dgm:spPr/>
      <dgm:t>
        <a:bodyPr/>
        <a:lstStyle/>
        <a:p>
          <a:pPr algn="l"/>
          <a:endParaRPr lang="en-US" sz="2400" b="1">
            <a:solidFill>
              <a:schemeClr val="accent2"/>
            </a:solidFill>
          </a:endParaRPr>
        </a:p>
      </dgm:t>
    </dgm:pt>
    <dgm:pt modelId="{3B68A954-C015-4292-AFEF-6C19A0B46001}" type="sibTrans" cxnId="{096630E7-A899-4DED-A3B6-3943195CB75F}">
      <dgm:prSet/>
      <dgm:spPr/>
      <dgm:t>
        <a:bodyPr/>
        <a:lstStyle/>
        <a:p>
          <a:pPr algn="l"/>
          <a:endParaRPr lang="en-US" sz="2400" b="1">
            <a:solidFill>
              <a:schemeClr val="accent2"/>
            </a:solidFill>
          </a:endParaRPr>
        </a:p>
      </dgm:t>
    </dgm:pt>
    <dgm:pt modelId="{04E2D09B-F199-4CC8-9A4F-561F332D9344}">
      <dgm:prSet phldrT="[Text]" custT="1"/>
      <dgm:spPr/>
      <dgm:t>
        <a:bodyPr/>
        <a:lstStyle/>
        <a:p>
          <a:pPr algn="l"/>
          <a:r>
            <a:rPr lang="en-US" sz="2400" b="1" smtClean="0"/>
            <a:t>2 Planning</a:t>
          </a:r>
          <a:endParaRPr lang="en-US" sz="2400" b="1" dirty="0"/>
        </a:p>
      </dgm:t>
    </dgm:pt>
    <dgm:pt modelId="{181C8C21-1A4B-4BD8-B2BA-C9A70AC5693B}" type="parTrans" cxnId="{83D41EB6-7DA4-44D7-8C9C-714954FB9F08}">
      <dgm:prSet/>
      <dgm:spPr/>
      <dgm:t>
        <a:bodyPr/>
        <a:lstStyle/>
        <a:p>
          <a:pPr algn="l"/>
          <a:endParaRPr lang="en-US" sz="2400" b="1">
            <a:solidFill>
              <a:schemeClr val="accent2"/>
            </a:solidFill>
          </a:endParaRPr>
        </a:p>
      </dgm:t>
    </dgm:pt>
    <dgm:pt modelId="{279A8AAF-04B3-4B5F-A521-BE8DA51D6293}" type="sibTrans" cxnId="{83D41EB6-7DA4-44D7-8C9C-714954FB9F08}">
      <dgm:prSet/>
      <dgm:spPr/>
      <dgm:t>
        <a:bodyPr/>
        <a:lstStyle/>
        <a:p>
          <a:pPr algn="l"/>
          <a:endParaRPr lang="en-US" sz="2400" b="1">
            <a:solidFill>
              <a:schemeClr val="accent2"/>
            </a:solidFill>
          </a:endParaRPr>
        </a:p>
      </dgm:t>
    </dgm:pt>
    <dgm:pt modelId="{83D07D0B-E93C-4226-B666-892C90072575}">
      <dgm:prSet phldrT="[Text]" custT="1"/>
      <dgm:spPr/>
      <dgm:t>
        <a:bodyPr/>
        <a:lstStyle/>
        <a:p>
          <a:pPr algn="l"/>
          <a:r>
            <a:rPr lang="en-US" sz="2400" b="1" smtClean="0"/>
            <a:t>3 Data collection</a:t>
          </a:r>
          <a:endParaRPr lang="en-US" sz="2400" b="1" dirty="0"/>
        </a:p>
      </dgm:t>
    </dgm:pt>
    <dgm:pt modelId="{145A57F6-2854-4B2C-BC11-211D3542498F}" type="parTrans" cxnId="{3C7A6E9E-2D0B-4FCF-84B4-4AC4A48B0669}">
      <dgm:prSet/>
      <dgm:spPr/>
      <dgm:t>
        <a:bodyPr/>
        <a:lstStyle/>
        <a:p>
          <a:pPr algn="l"/>
          <a:endParaRPr lang="en-US" sz="2400" b="1">
            <a:solidFill>
              <a:schemeClr val="accent2"/>
            </a:solidFill>
          </a:endParaRPr>
        </a:p>
      </dgm:t>
    </dgm:pt>
    <dgm:pt modelId="{9262D50F-82B2-4A13-88B5-1E6EF6D2C551}" type="sibTrans" cxnId="{3C7A6E9E-2D0B-4FCF-84B4-4AC4A48B0669}">
      <dgm:prSet/>
      <dgm:spPr/>
      <dgm:t>
        <a:bodyPr/>
        <a:lstStyle/>
        <a:p>
          <a:pPr algn="l"/>
          <a:endParaRPr lang="en-US" sz="2400" b="1">
            <a:solidFill>
              <a:schemeClr val="accent2"/>
            </a:solidFill>
          </a:endParaRPr>
        </a:p>
      </dgm:t>
    </dgm:pt>
    <dgm:pt modelId="{6C0CCC47-D69E-4B6C-8079-548265F45EB6}">
      <dgm:prSet phldrT="[Text]" custT="1"/>
      <dgm:spPr/>
      <dgm:t>
        <a:bodyPr/>
        <a:lstStyle/>
        <a:p>
          <a:pPr algn="l"/>
          <a:r>
            <a:rPr lang="en-US" sz="2400" b="1" smtClean="0"/>
            <a:t>6 Follow-up</a:t>
          </a:r>
          <a:endParaRPr lang="en-US" sz="2400" b="1" dirty="0"/>
        </a:p>
      </dgm:t>
    </dgm:pt>
    <dgm:pt modelId="{12CFC2F7-0425-4C0E-8160-F3B677C4BEE5}" type="parTrans" cxnId="{D08D2E95-D300-47C9-B556-33AFD46C4963}">
      <dgm:prSet/>
      <dgm:spPr/>
      <dgm:t>
        <a:bodyPr/>
        <a:lstStyle/>
        <a:p>
          <a:pPr algn="l"/>
          <a:endParaRPr lang="en-US" sz="2400" b="1">
            <a:solidFill>
              <a:schemeClr val="accent2"/>
            </a:solidFill>
          </a:endParaRPr>
        </a:p>
      </dgm:t>
    </dgm:pt>
    <dgm:pt modelId="{75A843EF-C7AD-4B89-9AA8-BFBB3422162E}" type="sibTrans" cxnId="{D08D2E95-D300-47C9-B556-33AFD46C4963}">
      <dgm:prSet/>
      <dgm:spPr/>
      <dgm:t>
        <a:bodyPr/>
        <a:lstStyle/>
        <a:p>
          <a:pPr algn="l"/>
          <a:endParaRPr lang="en-US" sz="2400" b="1">
            <a:solidFill>
              <a:schemeClr val="accent2"/>
            </a:solidFill>
          </a:endParaRPr>
        </a:p>
      </dgm:t>
    </dgm:pt>
    <dgm:pt modelId="{A08616FA-FADB-49E1-99CB-6A412DC70DE4}">
      <dgm:prSet phldrT="[Text]" custT="1"/>
      <dgm:spPr/>
      <dgm:t>
        <a:bodyPr/>
        <a:lstStyle/>
        <a:p>
          <a:pPr algn="l"/>
          <a:r>
            <a:rPr lang="en-US" sz="2400" b="1" smtClean="0"/>
            <a:t>4 Assessment</a:t>
          </a:r>
          <a:endParaRPr lang="en-US" sz="2400" b="1" dirty="0"/>
        </a:p>
      </dgm:t>
    </dgm:pt>
    <dgm:pt modelId="{0E946380-002E-443C-AF01-8F6CE9DED13A}" type="parTrans" cxnId="{8354E727-650B-4789-BF66-D612DD8153B2}">
      <dgm:prSet/>
      <dgm:spPr/>
      <dgm:t>
        <a:bodyPr/>
        <a:lstStyle/>
        <a:p>
          <a:pPr algn="l"/>
          <a:endParaRPr lang="en-US" sz="2400" b="1">
            <a:solidFill>
              <a:schemeClr val="accent2"/>
            </a:solidFill>
          </a:endParaRPr>
        </a:p>
      </dgm:t>
    </dgm:pt>
    <dgm:pt modelId="{87B7CBCC-EC45-4B5F-BF66-3B30010B0C22}" type="sibTrans" cxnId="{8354E727-650B-4789-BF66-D612DD8153B2}">
      <dgm:prSet/>
      <dgm:spPr/>
      <dgm:t>
        <a:bodyPr/>
        <a:lstStyle/>
        <a:p>
          <a:pPr algn="l"/>
          <a:endParaRPr lang="en-US" sz="2400" b="1">
            <a:solidFill>
              <a:schemeClr val="accent2"/>
            </a:solidFill>
          </a:endParaRPr>
        </a:p>
      </dgm:t>
    </dgm:pt>
    <dgm:pt modelId="{22BA4D64-86C8-410A-88BA-5A356C2E091F}">
      <dgm:prSet phldrT="[Text]" custT="1"/>
      <dgm:spPr/>
      <dgm:t>
        <a:bodyPr/>
        <a:lstStyle/>
        <a:p>
          <a:pPr algn="l"/>
          <a:r>
            <a:rPr lang="en-US" sz="2400" b="1" smtClean="0"/>
            <a:t>5 Enforcement</a:t>
          </a:r>
          <a:endParaRPr lang="en-US" sz="2400" b="1" dirty="0"/>
        </a:p>
      </dgm:t>
    </dgm:pt>
    <dgm:pt modelId="{E1D400DB-A946-40DB-883E-1323BA9AD018}" type="parTrans" cxnId="{0215B39F-96EC-412B-84E0-6ECF9EAF6E4D}">
      <dgm:prSet/>
      <dgm:spPr/>
      <dgm:t>
        <a:bodyPr/>
        <a:lstStyle/>
        <a:p>
          <a:pPr algn="l"/>
          <a:endParaRPr lang="en-US" sz="2400" b="1">
            <a:solidFill>
              <a:schemeClr val="accent2"/>
            </a:solidFill>
          </a:endParaRPr>
        </a:p>
      </dgm:t>
    </dgm:pt>
    <dgm:pt modelId="{00814A2D-2C34-460A-9BA6-D40C5F0B67E7}" type="sibTrans" cxnId="{0215B39F-96EC-412B-84E0-6ECF9EAF6E4D}">
      <dgm:prSet/>
      <dgm:spPr/>
      <dgm:t>
        <a:bodyPr/>
        <a:lstStyle/>
        <a:p>
          <a:pPr algn="l"/>
          <a:endParaRPr lang="en-US" sz="2400" b="1">
            <a:solidFill>
              <a:schemeClr val="accent2"/>
            </a:solidFill>
          </a:endParaRPr>
        </a:p>
      </dgm:t>
    </dgm:pt>
    <dgm:pt modelId="{1439F061-0ACF-4667-BF18-5894ED4AF5F7}">
      <dgm:prSet phldrT="[Text]" custT="1"/>
      <dgm:spPr/>
      <dgm:t>
        <a:bodyPr/>
        <a:lstStyle/>
        <a:p>
          <a:pPr algn="l"/>
          <a:r>
            <a:rPr lang="en-US" sz="2400" b="1" smtClean="0"/>
            <a:t>7 Communication of results</a:t>
          </a:r>
          <a:endParaRPr lang="en-US" sz="2400" b="1" dirty="0"/>
        </a:p>
      </dgm:t>
    </dgm:pt>
    <dgm:pt modelId="{6BE3CFAB-5BE0-472C-971E-1CCB35BF8CE6}" type="parTrans" cxnId="{D0BC244D-8898-43C8-B0B2-7789D98D3E18}">
      <dgm:prSet/>
      <dgm:spPr/>
      <dgm:t>
        <a:bodyPr/>
        <a:lstStyle/>
        <a:p>
          <a:pPr algn="l"/>
          <a:endParaRPr lang="en-US" sz="2400" b="1">
            <a:solidFill>
              <a:schemeClr val="accent2"/>
            </a:solidFill>
          </a:endParaRPr>
        </a:p>
      </dgm:t>
    </dgm:pt>
    <dgm:pt modelId="{7148E314-D425-4CBB-AAA7-7A0EC11C6B1B}" type="sibTrans" cxnId="{D0BC244D-8898-43C8-B0B2-7789D98D3E18}">
      <dgm:prSet/>
      <dgm:spPr/>
      <dgm:t>
        <a:bodyPr/>
        <a:lstStyle/>
        <a:p>
          <a:pPr algn="l"/>
          <a:endParaRPr lang="en-US" sz="2400" b="1">
            <a:solidFill>
              <a:schemeClr val="accent2"/>
            </a:solidFill>
          </a:endParaRPr>
        </a:p>
      </dgm:t>
    </dgm:pt>
    <dgm:pt modelId="{F1C663A4-7C21-427A-9EDA-F470D8DF5DC4}" type="pres">
      <dgm:prSet presAssocID="{BEE91D24-3EA6-489C-9CAD-E3DC0C5E7846}" presName="linearFlow" presStyleCnt="0">
        <dgm:presLayoutVars>
          <dgm:dir/>
          <dgm:resizeHandles val="exact"/>
        </dgm:presLayoutVars>
      </dgm:prSet>
      <dgm:spPr/>
    </dgm:pt>
    <dgm:pt modelId="{F976E9E7-CC16-465D-9571-46D1A62E0D67}" type="pres">
      <dgm:prSet presAssocID="{53A7EC4D-9FDA-42ED-8296-3399B0E87CD4}" presName="composite" presStyleCnt="0"/>
      <dgm:spPr/>
    </dgm:pt>
    <dgm:pt modelId="{D719F8B8-22EE-422E-802F-153E83A3031C}" type="pres">
      <dgm:prSet presAssocID="{53A7EC4D-9FDA-42ED-8296-3399B0E87CD4}"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EAACC23A-69E0-4E14-8546-76934CB68644}" type="pres">
      <dgm:prSet presAssocID="{53A7EC4D-9FDA-42ED-8296-3399B0E87CD4}" presName="txShp" presStyleLbl="node1" presStyleIdx="0" presStyleCnt="7">
        <dgm:presLayoutVars>
          <dgm:bulletEnabled val="1"/>
        </dgm:presLayoutVars>
      </dgm:prSet>
      <dgm:spPr/>
      <dgm:t>
        <a:bodyPr/>
        <a:lstStyle/>
        <a:p>
          <a:endParaRPr lang="en-US"/>
        </a:p>
      </dgm:t>
    </dgm:pt>
    <dgm:pt modelId="{4A20CFEC-00BB-4354-8A83-DF6E0E021478}" type="pres">
      <dgm:prSet presAssocID="{3B68A954-C015-4292-AFEF-6C19A0B46001}" presName="spacing" presStyleCnt="0"/>
      <dgm:spPr/>
    </dgm:pt>
    <dgm:pt modelId="{473C4B30-F0F0-455E-8DFD-801886F26E66}" type="pres">
      <dgm:prSet presAssocID="{04E2D09B-F199-4CC8-9A4F-561F332D9344}" presName="composite" presStyleCnt="0"/>
      <dgm:spPr/>
    </dgm:pt>
    <dgm:pt modelId="{62967917-A08F-48CF-840A-B5FF3367E7FF}" type="pres">
      <dgm:prSet presAssocID="{04E2D09B-F199-4CC8-9A4F-561F332D9344}"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9BA5F8D4-C2F6-4C2D-8EFC-F3351AC85BC9}" type="pres">
      <dgm:prSet presAssocID="{04E2D09B-F199-4CC8-9A4F-561F332D9344}" presName="txShp" presStyleLbl="node1" presStyleIdx="1" presStyleCnt="7">
        <dgm:presLayoutVars>
          <dgm:bulletEnabled val="1"/>
        </dgm:presLayoutVars>
      </dgm:prSet>
      <dgm:spPr/>
      <dgm:t>
        <a:bodyPr/>
        <a:lstStyle/>
        <a:p>
          <a:endParaRPr lang="en-US"/>
        </a:p>
      </dgm:t>
    </dgm:pt>
    <dgm:pt modelId="{A3512B0F-056F-4428-9533-3C126EA74712}" type="pres">
      <dgm:prSet presAssocID="{279A8AAF-04B3-4B5F-A521-BE8DA51D6293}" presName="spacing" presStyleCnt="0"/>
      <dgm:spPr/>
    </dgm:pt>
    <dgm:pt modelId="{39272466-D442-499E-A46A-761B404DE270}" type="pres">
      <dgm:prSet presAssocID="{83D07D0B-E93C-4226-B666-892C90072575}" presName="composite" presStyleCnt="0"/>
      <dgm:spPr/>
    </dgm:pt>
    <dgm:pt modelId="{0DF19FE8-E330-4774-B71B-0D40A068B615}" type="pres">
      <dgm:prSet presAssocID="{83D07D0B-E93C-4226-B666-892C90072575}"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DD858D48-27E6-4D11-B484-199699631AAC}" type="pres">
      <dgm:prSet presAssocID="{83D07D0B-E93C-4226-B666-892C90072575}" presName="txShp" presStyleLbl="node1" presStyleIdx="2" presStyleCnt="7" custLinFactNeighborX="-510">
        <dgm:presLayoutVars>
          <dgm:bulletEnabled val="1"/>
        </dgm:presLayoutVars>
      </dgm:prSet>
      <dgm:spPr/>
      <dgm:t>
        <a:bodyPr/>
        <a:lstStyle/>
        <a:p>
          <a:endParaRPr lang="en-US"/>
        </a:p>
      </dgm:t>
    </dgm:pt>
    <dgm:pt modelId="{69DF7424-9BFF-46E5-A56C-FC40C1C2BE3B}" type="pres">
      <dgm:prSet presAssocID="{9262D50F-82B2-4A13-88B5-1E6EF6D2C551}" presName="spacing" presStyleCnt="0"/>
      <dgm:spPr/>
    </dgm:pt>
    <dgm:pt modelId="{134EC979-0739-4A9E-B5BA-B80510904B1B}" type="pres">
      <dgm:prSet presAssocID="{A08616FA-FADB-49E1-99CB-6A412DC70DE4}" presName="composite" presStyleCnt="0"/>
      <dgm:spPr/>
    </dgm:pt>
    <dgm:pt modelId="{600AC0E3-3D59-492B-BF89-4FD23D9A9933}" type="pres">
      <dgm:prSet presAssocID="{A08616FA-FADB-49E1-99CB-6A412DC70DE4}" presName="imgShp"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99CBAD11-4F52-4B76-8942-8C2B041F3FCB}" type="pres">
      <dgm:prSet presAssocID="{A08616FA-FADB-49E1-99CB-6A412DC70DE4}" presName="txShp" presStyleLbl="node1" presStyleIdx="3" presStyleCnt="7">
        <dgm:presLayoutVars>
          <dgm:bulletEnabled val="1"/>
        </dgm:presLayoutVars>
      </dgm:prSet>
      <dgm:spPr/>
      <dgm:t>
        <a:bodyPr/>
        <a:lstStyle/>
        <a:p>
          <a:endParaRPr lang="en-US"/>
        </a:p>
      </dgm:t>
    </dgm:pt>
    <dgm:pt modelId="{1B3D9DAE-63D5-4F0D-91E3-95B15601A256}" type="pres">
      <dgm:prSet presAssocID="{87B7CBCC-EC45-4B5F-BF66-3B30010B0C22}" presName="spacing" presStyleCnt="0"/>
      <dgm:spPr/>
    </dgm:pt>
    <dgm:pt modelId="{C097A41E-38B9-41A3-A85D-670B85AFB948}" type="pres">
      <dgm:prSet presAssocID="{22BA4D64-86C8-410A-88BA-5A356C2E091F}" presName="composite" presStyleCnt="0"/>
      <dgm:spPr/>
    </dgm:pt>
    <dgm:pt modelId="{B8DCE722-D2F1-4A0D-81AE-2D1DB4049E31}" type="pres">
      <dgm:prSet presAssocID="{22BA4D64-86C8-410A-88BA-5A356C2E091F}"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6FF8A5BA-19AF-4CBB-998F-BD1863C545C9}" type="pres">
      <dgm:prSet presAssocID="{22BA4D64-86C8-410A-88BA-5A356C2E091F}" presName="txShp" presStyleLbl="node1" presStyleIdx="4" presStyleCnt="7">
        <dgm:presLayoutVars>
          <dgm:bulletEnabled val="1"/>
        </dgm:presLayoutVars>
      </dgm:prSet>
      <dgm:spPr/>
      <dgm:t>
        <a:bodyPr/>
        <a:lstStyle/>
        <a:p>
          <a:endParaRPr lang="en-US"/>
        </a:p>
      </dgm:t>
    </dgm:pt>
    <dgm:pt modelId="{232EB6F2-7F90-49A3-9292-0A45614CDE46}" type="pres">
      <dgm:prSet presAssocID="{00814A2D-2C34-460A-9BA6-D40C5F0B67E7}" presName="spacing" presStyleCnt="0"/>
      <dgm:spPr/>
    </dgm:pt>
    <dgm:pt modelId="{1389A032-D251-463A-8D85-B0857102392F}" type="pres">
      <dgm:prSet presAssocID="{6C0CCC47-D69E-4B6C-8079-548265F45EB6}" presName="composite" presStyleCnt="0"/>
      <dgm:spPr/>
    </dgm:pt>
    <dgm:pt modelId="{9EBE24B2-EBF8-41A6-AF26-A7E9F381E791}" type="pres">
      <dgm:prSet presAssocID="{6C0CCC47-D69E-4B6C-8079-548265F45EB6}"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57CD99B9-A072-4860-AB63-75562507D160}" type="pres">
      <dgm:prSet presAssocID="{6C0CCC47-D69E-4B6C-8079-548265F45EB6}" presName="txShp" presStyleLbl="node1" presStyleIdx="5" presStyleCnt="7">
        <dgm:presLayoutVars>
          <dgm:bulletEnabled val="1"/>
        </dgm:presLayoutVars>
      </dgm:prSet>
      <dgm:spPr/>
      <dgm:t>
        <a:bodyPr/>
        <a:lstStyle/>
        <a:p>
          <a:endParaRPr lang="en-US"/>
        </a:p>
      </dgm:t>
    </dgm:pt>
    <dgm:pt modelId="{58848A63-6298-443C-80A3-F6E9F05F6513}" type="pres">
      <dgm:prSet presAssocID="{75A843EF-C7AD-4B89-9AA8-BFBB3422162E}" presName="spacing" presStyleCnt="0"/>
      <dgm:spPr/>
    </dgm:pt>
    <dgm:pt modelId="{0329CAC2-064F-4498-A725-55B75978AA3C}" type="pres">
      <dgm:prSet presAssocID="{1439F061-0ACF-4667-BF18-5894ED4AF5F7}" presName="composite" presStyleCnt="0"/>
      <dgm:spPr/>
    </dgm:pt>
    <dgm:pt modelId="{A0876FA0-1930-4DE3-A4C7-8A6BC1B90627}" type="pres">
      <dgm:prSet presAssocID="{1439F061-0ACF-4667-BF18-5894ED4AF5F7}"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DC28E8FC-D7B1-4D6D-8693-75CCFDE3D089}" type="pres">
      <dgm:prSet presAssocID="{1439F061-0ACF-4667-BF18-5894ED4AF5F7}" presName="txShp" presStyleLbl="node1" presStyleIdx="6" presStyleCnt="7">
        <dgm:presLayoutVars>
          <dgm:bulletEnabled val="1"/>
        </dgm:presLayoutVars>
      </dgm:prSet>
      <dgm:spPr/>
      <dgm:t>
        <a:bodyPr/>
        <a:lstStyle/>
        <a:p>
          <a:endParaRPr lang="en-US"/>
        </a:p>
      </dgm:t>
    </dgm:pt>
  </dgm:ptLst>
  <dgm:cxnLst>
    <dgm:cxn modelId="{8354E727-650B-4789-BF66-D612DD8153B2}" srcId="{BEE91D24-3EA6-489C-9CAD-E3DC0C5E7846}" destId="{A08616FA-FADB-49E1-99CB-6A412DC70DE4}" srcOrd="3" destOrd="0" parTransId="{0E946380-002E-443C-AF01-8F6CE9DED13A}" sibTransId="{87B7CBCC-EC45-4B5F-BF66-3B30010B0C22}"/>
    <dgm:cxn modelId="{3C7A6E9E-2D0B-4FCF-84B4-4AC4A48B0669}" srcId="{BEE91D24-3EA6-489C-9CAD-E3DC0C5E7846}" destId="{83D07D0B-E93C-4226-B666-892C90072575}" srcOrd="2" destOrd="0" parTransId="{145A57F6-2854-4B2C-BC11-211D3542498F}" sibTransId="{9262D50F-82B2-4A13-88B5-1E6EF6D2C551}"/>
    <dgm:cxn modelId="{EF2A4F0E-F38F-4BCE-9F30-EBF59C4B378E}" type="presOf" srcId="{22BA4D64-86C8-410A-88BA-5A356C2E091F}" destId="{6FF8A5BA-19AF-4CBB-998F-BD1863C545C9}" srcOrd="0" destOrd="0" presId="urn:microsoft.com/office/officeart/2005/8/layout/vList3"/>
    <dgm:cxn modelId="{0215B39F-96EC-412B-84E0-6ECF9EAF6E4D}" srcId="{BEE91D24-3EA6-489C-9CAD-E3DC0C5E7846}" destId="{22BA4D64-86C8-410A-88BA-5A356C2E091F}" srcOrd="4" destOrd="0" parTransId="{E1D400DB-A946-40DB-883E-1323BA9AD018}" sibTransId="{00814A2D-2C34-460A-9BA6-D40C5F0B67E7}"/>
    <dgm:cxn modelId="{FADF0147-9E11-410E-AC94-131DEEA5D7BE}" type="presOf" srcId="{04E2D09B-F199-4CC8-9A4F-561F332D9344}" destId="{9BA5F8D4-C2F6-4C2D-8EFC-F3351AC85BC9}" srcOrd="0" destOrd="0" presId="urn:microsoft.com/office/officeart/2005/8/layout/vList3"/>
    <dgm:cxn modelId="{72882EB9-442C-45B7-9796-DD2917466F32}" type="presOf" srcId="{6C0CCC47-D69E-4B6C-8079-548265F45EB6}" destId="{57CD99B9-A072-4860-AB63-75562507D160}" srcOrd="0" destOrd="0" presId="urn:microsoft.com/office/officeart/2005/8/layout/vList3"/>
    <dgm:cxn modelId="{3BF20615-7D51-4349-B49E-0D538C28D687}" type="presOf" srcId="{A08616FA-FADB-49E1-99CB-6A412DC70DE4}" destId="{99CBAD11-4F52-4B76-8942-8C2B041F3FCB}" srcOrd="0" destOrd="0" presId="urn:microsoft.com/office/officeart/2005/8/layout/vList3"/>
    <dgm:cxn modelId="{354FE7CF-28B8-4047-8119-852797F58FBB}" type="presOf" srcId="{1439F061-0ACF-4667-BF18-5894ED4AF5F7}" destId="{DC28E8FC-D7B1-4D6D-8693-75CCFDE3D089}" srcOrd="0" destOrd="0" presId="urn:microsoft.com/office/officeart/2005/8/layout/vList3"/>
    <dgm:cxn modelId="{83D41EB6-7DA4-44D7-8C9C-714954FB9F08}" srcId="{BEE91D24-3EA6-489C-9CAD-E3DC0C5E7846}" destId="{04E2D09B-F199-4CC8-9A4F-561F332D9344}" srcOrd="1" destOrd="0" parTransId="{181C8C21-1A4B-4BD8-B2BA-C9A70AC5693B}" sibTransId="{279A8AAF-04B3-4B5F-A521-BE8DA51D6293}"/>
    <dgm:cxn modelId="{D0BC244D-8898-43C8-B0B2-7789D98D3E18}" srcId="{BEE91D24-3EA6-489C-9CAD-E3DC0C5E7846}" destId="{1439F061-0ACF-4667-BF18-5894ED4AF5F7}" srcOrd="6" destOrd="0" parTransId="{6BE3CFAB-5BE0-472C-971E-1CCB35BF8CE6}" sibTransId="{7148E314-D425-4CBB-AAA7-7A0EC11C6B1B}"/>
    <dgm:cxn modelId="{152BD03A-78DE-40BA-A733-D52053494CBD}" type="presOf" srcId="{83D07D0B-E93C-4226-B666-892C90072575}" destId="{DD858D48-27E6-4D11-B484-199699631AAC}" srcOrd="0" destOrd="0" presId="urn:microsoft.com/office/officeart/2005/8/layout/vList3"/>
    <dgm:cxn modelId="{D08D2E95-D300-47C9-B556-33AFD46C4963}" srcId="{BEE91D24-3EA6-489C-9CAD-E3DC0C5E7846}" destId="{6C0CCC47-D69E-4B6C-8079-548265F45EB6}" srcOrd="5" destOrd="0" parTransId="{12CFC2F7-0425-4C0E-8160-F3B677C4BEE5}" sibTransId="{75A843EF-C7AD-4B89-9AA8-BFBB3422162E}"/>
    <dgm:cxn modelId="{FB4CF31F-CB78-4ED0-9E4B-381193BC697D}" type="presOf" srcId="{BEE91D24-3EA6-489C-9CAD-E3DC0C5E7846}" destId="{F1C663A4-7C21-427A-9EDA-F470D8DF5DC4}" srcOrd="0" destOrd="0" presId="urn:microsoft.com/office/officeart/2005/8/layout/vList3"/>
    <dgm:cxn modelId="{49E0F44C-252D-4760-A8C9-BE4C63403A68}" type="presOf" srcId="{53A7EC4D-9FDA-42ED-8296-3399B0E87CD4}" destId="{EAACC23A-69E0-4E14-8546-76934CB68644}" srcOrd="0" destOrd="0" presId="urn:microsoft.com/office/officeart/2005/8/layout/vList3"/>
    <dgm:cxn modelId="{096630E7-A899-4DED-A3B6-3943195CB75F}" srcId="{BEE91D24-3EA6-489C-9CAD-E3DC0C5E7846}" destId="{53A7EC4D-9FDA-42ED-8296-3399B0E87CD4}" srcOrd="0" destOrd="0" parTransId="{DDC314DB-90BB-4E6F-9385-3BFA9099B5A1}" sibTransId="{3B68A954-C015-4292-AFEF-6C19A0B46001}"/>
    <dgm:cxn modelId="{AE8F48FF-9E93-421C-8693-D373A5D79C69}" type="presParOf" srcId="{F1C663A4-7C21-427A-9EDA-F470D8DF5DC4}" destId="{F976E9E7-CC16-465D-9571-46D1A62E0D67}" srcOrd="0" destOrd="0" presId="urn:microsoft.com/office/officeart/2005/8/layout/vList3"/>
    <dgm:cxn modelId="{80330631-06A1-4EFC-9D56-78C9FDDF2EB7}" type="presParOf" srcId="{F976E9E7-CC16-465D-9571-46D1A62E0D67}" destId="{D719F8B8-22EE-422E-802F-153E83A3031C}" srcOrd="0" destOrd="0" presId="urn:microsoft.com/office/officeart/2005/8/layout/vList3"/>
    <dgm:cxn modelId="{CD446D51-0260-4E82-AC11-80B02A678980}" type="presParOf" srcId="{F976E9E7-CC16-465D-9571-46D1A62E0D67}" destId="{EAACC23A-69E0-4E14-8546-76934CB68644}" srcOrd="1" destOrd="0" presId="urn:microsoft.com/office/officeart/2005/8/layout/vList3"/>
    <dgm:cxn modelId="{E4838BDC-6963-4AF5-A0F3-59F0952B027E}" type="presParOf" srcId="{F1C663A4-7C21-427A-9EDA-F470D8DF5DC4}" destId="{4A20CFEC-00BB-4354-8A83-DF6E0E021478}" srcOrd="1" destOrd="0" presId="urn:microsoft.com/office/officeart/2005/8/layout/vList3"/>
    <dgm:cxn modelId="{186769B3-A1A2-4FD6-B04D-46234919D260}" type="presParOf" srcId="{F1C663A4-7C21-427A-9EDA-F470D8DF5DC4}" destId="{473C4B30-F0F0-455E-8DFD-801886F26E66}" srcOrd="2" destOrd="0" presId="urn:microsoft.com/office/officeart/2005/8/layout/vList3"/>
    <dgm:cxn modelId="{76FD03A5-F115-474A-AF46-60E85E3653A3}" type="presParOf" srcId="{473C4B30-F0F0-455E-8DFD-801886F26E66}" destId="{62967917-A08F-48CF-840A-B5FF3367E7FF}" srcOrd="0" destOrd="0" presId="urn:microsoft.com/office/officeart/2005/8/layout/vList3"/>
    <dgm:cxn modelId="{344457B7-231E-4D9F-9BB1-A83DCC68D0CE}" type="presParOf" srcId="{473C4B30-F0F0-455E-8DFD-801886F26E66}" destId="{9BA5F8D4-C2F6-4C2D-8EFC-F3351AC85BC9}" srcOrd="1" destOrd="0" presId="urn:microsoft.com/office/officeart/2005/8/layout/vList3"/>
    <dgm:cxn modelId="{D4B4DAF9-6453-4D2C-9438-EC72663B9C7A}" type="presParOf" srcId="{F1C663A4-7C21-427A-9EDA-F470D8DF5DC4}" destId="{A3512B0F-056F-4428-9533-3C126EA74712}" srcOrd="3" destOrd="0" presId="urn:microsoft.com/office/officeart/2005/8/layout/vList3"/>
    <dgm:cxn modelId="{19EBFF1B-0133-406D-980C-A99E68B201C8}" type="presParOf" srcId="{F1C663A4-7C21-427A-9EDA-F470D8DF5DC4}" destId="{39272466-D442-499E-A46A-761B404DE270}" srcOrd="4" destOrd="0" presId="urn:microsoft.com/office/officeart/2005/8/layout/vList3"/>
    <dgm:cxn modelId="{5D4B8AA6-A8BA-43B0-9105-7CADF4E10C3A}" type="presParOf" srcId="{39272466-D442-499E-A46A-761B404DE270}" destId="{0DF19FE8-E330-4774-B71B-0D40A068B615}" srcOrd="0" destOrd="0" presId="urn:microsoft.com/office/officeart/2005/8/layout/vList3"/>
    <dgm:cxn modelId="{056600DC-5C23-43A8-823A-99232B312FC1}" type="presParOf" srcId="{39272466-D442-499E-A46A-761B404DE270}" destId="{DD858D48-27E6-4D11-B484-199699631AAC}" srcOrd="1" destOrd="0" presId="urn:microsoft.com/office/officeart/2005/8/layout/vList3"/>
    <dgm:cxn modelId="{2B21C37B-F209-4339-BDBB-28340E7CE4AE}" type="presParOf" srcId="{F1C663A4-7C21-427A-9EDA-F470D8DF5DC4}" destId="{69DF7424-9BFF-46E5-A56C-FC40C1C2BE3B}" srcOrd="5" destOrd="0" presId="urn:microsoft.com/office/officeart/2005/8/layout/vList3"/>
    <dgm:cxn modelId="{3201B858-BF57-40C9-80EB-BC276E0D6832}" type="presParOf" srcId="{F1C663A4-7C21-427A-9EDA-F470D8DF5DC4}" destId="{134EC979-0739-4A9E-B5BA-B80510904B1B}" srcOrd="6" destOrd="0" presId="urn:microsoft.com/office/officeart/2005/8/layout/vList3"/>
    <dgm:cxn modelId="{0715F791-0030-4072-A6F0-FC9E7E08420A}" type="presParOf" srcId="{134EC979-0739-4A9E-B5BA-B80510904B1B}" destId="{600AC0E3-3D59-492B-BF89-4FD23D9A9933}" srcOrd="0" destOrd="0" presId="urn:microsoft.com/office/officeart/2005/8/layout/vList3"/>
    <dgm:cxn modelId="{A77E6C0E-9418-42E3-8F32-5A97AA5C5F6A}" type="presParOf" srcId="{134EC979-0739-4A9E-B5BA-B80510904B1B}" destId="{99CBAD11-4F52-4B76-8942-8C2B041F3FCB}" srcOrd="1" destOrd="0" presId="urn:microsoft.com/office/officeart/2005/8/layout/vList3"/>
    <dgm:cxn modelId="{066BA8F0-F2D0-4CEF-B318-4A9F01DADBBE}" type="presParOf" srcId="{F1C663A4-7C21-427A-9EDA-F470D8DF5DC4}" destId="{1B3D9DAE-63D5-4F0D-91E3-95B15601A256}" srcOrd="7" destOrd="0" presId="urn:microsoft.com/office/officeart/2005/8/layout/vList3"/>
    <dgm:cxn modelId="{D6FAC76B-636C-4533-BD16-FE50457BDE9A}" type="presParOf" srcId="{F1C663A4-7C21-427A-9EDA-F470D8DF5DC4}" destId="{C097A41E-38B9-41A3-A85D-670B85AFB948}" srcOrd="8" destOrd="0" presId="urn:microsoft.com/office/officeart/2005/8/layout/vList3"/>
    <dgm:cxn modelId="{6618D500-EFD3-421A-BB40-E724F409932E}" type="presParOf" srcId="{C097A41E-38B9-41A3-A85D-670B85AFB948}" destId="{B8DCE722-D2F1-4A0D-81AE-2D1DB4049E31}" srcOrd="0" destOrd="0" presId="urn:microsoft.com/office/officeart/2005/8/layout/vList3"/>
    <dgm:cxn modelId="{01D9D745-27D2-4AAD-A31A-169132E0141C}" type="presParOf" srcId="{C097A41E-38B9-41A3-A85D-670B85AFB948}" destId="{6FF8A5BA-19AF-4CBB-998F-BD1863C545C9}" srcOrd="1" destOrd="0" presId="urn:microsoft.com/office/officeart/2005/8/layout/vList3"/>
    <dgm:cxn modelId="{CEC89D18-6D25-4882-A033-8A666CDCE5A8}" type="presParOf" srcId="{F1C663A4-7C21-427A-9EDA-F470D8DF5DC4}" destId="{232EB6F2-7F90-49A3-9292-0A45614CDE46}" srcOrd="9" destOrd="0" presId="urn:microsoft.com/office/officeart/2005/8/layout/vList3"/>
    <dgm:cxn modelId="{A8EC5167-BF06-4F2C-B744-7BB98F9571FE}" type="presParOf" srcId="{F1C663A4-7C21-427A-9EDA-F470D8DF5DC4}" destId="{1389A032-D251-463A-8D85-B0857102392F}" srcOrd="10" destOrd="0" presId="urn:microsoft.com/office/officeart/2005/8/layout/vList3"/>
    <dgm:cxn modelId="{1ECEC01E-0C93-4D47-9383-ACCE156828A1}" type="presParOf" srcId="{1389A032-D251-463A-8D85-B0857102392F}" destId="{9EBE24B2-EBF8-41A6-AF26-A7E9F381E791}" srcOrd="0" destOrd="0" presId="urn:microsoft.com/office/officeart/2005/8/layout/vList3"/>
    <dgm:cxn modelId="{87CF9D1E-D986-425D-8F8F-5AF16C922B23}" type="presParOf" srcId="{1389A032-D251-463A-8D85-B0857102392F}" destId="{57CD99B9-A072-4860-AB63-75562507D160}" srcOrd="1" destOrd="0" presId="urn:microsoft.com/office/officeart/2005/8/layout/vList3"/>
    <dgm:cxn modelId="{505077E2-82F8-4ECA-8E36-694C7C09C920}" type="presParOf" srcId="{F1C663A4-7C21-427A-9EDA-F470D8DF5DC4}" destId="{58848A63-6298-443C-80A3-F6E9F05F6513}" srcOrd="11" destOrd="0" presId="urn:microsoft.com/office/officeart/2005/8/layout/vList3"/>
    <dgm:cxn modelId="{758C686F-863B-4C3F-B78F-91349C2E646A}" type="presParOf" srcId="{F1C663A4-7C21-427A-9EDA-F470D8DF5DC4}" destId="{0329CAC2-064F-4498-A725-55B75978AA3C}" srcOrd="12" destOrd="0" presId="urn:microsoft.com/office/officeart/2005/8/layout/vList3"/>
    <dgm:cxn modelId="{8DB4B309-70EC-44F2-9C84-082EBEA9E048}" type="presParOf" srcId="{0329CAC2-064F-4498-A725-55B75978AA3C}" destId="{A0876FA0-1930-4DE3-A4C7-8A6BC1B90627}" srcOrd="0" destOrd="0" presId="urn:microsoft.com/office/officeart/2005/8/layout/vList3"/>
    <dgm:cxn modelId="{E0BBC65D-3521-4563-A2B8-E6F3B8B1511A}" type="presParOf" srcId="{0329CAC2-064F-4498-A725-55B75978AA3C}" destId="{DC28E8FC-D7B1-4D6D-8693-75CCFDE3D08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CD82F4-DE40-4B79-8A63-70C8AFC7EED6}" type="doc">
      <dgm:prSet loTypeId="urn:microsoft.com/office/officeart/2005/8/layout/hList2" loCatId="relationship" qsTypeId="urn:microsoft.com/office/officeart/2005/8/quickstyle/simple1" qsCatId="simple" csTypeId="urn:microsoft.com/office/officeart/2005/8/colors/accent1_1" csCatId="accent1" phldr="1"/>
      <dgm:spPr/>
      <dgm:t>
        <a:bodyPr/>
        <a:lstStyle/>
        <a:p>
          <a:endParaRPr lang="en-US"/>
        </a:p>
      </dgm:t>
    </dgm:pt>
    <dgm:pt modelId="{DA1DC8E8-2790-4C5C-BF74-FD23D69C587C}">
      <dgm:prSet phldrT="[Text]"/>
      <dgm:spPr/>
      <dgm:t>
        <a:bodyPr/>
        <a:lstStyle/>
        <a:p>
          <a:r>
            <a:rPr lang="en-US" b="1" dirty="0" smtClean="0">
              <a:solidFill>
                <a:schemeClr val="accent1"/>
              </a:solidFill>
            </a:rPr>
            <a:t>Compliance based</a:t>
          </a:r>
          <a:endParaRPr lang="en-US" b="1" dirty="0">
            <a:solidFill>
              <a:schemeClr val="accent1"/>
            </a:solidFill>
          </a:endParaRPr>
        </a:p>
      </dgm:t>
    </dgm:pt>
    <dgm:pt modelId="{DB4387D6-F00E-4749-A2FF-67799A8F54DC}" type="parTrans" cxnId="{426FE90D-1CD3-47C7-82DA-F97980FC11A3}">
      <dgm:prSet/>
      <dgm:spPr/>
      <dgm:t>
        <a:bodyPr/>
        <a:lstStyle/>
        <a:p>
          <a:endParaRPr lang="en-US"/>
        </a:p>
      </dgm:t>
    </dgm:pt>
    <dgm:pt modelId="{83EF8D77-1D06-4CFD-9D0D-965D1DF13CE8}" type="sibTrans" cxnId="{426FE90D-1CD3-47C7-82DA-F97980FC11A3}">
      <dgm:prSet/>
      <dgm:spPr/>
      <dgm:t>
        <a:bodyPr/>
        <a:lstStyle/>
        <a:p>
          <a:endParaRPr lang="en-US"/>
        </a:p>
      </dgm:t>
    </dgm:pt>
    <dgm:pt modelId="{BC8F9BBB-866E-42E9-B61F-28ABB60F4270}">
      <dgm:prSet phldrT="[Text]"/>
      <dgm:spPr/>
      <dgm:t>
        <a:bodyPr/>
        <a:lstStyle/>
        <a:p>
          <a:r>
            <a:rPr lang="en-US" dirty="0" smtClean="0"/>
            <a:t>Still mostly used </a:t>
          </a:r>
          <a:endParaRPr lang="en-US" dirty="0"/>
        </a:p>
      </dgm:t>
    </dgm:pt>
    <dgm:pt modelId="{47A8BE0B-5F4E-41B4-90CC-BCBA349FF22B}" type="parTrans" cxnId="{16AA6D4B-A7D0-42C0-B53F-72270EA68721}">
      <dgm:prSet/>
      <dgm:spPr/>
      <dgm:t>
        <a:bodyPr/>
        <a:lstStyle/>
        <a:p>
          <a:endParaRPr lang="en-US"/>
        </a:p>
      </dgm:t>
    </dgm:pt>
    <dgm:pt modelId="{B8098CCF-BA08-493F-B0E5-056E1F407801}" type="sibTrans" cxnId="{16AA6D4B-A7D0-42C0-B53F-72270EA68721}">
      <dgm:prSet/>
      <dgm:spPr/>
      <dgm:t>
        <a:bodyPr/>
        <a:lstStyle/>
        <a:p>
          <a:endParaRPr lang="en-US"/>
        </a:p>
      </dgm:t>
    </dgm:pt>
    <dgm:pt modelId="{53AA06D6-1F08-4E3C-B0A1-B80573832468}">
      <dgm:prSet phldrT="[Text]"/>
      <dgm:spPr/>
      <dgm:t>
        <a:bodyPr/>
        <a:lstStyle/>
        <a:p>
          <a:r>
            <a:rPr lang="en-US" b="1" dirty="0" smtClean="0">
              <a:solidFill>
                <a:schemeClr val="accent1"/>
              </a:solidFill>
            </a:rPr>
            <a:t>Risk based</a:t>
          </a:r>
          <a:endParaRPr lang="en-US" b="1" dirty="0">
            <a:solidFill>
              <a:schemeClr val="accent1"/>
            </a:solidFill>
          </a:endParaRPr>
        </a:p>
      </dgm:t>
    </dgm:pt>
    <dgm:pt modelId="{EC0AFAFA-710F-4E9D-A4E9-C1C52886AC07}" type="parTrans" cxnId="{4E935A3A-DA7A-45A2-8069-23DB2BF3CBB1}">
      <dgm:prSet/>
      <dgm:spPr/>
      <dgm:t>
        <a:bodyPr/>
        <a:lstStyle/>
        <a:p>
          <a:endParaRPr lang="en-US"/>
        </a:p>
      </dgm:t>
    </dgm:pt>
    <dgm:pt modelId="{4C11C9D5-B07A-47FB-AAA7-473F7BE707EE}" type="sibTrans" cxnId="{4E935A3A-DA7A-45A2-8069-23DB2BF3CBB1}">
      <dgm:prSet/>
      <dgm:spPr/>
      <dgm:t>
        <a:bodyPr/>
        <a:lstStyle/>
        <a:p>
          <a:endParaRPr lang="en-US"/>
        </a:p>
      </dgm:t>
    </dgm:pt>
    <dgm:pt modelId="{A3E8484D-012E-4E5A-B94E-0C28E1ED898B}">
      <dgm:prSet phldrT="[Text]"/>
      <dgm:spPr/>
      <dgm:t>
        <a:bodyPr/>
        <a:lstStyle/>
        <a:p>
          <a:r>
            <a:rPr lang="en-US" dirty="0" smtClean="0"/>
            <a:t>Embedded in prudential RBS</a:t>
          </a:r>
          <a:endParaRPr lang="en-US" dirty="0"/>
        </a:p>
      </dgm:t>
    </dgm:pt>
    <dgm:pt modelId="{1CADDF47-3685-4925-A178-7CB489C9BD74}" type="parTrans" cxnId="{2AB8391C-3A5F-45A0-A45D-F2DB0AF955FC}">
      <dgm:prSet/>
      <dgm:spPr/>
      <dgm:t>
        <a:bodyPr/>
        <a:lstStyle/>
        <a:p>
          <a:endParaRPr lang="en-US"/>
        </a:p>
      </dgm:t>
    </dgm:pt>
    <dgm:pt modelId="{5547FA02-EFEA-4CD0-BC41-56F88ECAB4EA}" type="sibTrans" cxnId="{2AB8391C-3A5F-45A0-A45D-F2DB0AF955FC}">
      <dgm:prSet/>
      <dgm:spPr/>
      <dgm:t>
        <a:bodyPr/>
        <a:lstStyle/>
        <a:p>
          <a:endParaRPr lang="en-US"/>
        </a:p>
      </dgm:t>
    </dgm:pt>
    <dgm:pt modelId="{7B2F0423-3999-46F4-BD19-ACDFF767DC5E}">
      <dgm:prSet phldrT="[Text]"/>
      <dgm:spPr/>
      <dgm:t>
        <a:bodyPr/>
        <a:lstStyle/>
        <a:p>
          <a:r>
            <a:rPr lang="en-US" dirty="0" smtClean="0"/>
            <a:t>AFI special approach to market conduct</a:t>
          </a:r>
          <a:endParaRPr lang="en-US" dirty="0"/>
        </a:p>
      </dgm:t>
    </dgm:pt>
    <dgm:pt modelId="{EE9CEFE0-E6D0-4627-90D0-411EF8D9A79E}" type="parTrans" cxnId="{CD34CE04-03C4-4EDC-A9EB-E9C934A6FF40}">
      <dgm:prSet/>
      <dgm:spPr/>
      <dgm:t>
        <a:bodyPr/>
        <a:lstStyle/>
        <a:p>
          <a:endParaRPr lang="en-US"/>
        </a:p>
      </dgm:t>
    </dgm:pt>
    <dgm:pt modelId="{70E080FA-DB31-4D75-AB02-6B06B08A6838}" type="sibTrans" cxnId="{CD34CE04-03C4-4EDC-A9EB-E9C934A6FF40}">
      <dgm:prSet/>
      <dgm:spPr/>
      <dgm:t>
        <a:bodyPr/>
        <a:lstStyle/>
        <a:p>
          <a:endParaRPr lang="en-US"/>
        </a:p>
      </dgm:t>
    </dgm:pt>
    <dgm:pt modelId="{93411167-7B86-4CAA-A9F8-FAE58DD18128}">
      <dgm:prSet phldrT="[Text]"/>
      <dgm:spPr/>
      <dgm:t>
        <a:bodyPr/>
        <a:lstStyle/>
        <a:p>
          <a:endParaRPr lang="en-US" dirty="0"/>
        </a:p>
      </dgm:t>
    </dgm:pt>
    <dgm:pt modelId="{1D71819B-459D-469F-ACB9-F1FA033537DA}" type="parTrans" cxnId="{37F22F4D-2B54-4DE0-8EC6-324C5C0908D4}">
      <dgm:prSet/>
      <dgm:spPr/>
      <dgm:t>
        <a:bodyPr/>
        <a:lstStyle/>
        <a:p>
          <a:endParaRPr lang="en-US"/>
        </a:p>
      </dgm:t>
    </dgm:pt>
    <dgm:pt modelId="{EA677130-EC88-4AE5-A177-534241ED9648}" type="sibTrans" cxnId="{37F22F4D-2B54-4DE0-8EC6-324C5C0908D4}">
      <dgm:prSet/>
      <dgm:spPr/>
      <dgm:t>
        <a:bodyPr/>
        <a:lstStyle/>
        <a:p>
          <a:endParaRPr lang="en-US"/>
        </a:p>
      </dgm:t>
    </dgm:pt>
    <dgm:pt modelId="{3556FCD7-D1C6-496C-81D7-D4E81A3EC1D6}">
      <dgm:prSet phldrT="[Text]"/>
      <dgm:spPr/>
      <dgm:t>
        <a:bodyPr/>
        <a:lstStyle/>
        <a:p>
          <a:r>
            <a:rPr lang="en-US" dirty="0" smtClean="0"/>
            <a:t>MC risk (as separate) is new for SSBs </a:t>
          </a:r>
          <a:endParaRPr lang="en-US" dirty="0"/>
        </a:p>
      </dgm:t>
    </dgm:pt>
    <dgm:pt modelId="{1D847B99-F750-4198-A30D-1BC920942E3A}" type="parTrans" cxnId="{C2BABA7F-BE5E-4114-B9BB-6AB9BBC9658B}">
      <dgm:prSet/>
      <dgm:spPr/>
    </dgm:pt>
    <dgm:pt modelId="{FB1C3277-3FD3-4754-BEC7-C73C09B94023}" type="sibTrans" cxnId="{C2BABA7F-BE5E-4114-B9BB-6AB9BBC9658B}">
      <dgm:prSet/>
      <dgm:spPr/>
    </dgm:pt>
    <dgm:pt modelId="{84594959-029B-4203-A299-F6FCA94D6064}">
      <dgm:prSet phldrT="[Text]"/>
      <dgm:spPr/>
      <dgm:t>
        <a:bodyPr/>
        <a:lstStyle/>
        <a:p>
          <a:endParaRPr lang="en-US" dirty="0"/>
        </a:p>
      </dgm:t>
    </dgm:pt>
    <dgm:pt modelId="{996A999A-9C1C-47BD-AC42-6CF3E77D0DD9}" type="parTrans" cxnId="{B22CFC6F-805C-42CE-BE43-825605357654}">
      <dgm:prSet/>
      <dgm:spPr/>
    </dgm:pt>
    <dgm:pt modelId="{66B5BC8A-B4DB-4D58-A2EC-52C551BD4153}" type="sibTrans" cxnId="{B22CFC6F-805C-42CE-BE43-825605357654}">
      <dgm:prSet/>
      <dgm:spPr/>
    </dgm:pt>
    <dgm:pt modelId="{38A1FDE8-79D7-499D-AC9C-2356D14DC579}" type="pres">
      <dgm:prSet presAssocID="{12CD82F4-DE40-4B79-8A63-70C8AFC7EED6}" presName="linearFlow" presStyleCnt="0">
        <dgm:presLayoutVars>
          <dgm:dir/>
          <dgm:animLvl val="lvl"/>
          <dgm:resizeHandles/>
        </dgm:presLayoutVars>
      </dgm:prSet>
      <dgm:spPr/>
      <dgm:t>
        <a:bodyPr/>
        <a:lstStyle/>
        <a:p>
          <a:endParaRPr lang="en-US"/>
        </a:p>
      </dgm:t>
    </dgm:pt>
    <dgm:pt modelId="{6DC251D4-9008-4AF7-904E-CB4FC7A6E603}" type="pres">
      <dgm:prSet presAssocID="{DA1DC8E8-2790-4C5C-BF74-FD23D69C587C}" presName="compositeNode" presStyleCnt="0">
        <dgm:presLayoutVars>
          <dgm:bulletEnabled val="1"/>
        </dgm:presLayoutVars>
      </dgm:prSet>
      <dgm:spPr/>
    </dgm:pt>
    <dgm:pt modelId="{BF43DD84-5304-4C57-A3F6-C184C4848F63}" type="pres">
      <dgm:prSet presAssocID="{DA1DC8E8-2790-4C5C-BF74-FD23D69C587C}" presName="image" presStyleLbl="fgImgPlace1" presStyleIdx="0" presStyleCnt="2"/>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dgm:spPr>
      <dgm:t>
        <a:bodyPr/>
        <a:lstStyle/>
        <a:p>
          <a:endParaRPr lang="en-US"/>
        </a:p>
      </dgm:t>
    </dgm:pt>
    <dgm:pt modelId="{63002DC1-0986-41A0-BF53-65D3C361E3D9}" type="pres">
      <dgm:prSet presAssocID="{DA1DC8E8-2790-4C5C-BF74-FD23D69C587C}" presName="childNode" presStyleLbl="node1" presStyleIdx="0" presStyleCnt="2">
        <dgm:presLayoutVars>
          <dgm:bulletEnabled val="1"/>
        </dgm:presLayoutVars>
      </dgm:prSet>
      <dgm:spPr/>
      <dgm:t>
        <a:bodyPr/>
        <a:lstStyle/>
        <a:p>
          <a:endParaRPr lang="en-US"/>
        </a:p>
      </dgm:t>
    </dgm:pt>
    <dgm:pt modelId="{8249FBC0-F190-48FF-AD29-A6576CD2083D}" type="pres">
      <dgm:prSet presAssocID="{DA1DC8E8-2790-4C5C-BF74-FD23D69C587C}" presName="parentNode" presStyleLbl="revTx" presStyleIdx="0" presStyleCnt="2">
        <dgm:presLayoutVars>
          <dgm:chMax val="0"/>
          <dgm:bulletEnabled val="1"/>
        </dgm:presLayoutVars>
      </dgm:prSet>
      <dgm:spPr/>
      <dgm:t>
        <a:bodyPr/>
        <a:lstStyle/>
        <a:p>
          <a:endParaRPr lang="en-US"/>
        </a:p>
      </dgm:t>
    </dgm:pt>
    <dgm:pt modelId="{C7C03686-D5E5-434F-8DCF-E88311058B01}" type="pres">
      <dgm:prSet presAssocID="{83EF8D77-1D06-4CFD-9D0D-965D1DF13CE8}" presName="sibTrans" presStyleCnt="0"/>
      <dgm:spPr/>
    </dgm:pt>
    <dgm:pt modelId="{FD2B1FC0-3DB8-4ACD-BCF5-4DEB42A6F7F4}" type="pres">
      <dgm:prSet presAssocID="{53AA06D6-1F08-4E3C-B0A1-B80573832468}" presName="compositeNode" presStyleCnt="0">
        <dgm:presLayoutVars>
          <dgm:bulletEnabled val="1"/>
        </dgm:presLayoutVars>
      </dgm:prSet>
      <dgm:spPr/>
    </dgm:pt>
    <dgm:pt modelId="{400F7B75-584C-4DF6-9D78-59FDD3594F2F}" type="pres">
      <dgm:prSet presAssocID="{53AA06D6-1F08-4E3C-B0A1-B80573832468}"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t>
        <a:bodyPr/>
        <a:lstStyle/>
        <a:p>
          <a:endParaRPr lang="en-US"/>
        </a:p>
      </dgm:t>
    </dgm:pt>
    <dgm:pt modelId="{32BF3058-0D32-4F08-8702-6CA4259D187A}" type="pres">
      <dgm:prSet presAssocID="{53AA06D6-1F08-4E3C-B0A1-B80573832468}" presName="childNode" presStyleLbl="node1" presStyleIdx="1" presStyleCnt="2">
        <dgm:presLayoutVars>
          <dgm:bulletEnabled val="1"/>
        </dgm:presLayoutVars>
      </dgm:prSet>
      <dgm:spPr/>
      <dgm:t>
        <a:bodyPr/>
        <a:lstStyle/>
        <a:p>
          <a:endParaRPr lang="en-US"/>
        </a:p>
      </dgm:t>
    </dgm:pt>
    <dgm:pt modelId="{DF45A188-A0B3-4FFF-9D75-B64B3C13B216}" type="pres">
      <dgm:prSet presAssocID="{53AA06D6-1F08-4E3C-B0A1-B80573832468}" presName="parentNode" presStyleLbl="revTx" presStyleIdx="1" presStyleCnt="2">
        <dgm:presLayoutVars>
          <dgm:chMax val="0"/>
          <dgm:bulletEnabled val="1"/>
        </dgm:presLayoutVars>
      </dgm:prSet>
      <dgm:spPr/>
      <dgm:t>
        <a:bodyPr/>
        <a:lstStyle/>
        <a:p>
          <a:endParaRPr lang="en-US"/>
        </a:p>
      </dgm:t>
    </dgm:pt>
  </dgm:ptLst>
  <dgm:cxnLst>
    <dgm:cxn modelId="{2639E23C-566E-4923-8CDD-0C6DCC01D9E7}" type="presOf" srcId="{12CD82F4-DE40-4B79-8A63-70C8AFC7EED6}" destId="{38A1FDE8-79D7-499D-AC9C-2356D14DC579}" srcOrd="0" destOrd="0" presId="urn:microsoft.com/office/officeart/2005/8/layout/hList2"/>
    <dgm:cxn modelId="{CD34CE04-03C4-4EDC-A9EB-E9C934A6FF40}" srcId="{53AA06D6-1F08-4E3C-B0A1-B80573832468}" destId="{7B2F0423-3999-46F4-BD19-ACDFF767DC5E}" srcOrd="4" destOrd="0" parTransId="{EE9CEFE0-E6D0-4627-90D0-411EF8D9A79E}" sibTransId="{70E080FA-DB31-4D75-AB02-6B06B08A6838}"/>
    <dgm:cxn modelId="{2AB8391C-3A5F-45A0-A45D-F2DB0AF955FC}" srcId="{53AA06D6-1F08-4E3C-B0A1-B80573832468}" destId="{A3E8484D-012E-4E5A-B94E-0C28E1ED898B}" srcOrd="2" destOrd="0" parTransId="{1CADDF47-3685-4925-A178-7CB489C9BD74}" sibTransId="{5547FA02-EFEA-4CD0-BC41-56F88ECAB4EA}"/>
    <dgm:cxn modelId="{514A851D-C2D2-48FA-9F3C-4297AE82B614}" type="presOf" srcId="{7B2F0423-3999-46F4-BD19-ACDFF767DC5E}" destId="{32BF3058-0D32-4F08-8702-6CA4259D187A}" srcOrd="0" destOrd="4" presId="urn:microsoft.com/office/officeart/2005/8/layout/hList2"/>
    <dgm:cxn modelId="{4E935A3A-DA7A-45A2-8069-23DB2BF3CBB1}" srcId="{12CD82F4-DE40-4B79-8A63-70C8AFC7EED6}" destId="{53AA06D6-1F08-4E3C-B0A1-B80573832468}" srcOrd="1" destOrd="0" parTransId="{EC0AFAFA-710F-4E9D-A4E9-C1C52886AC07}" sibTransId="{4C11C9D5-B07A-47FB-AAA7-473F7BE707EE}"/>
    <dgm:cxn modelId="{4D6F5639-AE12-413F-B60B-F523FCFE472F}" type="presOf" srcId="{A3E8484D-012E-4E5A-B94E-0C28E1ED898B}" destId="{32BF3058-0D32-4F08-8702-6CA4259D187A}" srcOrd="0" destOrd="2" presId="urn:microsoft.com/office/officeart/2005/8/layout/hList2"/>
    <dgm:cxn modelId="{16AA6D4B-A7D0-42C0-B53F-72270EA68721}" srcId="{DA1DC8E8-2790-4C5C-BF74-FD23D69C587C}" destId="{BC8F9BBB-866E-42E9-B61F-28ABB60F4270}" srcOrd="0" destOrd="0" parTransId="{47A8BE0B-5F4E-41B4-90CC-BCBA349FF22B}" sibTransId="{B8098CCF-BA08-493F-B0E5-056E1F407801}"/>
    <dgm:cxn modelId="{ABE7266D-798E-412D-A2C6-486DD212D893}" type="presOf" srcId="{93411167-7B86-4CAA-A9F8-FAE58DD18128}" destId="{32BF3058-0D32-4F08-8702-6CA4259D187A}" srcOrd="0" destOrd="3" presId="urn:microsoft.com/office/officeart/2005/8/layout/hList2"/>
    <dgm:cxn modelId="{56D194A9-369D-40DB-902D-4F9DD0EC11DD}" type="presOf" srcId="{84594959-029B-4203-A299-F6FCA94D6064}" destId="{32BF3058-0D32-4F08-8702-6CA4259D187A}" srcOrd="0" destOrd="1" presId="urn:microsoft.com/office/officeart/2005/8/layout/hList2"/>
    <dgm:cxn modelId="{C2BABA7F-BE5E-4114-B9BB-6AB9BBC9658B}" srcId="{53AA06D6-1F08-4E3C-B0A1-B80573832468}" destId="{3556FCD7-D1C6-496C-81D7-D4E81A3EC1D6}" srcOrd="0" destOrd="0" parTransId="{1D847B99-F750-4198-A30D-1BC920942E3A}" sibTransId="{FB1C3277-3FD3-4754-BEC7-C73C09B94023}"/>
    <dgm:cxn modelId="{426FE90D-1CD3-47C7-82DA-F97980FC11A3}" srcId="{12CD82F4-DE40-4B79-8A63-70C8AFC7EED6}" destId="{DA1DC8E8-2790-4C5C-BF74-FD23D69C587C}" srcOrd="0" destOrd="0" parTransId="{DB4387D6-F00E-4749-A2FF-67799A8F54DC}" sibTransId="{83EF8D77-1D06-4CFD-9D0D-965D1DF13CE8}"/>
    <dgm:cxn modelId="{7B5293FB-7076-4D6C-BA5E-D99FEE9EDEAE}" type="presOf" srcId="{53AA06D6-1F08-4E3C-B0A1-B80573832468}" destId="{DF45A188-A0B3-4FFF-9D75-B64B3C13B216}" srcOrd="0" destOrd="0" presId="urn:microsoft.com/office/officeart/2005/8/layout/hList2"/>
    <dgm:cxn modelId="{9D6515F1-59EA-4EFB-8681-77FEFC0DC140}" type="presOf" srcId="{DA1DC8E8-2790-4C5C-BF74-FD23D69C587C}" destId="{8249FBC0-F190-48FF-AD29-A6576CD2083D}" srcOrd="0" destOrd="0" presId="urn:microsoft.com/office/officeart/2005/8/layout/hList2"/>
    <dgm:cxn modelId="{B22CFC6F-805C-42CE-BE43-825605357654}" srcId="{53AA06D6-1F08-4E3C-B0A1-B80573832468}" destId="{84594959-029B-4203-A299-F6FCA94D6064}" srcOrd="1" destOrd="0" parTransId="{996A999A-9C1C-47BD-AC42-6CF3E77D0DD9}" sibTransId="{66B5BC8A-B4DB-4D58-A2EC-52C551BD4153}"/>
    <dgm:cxn modelId="{706ED816-B974-4862-A6DF-2DAB46A1573B}" type="presOf" srcId="{3556FCD7-D1C6-496C-81D7-D4E81A3EC1D6}" destId="{32BF3058-0D32-4F08-8702-6CA4259D187A}" srcOrd="0" destOrd="0" presId="urn:microsoft.com/office/officeart/2005/8/layout/hList2"/>
    <dgm:cxn modelId="{37F22F4D-2B54-4DE0-8EC6-324C5C0908D4}" srcId="{53AA06D6-1F08-4E3C-B0A1-B80573832468}" destId="{93411167-7B86-4CAA-A9F8-FAE58DD18128}" srcOrd="3" destOrd="0" parTransId="{1D71819B-459D-469F-ACB9-F1FA033537DA}" sibTransId="{EA677130-EC88-4AE5-A177-534241ED9648}"/>
    <dgm:cxn modelId="{6654D352-5757-401F-903C-53A2AF69FDE5}" type="presOf" srcId="{BC8F9BBB-866E-42E9-B61F-28ABB60F4270}" destId="{63002DC1-0986-41A0-BF53-65D3C361E3D9}" srcOrd="0" destOrd="0" presId="urn:microsoft.com/office/officeart/2005/8/layout/hList2"/>
    <dgm:cxn modelId="{39C7B60D-90EB-47D5-88FE-E29F23F5E62E}" type="presParOf" srcId="{38A1FDE8-79D7-499D-AC9C-2356D14DC579}" destId="{6DC251D4-9008-4AF7-904E-CB4FC7A6E603}" srcOrd="0" destOrd="0" presId="urn:microsoft.com/office/officeart/2005/8/layout/hList2"/>
    <dgm:cxn modelId="{4B81155D-9799-41D7-9DD5-85E97A42A923}" type="presParOf" srcId="{6DC251D4-9008-4AF7-904E-CB4FC7A6E603}" destId="{BF43DD84-5304-4C57-A3F6-C184C4848F63}" srcOrd="0" destOrd="0" presId="urn:microsoft.com/office/officeart/2005/8/layout/hList2"/>
    <dgm:cxn modelId="{7A0EED03-8AEA-4B2C-87F0-19AAA8567438}" type="presParOf" srcId="{6DC251D4-9008-4AF7-904E-CB4FC7A6E603}" destId="{63002DC1-0986-41A0-BF53-65D3C361E3D9}" srcOrd="1" destOrd="0" presId="urn:microsoft.com/office/officeart/2005/8/layout/hList2"/>
    <dgm:cxn modelId="{C13ECADB-965F-4873-BE6E-B5FFBE6140AB}" type="presParOf" srcId="{6DC251D4-9008-4AF7-904E-CB4FC7A6E603}" destId="{8249FBC0-F190-48FF-AD29-A6576CD2083D}" srcOrd="2" destOrd="0" presId="urn:microsoft.com/office/officeart/2005/8/layout/hList2"/>
    <dgm:cxn modelId="{CA02DCEE-884E-4733-9F0B-FF0E625A15DC}" type="presParOf" srcId="{38A1FDE8-79D7-499D-AC9C-2356D14DC579}" destId="{C7C03686-D5E5-434F-8DCF-E88311058B01}" srcOrd="1" destOrd="0" presId="urn:microsoft.com/office/officeart/2005/8/layout/hList2"/>
    <dgm:cxn modelId="{8DCD8771-0996-4AE7-9F8B-2B452DC4EC54}" type="presParOf" srcId="{38A1FDE8-79D7-499D-AC9C-2356D14DC579}" destId="{FD2B1FC0-3DB8-4ACD-BCF5-4DEB42A6F7F4}" srcOrd="2" destOrd="0" presId="urn:microsoft.com/office/officeart/2005/8/layout/hList2"/>
    <dgm:cxn modelId="{4503B871-EF8D-4A98-97B0-8A892E2271E6}" type="presParOf" srcId="{FD2B1FC0-3DB8-4ACD-BCF5-4DEB42A6F7F4}" destId="{400F7B75-584C-4DF6-9D78-59FDD3594F2F}" srcOrd="0" destOrd="0" presId="urn:microsoft.com/office/officeart/2005/8/layout/hList2"/>
    <dgm:cxn modelId="{9B3B326F-C290-4BB2-AA8B-C863EDF3D949}" type="presParOf" srcId="{FD2B1FC0-3DB8-4ACD-BCF5-4DEB42A6F7F4}" destId="{32BF3058-0D32-4F08-8702-6CA4259D187A}" srcOrd="1" destOrd="0" presId="urn:microsoft.com/office/officeart/2005/8/layout/hList2"/>
    <dgm:cxn modelId="{A99748D5-EC76-4DD7-A031-C2723AE6F031}" type="presParOf" srcId="{FD2B1FC0-3DB8-4ACD-BCF5-4DEB42A6F7F4}" destId="{DF45A188-A0B3-4FFF-9D75-B64B3C13B21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ACB95-199D-4E90-98BF-C310B28D950E}" type="doc">
      <dgm:prSet loTypeId="urn:microsoft.com/office/officeart/2005/8/layout/pyramid1" loCatId="pyramid" qsTypeId="urn:microsoft.com/office/officeart/2005/8/quickstyle/simple1" qsCatId="simple" csTypeId="urn:microsoft.com/office/officeart/2005/8/colors/accent3_2" csCatId="accent3" phldr="1"/>
      <dgm:spPr/>
    </dgm:pt>
    <dgm:pt modelId="{BACCFD85-A9C8-482F-82B6-6B3A9D94FFE0}">
      <dgm:prSet phldrT="[Text]" custT="1"/>
      <dgm:spPr>
        <a:solidFill>
          <a:schemeClr val="accent2">
            <a:lumMod val="75000"/>
          </a:schemeClr>
        </a:solidFill>
      </dgm:spPr>
      <dgm:t>
        <a:bodyPr anchor="b"/>
        <a:lstStyle/>
        <a:p>
          <a:pPr>
            <a:spcBef>
              <a:spcPts val="0"/>
            </a:spcBef>
            <a:spcAft>
              <a:spcPts val="0"/>
            </a:spcAft>
          </a:pPr>
          <a:r>
            <a:rPr lang="en-US" sz="1800" dirty="0" smtClean="0">
              <a:solidFill>
                <a:schemeClr val="bg1"/>
              </a:solidFill>
            </a:rPr>
            <a:t>TRUST &amp; FAIR TREATMENT</a:t>
          </a:r>
          <a:endParaRPr lang="en-US" sz="1800" dirty="0">
            <a:solidFill>
              <a:schemeClr val="bg1"/>
            </a:solidFill>
          </a:endParaRPr>
        </a:p>
      </dgm:t>
    </dgm:pt>
    <dgm:pt modelId="{4F19F306-C3D3-4669-A9AB-032CE0C487B2}" type="parTrans" cxnId="{C5B74872-F1F6-4A1B-A471-BC25B967AF4D}">
      <dgm:prSet/>
      <dgm:spPr/>
      <dgm:t>
        <a:bodyPr/>
        <a:lstStyle/>
        <a:p>
          <a:pPr>
            <a:spcBef>
              <a:spcPts val="0"/>
            </a:spcBef>
            <a:spcAft>
              <a:spcPts val="0"/>
            </a:spcAft>
          </a:pPr>
          <a:endParaRPr lang="en-US" sz="1400">
            <a:solidFill>
              <a:schemeClr val="bg1"/>
            </a:solidFill>
          </a:endParaRPr>
        </a:p>
      </dgm:t>
    </dgm:pt>
    <dgm:pt modelId="{08DE92CA-E22E-4C17-87D5-B5C4A4FAE058}" type="sibTrans" cxnId="{C5B74872-F1F6-4A1B-A471-BC25B967AF4D}">
      <dgm:prSet/>
      <dgm:spPr/>
      <dgm:t>
        <a:bodyPr/>
        <a:lstStyle/>
        <a:p>
          <a:pPr>
            <a:spcBef>
              <a:spcPts val="0"/>
            </a:spcBef>
            <a:spcAft>
              <a:spcPts val="0"/>
            </a:spcAft>
          </a:pPr>
          <a:endParaRPr lang="en-US" sz="1400">
            <a:solidFill>
              <a:schemeClr val="bg1"/>
            </a:solidFill>
          </a:endParaRPr>
        </a:p>
      </dgm:t>
    </dgm:pt>
    <dgm:pt modelId="{1D1CF57C-B207-44C9-BE95-27C8E951E8BF}">
      <dgm:prSet phldrT="[Text]" custT="1"/>
      <dgm:spPr/>
      <dgm:t>
        <a:bodyPr/>
        <a:lstStyle/>
        <a:p>
          <a:pPr>
            <a:spcBef>
              <a:spcPts val="0"/>
            </a:spcBef>
            <a:spcAft>
              <a:spcPts val="0"/>
            </a:spcAft>
          </a:pPr>
          <a:r>
            <a:rPr lang="en-US" sz="1400" dirty="0" smtClean="0">
              <a:solidFill>
                <a:schemeClr val="bg1"/>
              </a:solidFill>
            </a:rPr>
            <a:t>1. INCLUSIVE AND COMPETITIVE MARKETPLACE</a:t>
          </a:r>
          <a:endParaRPr lang="en-US" sz="1400" dirty="0">
            <a:solidFill>
              <a:schemeClr val="bg1"/>
            </a:solidFill>
          </a:endParaRPr>
        </a:p>
      </dgm:t>
    </dgm:pt>
    <dgm:pt modelId="{6D2E3B34-7EDA-4F36-B956-730793134DAB}" type="parTrans" cxnId="{839BE6AE-FFC9-4F83-A27F-C39D2149167F}">
      <dgm:prSet/>
      <dgm:spPr/>
      <dgm:t>
        <a:bodyPr/>
        <a:lstStyle/>
        <a:p>
          <a:pPr>
            <a:spcBef>
              <a:spcPts val="0"/>
            </a:spcBef>
            <a:spcAft>
              <a:spcPts val="0"/>
            </a:spcAft>
          </a:pPr>
          <a:endParaRPr lang="en-US" sz="1400">
            <a:solidFill>
              <a:schemeClr val="bg1"/>
            </a:solidFill>
          </a:endParaRPr>
        </a:p>
      </dgm:t>
    </dgm:pt>
    <dgm:pt modelId="{0935566B-9FE6-48F1-AFAA-11C2EA09E622}" type="sibTrans" cxnId="{839BE6AE-FFC9-4F83-A27F-C39D2149167F}">
      <dgm:prSet/>
      <dgm:spPr/>
      <dgm:t>
        <a:bodyPr/>
        <a:lstStyle/>
        <a:p>
          <a:pPr>
            <a:spcBef>
              <a:spcPts val="0"/>
            </a:spcBef>
            <a:spcAft>
              <a:spcPts val="0"/>
            </a:spcAft>
          </a:pPr>
          <a:endParaRPr lang="en-US" sz="1400">
            <a:solidFill>
              <a:schemeClr val="bg1"/>
            </a:solidFill>
          </a:endParaRPr>
        </a:p>
      </dgm:t>
    </dgm:pt>
    <dgm:pt modelId="{A543BE34-AA31-4242-A137-1CE931288ED2}">
      <dgm:prSet phldrT="[Text]" custT="1"/>
      <dgm:spPr>
        <a:solidFill>
          <a:schemeClr val="bg1">
            <a:lumMod val="95000"/>
          </a:schemeClr>
        </a:solidFill>
      </dgm:spPr>
      <dgm:t>
        <a:bodyPr/>
        <a:lstStyle/>
        <a:p>
          <a:pPr>
            <a:spcBef>
              <a:spcPts val="0"/>
            </a:spcBef>
            <a:spcAft>
              <a:spcPts val="0"/>
            </a:spcAft>
          </a:pPr>
          <a:r>
            <a:rPr lang="en-US" sz="1800" dirty="0" smtClean="0">
              <a:solidFill>
                <a:schemeClr val="tx1"/>
              </a:solidFill>
            </a:rPr>
            <a:t>MARKET CONDUCT POLICY OUTCOMES UNDER THE CONTROL OF FSPs</a:t>
          </a:r>
          <a:endParaRPr lang="en-US" sz="1800" dirty="0">
            <a:solidFill>
              <a:schemeClr val="tx1"/>
            </a:solidFill>
          </a:endParaRPr>
        </a:p>
      </dgm:t>
    </dgm:pt>
    <dgm:pt modelId="{BE6326EF-03FF-42BE-B419-59064EEB3C18}" type="parTrans" cxnId="{F3D83C1D-CC5D-45D3-B32E-EE3EACC643EF}">
      <dgm:prSet/>
      <dgm:spPr/>
      <dgm:t>
        <a:bodyPr/>
        <a:lstStyle/>
        <a:p>
          <a:pPr>
            <a:spcBef>
              <a:spcPts val="0"/>
            </a:spcBef>
            <a:spcAft>
              <a:spcPts val="0"/>
            </a:spcAft>
          </a:pPr>
          <a:endParaRPr lang="en-US" sz="1400">
            <a:solidFill>
              <a:schemeClr val="bg1"/>
            </a:solidFill>
          </a:endParaRPr>
        </a:p>
      </dgm:t>
    </dgm:pt>
    <dgm:pt modelId="{CF47B75B-FCAD-46AB-8716-3708B3210173}" type="sibTrans" cxnId="{F3D83C1D-CC5D-45D3-B32E-EE3EACC643EF}">
      <dgm:prSet/>
      <dgm:spPr/>
      <dgm:t>
        <a:bodyPr/>
        <a:lstStyle/>
        <a:p>
          <a:pPr>
            <a:spcBef>
              <a:spcPts val="0"/>
            </a:spcBef>
            <a:spcAft>
              <a:spcPts val="0"/>
            </a:spcAft>
          </a:pPr>
          <a:endParaRPr lang="en-US" sz="1400">
            <a:solidFill>
              <a:schemeClr val="bg1"/>
            </a:solidFill>
          </a:endParaRPr>
        </a:p>
      </dgm:t>
    </dgm:pt>
    <dgm:pt modelId="{DA9E0830-6804-4BE2-B44D-B4BD294DE72D}">
      <dgm:prSet custT="1"/>
      <dgm:spPr/>
      <dgm:t>
        <a:bodyPr/>
        <a:lstStyle/>
        <a:p>
          <a:pPr>
            <a:spcBef>
              <a:spcPts val="0"/>
            </a:spcBef>
            <a:spcAft>
              <a:spcPts val="0"/>
            </a:spcAft>
          </a:pPr>
          <a:r>
            <a:rPr lang="en-US" sz="1400" dirty="0" smtClean="0">
              <a:solidFill>
                <a:schemeClr val="bg1"/>
              </a:solidFill>
            </a:rPr>
            <a:t>3. TRANSPARENCY AND MARKETING</a:t>
          </a:r>
          <a:endParaRPr lang="en-US" sz="1400" dirty="0">
            <a:solidFill>
              <a:schemeClr val="bg1"/>
            </a:solidFill>
          </a:endParaRPr>
        </a:p>
      </dgm:t>
    </dgm:pt>
    <dgm:pt modelId="{F31BF484-9530-4546-9191-D945CDD1DD7C}" type="parTrans" cxnId="{A68D72FF-6911-4ACA-AC52-1B2CADE4620C}">
      <dgm:prSet/>
      <dgm:spPr/>
      <dgm:t>
        <a:bodyPr/>
        <a:lstStyle/>
        <a:p>
          <a:pPr>
            <a:spcBef>
              <a:spcPts val="0"/>
            </a:spcBef>
            <a:spcAft>
              <a:spcPts val="0"/>
            </a:spcAft>
          </a:pPr>
          <a:endParaRPr lang="en-US" sz="1400">
            <a:solidFill>
              <a:schemeClr val="bg1"/>
            </a:solidFill>
          </a:endParaRPr>
        </a:p>
      </dgm:t>
    </dgm:pt>
    <dgm:pt modelId="{15B8D2F2-0371-43B2-BF0C-EA31C1B5D9F2}" type="sibTrans" cxnId="{A68D72FF-6911-4ACA-AC52-1B2CADE4620C}">
      <dgm:prSet/>
      <dgm:spPr/>
      <dgm:t>
        <a:bodyPr/>
        <a:lstStyle/>
        <a:p>
          <a:pPr>
            <a:spcBef>
              <a:spcPts val="0"/>
            </a:spcBef>
            <a:spcAft>
              <a:spcPts val="0"/>
            </a:spcAft>
          </a:pPr>
          <a:endParaRPr lang="en-US" sz="1400">
            <a:solidFill>
              <a:schemeClr val="bg1"/>
            </a:solidFill>
          </a:endParaRPr>
        </a:p>
      </dgm:t>
    </dgm:pt>
    <dgm:pt modelId="{1CC1C4F2-52EB-40E6-B09F-8CF1AE86483C}">
      <dgm:prSet custT="1"/>
      <dgm:spPr/>
      <dgm:t>
        <a:bodyPr/>
        <a:lstStyle/>
        <a:p>
          <a:pPr>
            <a:spcBef>
              <a:spcPts val="0"/>
            </a:spcBef>
            <a:spcAft>
              <a:spcPts val="0"/>
            </a:spcAft>
          </a:pPr>
          <a:r>
            <a:rPr lang="en-US" sz="1400" dirty="0" smtClean="0">
              <a:solidFill>
                <a:schemeClr val="bg1"/>
              </a:solidFill>
            </a:rPr>
            <a:t>4. ETHICS AND PROFESSIONAL</a:t>
          </a:r>
          <a:endParaRPr lang="en-US" sz="1400" dirty="0">
            <a:solidFill>
              <a:schemeClr val="bg1"/>
            </a:solidFill>
          </a:endParaRPr>
        </a:p>
      </dgm:t>
    </dgm:pt>
    <dgm:pt modelId="{2A354387-EF8F-49E8-BAAB-510957425BA2}" type="parTrans" cxnId="{5B3D3500-03AF-47BF-AB6C-866F5D0F1672}">
      <dgm:prSet/>
      <dgm:spPr/>
      <dgm:t>
        <a:bodyPr/>
        <a:lstStyle/>
        <a:p>
          <a:pPr>
            <a:spcBef>
              <a:spcPts val="0"/>
            </a:spcBef>
            <a:spcAft>
              <a:spcPts val="0"/>
            </a:spcAft>
          </a:pPr>
          <a:endParaRPr lang="en-US" sz="1400">
            <a:solidFill>
              <a:schemeClr val="bg1"/>
            </a:solidFill>
          </a:endParaRPr>
        </a:p>
      </dgm:t>
    </dgm:pt>
    <dgm:pt modelId="{C7FE1DC8-7FB9-442C-B5ED-F5D4B91A27C5}" type="sibTrans" cxnId="{5B3D3500-03AF-47BF-AB6C-866F5D0F1672}">
      <dgm:prSet/>
      <dgm:spPr/>
      <dgm:t>
        <a:bodyPr/>
        <a:lstStyle/>
        <a:p>
          <a:pPr>
            <a:spcBef>
              <a:spcPts val="0"/>
            </a:spcBef>
            <a:spcAft>
              <a:spcPts val="0"/>
            </a:spcAft>
          </a:pPr>
          <a:endParaRPr lang="en-US" sz="1400">
            <a:solidFill>
              <a:schemeClr val="bg1"/>
            </a:solidFill>
          </a:endParaRPr>
        </a:p>
      </dgm:t>
    </dgm:pt>
    <dgm:pt modelId="{DE130C12-441C-4CDF-ACC0-3EA0185134A5}">
      <dgm:prSet custT="1"/>
      <dgm:spPr/>
      <dgm:t>
        <a:bodyPr/>
        <a:lstStyle/>
        <a:p>
          <a:pPr>
            <a:spcBef>
              <a:spcPts val="0"/>
            </a:spcBef>
            <a:spcAft>
              <a:spcPts val="0"/>
            </a:spcAft>
          </a:pPr>
          <a:r>
            <a:rPr lang="en-US" sz="1400" dirty="0" smtClean="0">
              <a:solidFill>
                <a:schemeClr val="bg1"/>
              </a:solidFill>
            </a:rPr>
            <a:t>STANDARDS</a:t>
          </a:r>
          <a:endParaRPr lang="en-US" sz="1400" dirty="0">
            <a:solidFill>
              <a:schemeClr val="bg1"/>
            </a:solidFill>
          </a:endParaRPr>
        </a:p>
      </dgm:t>
    </dgm:pt>
    <dgm:pt modelId="{2BC2C014-192C-4345-A78F-45BA4DF166E4}" type="parTrans" cxnId="{1AFFD115-DFEE-4D18-80FC-8CAF66450504}">
      <dgm:prSet/>
      <dgm:spPr/>
      <dgm:t>
        <a:bodyPr/>
        <a:lstStyle/>
        <a:p>
          <a:pPr>
            <a:spcBef>
              <a:spcPts val="0"/>
            </a:spcBef>
            <a:spcAft>
              <a:spcPts val="0"/>
            </a:spcAft>
          </a:pPr>
          <a:endParaRPr lang="en-US" sz="1400">
            <a:solidFill>
              <a:schemeClr val="bg1"/>
            </a:solidFill>
          </a:endParaRPr>
        </a:p>
      </dgm:t>
    </dgm:pt>
    <dgm:pt modelId="{E46DABFD-D394-4A5A-A4B7-AF06060D9ACF}" type="sibTrans" cxnId="{1AFFD115-DFEE-4D18-80FC-8CAF66450504}">
      <dgm:prSet/>
      <dgm:spPr/>
      <dgm:t>
        <a:bodyPr/>
        <a:lstStyle/>
        <a:p>
          <a:pPr>
            <a:spcBef>
              <a:spcPts val="0"/>
            </a:spcBef>
            <a:spcAft>
              <a:spcPts val="0"/>
            </a:spcAft>
          </a:pPr>
          <a:endParaRPr lang="en-US" sz="1400">
            <a:solidFill>
              <a:schemeClr val="bg1"/>
            </a:solidFill>
          </a:endParaRPr>
        </a:p>
      </dgm:t>
    </dgm:pt>
    <dgm:pt modelId="{D9B8058F-7166-4F67-855E-7045B1B79F22}">
      <dgm:prSet custT="1"/>
      <dgm:spPr/>
      <dgm:t>
        <a:bodyPr/>
        <a:lstStyle/>
        <a:p>
          <a:pPr>
            <a:spcBef>
              <a:spcPts val="0"/>
            </a:spcBef>
            <a:spcAft>
              <a:spcPts val="0"/>
            </a:spcAft>
          </a:pPr>
          <a:r>
            <a:rPr lang="en-US" sz="1400" dirty="0" smtClean="0">
              <a:solidFill>
                <a:schemeClr val="bg1"/>
              </a:solidFill>
            </a:rPr>
            <a:t>5. DUE CARE</a:t>
          </a:r>
          <a:endParaRPr lang="en-US" sz="1400" dirty="0">
            <a:solidFill>
              <a:schemeClr val="bg1"/>
            </a:solidFill>
          </a:endParaRPr>
        </a:p>
      </dgm:t>
    </dgm:pt>
    <dgm:pt modelId="{0160BBDE-DCC0-4779-947A-E7B2E84F3CF8}" type="parTrans" cxnId="{C4FAAA2A-C863-4132-B2B3-FBD0415BF55C}">
      <dgm:prSet/>
      <dgm:spPr/>
      <dgm:t>
        <a:bodyPr/>
        <a:lstStyle/>
        <a:p>
          <a:pPr>
            <a:spcBef>
              <a:spcPts val="0"/>
            </a:spcBef>
            <a:spcAft>
              <a:spcPts val="0"/>
            </a:spcAft>
          </a:pPr>
          <a:endParaRPr lang="en-US" sz="1400">
            <a:solidFill>
              <a:schemeClr val="bg1"/>
            </a:solidFill>
          </a:endParaRPr>
        </a:p>
      </dgm:t>
    </dgm:pt>
    <dgm:pt modelId="{3145F2AA-6265-46A8-AC6A-A2D81E465007}" type="sibTrans" cxnId="{C4FAAA2A-C863-4132-B2B3-FBD0415BF55C}">
      <dgm:prSet/>
      <dgm:spPr/>
      <dgm:t>
        <a:bodyPr/>
        <a:lstStyle/>
        <a:p>
          <a:pPr>
            <a:spcBef>
              <a:spcPts val="0"/>
            </a:spcBef>
            <a:spcAft>
              <a:spcPts val="0"/>
            </a:spcAft>
          </a:pPr>
          <a:endParaRPr lang="en-US" sz="1400">
            <a:solidFill>
              <a:schemeClr val="bg1"/>
            </a:solidFill>
          </a:endParaRPr>
        </a:p>
      </dgm:t>
    </dgm:pt>
    <dgm:pt modelId="{5C84FEC5-2B8F-4A84-9513-741FA2F0DED7}">
      <dgm:prSet custT="1"/>
      <dgm:spPr/>
      <dgm:t>
        <a:bodyPr/>
        <a:lstStyle/>
        <a:p>
          <a:pPr>
            <a:spcBef>
              <a:spcPts val="0"/>
            </a:spcBef>
            <a:spcAft>
              <a:spcPts val="0"/>
            </a:spcAft>
          </a:pPr>
          <a:r>
            <a:rPr lang="en-US" sz="1400" dirty="0" smtClean="0">
              <a:solidFill>
                <a:schemeClr val="bg1"/>
              </a:solidFill>
            </a:rPr>
            <a:t>6. SAFETY AND SECURITY</a:t>
          </a:r>
          <a:endParaRPr lang="en-US" sz="1400" dirty="0">
            <a:solidFill>
              <a:schemeClr val="bg1"/>
            </a:solidFill>
          </a:endParaRPr>
        </a:p>
      </dgm:t>
    </dgm:pt>
    <dgm:pt modelId="{97393E64-778A-402E-8126-272931744322}" type="parTrans" cxnId="{EA18DC20-2027-414A-B344-E9B9E8D6EC26}">
      <dgm:prSet/>
      <dgm:spPr/>
      <dgm:t>
        <a:bodyPr/>
        <a:lstStyle/>
        <a:p>
          <a:pPr>
            <a:spcBef>
              <a:spcPts val="0"/>
            </a:spcBef>
            <a:spcAft>
              <a:spcPts val="0"/>
            </a:spcAft>
          </a:pPr>
          <a:endParaRPr lang="en-US" sz="1400">
            <a:solidFill>
              <a:schemeClr val="bg1"/>
            </a:solidFill>
          </a:endParaRPr>
        </a:p>
      </dgm:t>
    </dgm:pt>
    <dgm:pt modelId="{C2AA914F-DECA-44D4-A60C-23A13A660504}" type="sibTrans" cxnId="{EA18DC20-2027-414A-B344-E9B9E8D6EC26}">
      <dgm:prSet/>
      <dgm:spPr/>
      <dgm:t>
        <a:bodyPr/>
        <a:lstStyle/>
        <a:p>
          <a:pPr>
            <a:spcBef>
              <a:spcPts val="0"/>
            </a:spcBef>
            <a:spcAft>
              <a:spcPts val="0"/>
            </a:spcAft>
          </a:pPr>
          <a:endParaRPr lang="en-US" sz="1400">
            <a:solidFill>
              <a:schemeClr val="bg1"/>
            </a:solidFill>
          </a:endParaRPr>
        </a:p>
      </dgm:t>
    </dgm:pt>
    <dgm:pt modelId="{31B94EFB-768D-440F-8796-1C2BA598B3A2}">
      <dgm:prSet custT="1"/>
      <dgm:spPr/>
      <dgm:t>
        <a:bodyPr/>
        <a:lstStyle/>
        <a:p>
          <a:pPr>
            <a:spcBef>
              <a:spcPts val="0"/>
            </a:spcBef>
            <a:spcAft>
              <a:spcPts val="0"/>
            </a:spcAft>
          </a:pPr>
          <a:r>
            <a:rPr lang="en-US" sz="1400" dirty="0" smtClean="0">
              <a:solidFill>
                <a:schemeClr val="bg1"/>
              </a:solidFill>
            </a:rPr>
            <a:t>7. LEGAL ENVIRONMENT</a:t>
          </a:r>
          <a:endParaRPr lang="en-US" sz="1400" dirty="0">
            <a:solidFill>
              <a:schemeClr val="bg1"/>
            </a:solidFill>
          </a:endParaRPr>
        </a:p>
      </dgm:t>
    </dgm:pt>
    <dgm:pt modelId="{60C48181-9E89-45A6-B592-302F00D96C2F}" type="parTrans" cxnId="{EA742826-5607-481A-9C71-F69C03903407}">
      <dgm:prSet/>
      <dgm:spPr/>
      <dgm:t>
        <a:bodyPr/>
        <a:lstStyle/>
        <a:p>
          <a:pPr>
            <a:spcBef>
              <a:spcPts val="0"/>
            </a:spcBef>
            <a:spcAft>
              <a:spcPts val="0"/>
            </a:spcAft>
          </a:pPr>
          <a:endParaRPr lang="en-US" sz="1400">
            <a:solidFill>
              <a:schemeClr val="bg1"/>
            </a:solidFill>
          </a:endParaRPr>
        </a:p>
      </dgm:t>
    </dgm:pt>
    <dgm:pt modelId="{C3BFFA30-7CB7-40F5-B82E-22187D8B2F39}" type="sibTrans" cxnId="{EA742826-5607-481A-9C71-F69C03903407}">
      <dgm:prSet/>
      <dgm:spPr/>
      <dgm:t>
        <a:bodyPr/>
        <a:lstStyle/>
        <a:p>
          <a:pPr>
            <a:spcBef>
              <a:spcPts val="0"/>
            </a:spcBef>
            <a:spcAft>
              <a:spcPts val="0"/>
            </a:spcAft>
          </a:pPr>
          <a:endParaRPr lang="en-US" sz="1400">
            <a:solidFill>
              <a:schemeClr val="bg1"/>
            </a:solidFill>
          </a:endParaRPr>
        </a:p>
      </dgm:t>
    </dgm:pt>
    <dgm:pt modelId="{B7B5C4AD-33D2-4281-B392-69E3ED91A684}">
      <dgm:prSet phldrT="[Text]" custT="1"/>
      <dgm:spPr/>
      <dgm:t>
        <a:bodyPr/>
        <a:lstStyle/>
        <a:p>
          <a:pPr>
            <a:spcBef>
              <a:spcPts val="0"/>
            </a:spcBef>
            <a:spcAft>
              <a:spcPts val="0"/>
            </a:spcAft>
          </a:pPr>
          <a:r>
            <a:rPr lang="en-US" sz="1400" smtClean="0">
              <a:solidFill>
                <a:schemeClr val="bg1"/>
              </a:solidFill>
            </a:rPr>
            <a:t>2. SUITABILITY</a:t>
          </a:r>
          <a:endParaRPr lang="en-US" sz="1400" dirty="0">
            <a:solidFill>
              <a:schemeClr val="bg1"/>
            </a:solidFill>
          </a:endParaRPr>
        </a:p>
      </dgm:t>
    </dgm:pt>
    <dgm:pt modelId="{36DF4BE5-1BF3-43BB-AA58-8D497F70958F}" type="parTrans" cxnId="{6310AA62-1AB8-404B-AEC6-2905562F3B5D}">
      <dgm:prSet/>
      <dgm:spPr/>
      <dgm:t>
        <a:bodyPr/>
        <a:lstStyle/>
        <a:p>
          <a:pPr>
            <a:spcBef>
              <a:spcPts val="0"/>
            </a:spcBef>
            <a:spcAft>
              <a:spcPts val="0"/>
            </a:spcAft>
          </a:pPr>
          <a:endParaRPr lang="en-US" sz="1400">
            <a:solidFill>
              <a:schemeClr val="bg1"/>
            </a:solidFill>
          </a:endParaRPr>
        </a:p>
      </dgm:t>
    </dgm:pt>
    <dgm:pt modelId="{FB11405A-3110-47A9-B9BC-BE6B60E3A8F7}" type="sibTrans" cxnId="{6310AA62-1AB8-404B-AEC6-2905562F3B5D}">
      <dgm:prSet/>
      <dgm:spPr/>
      <dgm:t>
        <a:bodyPr/>
        <a:lstStyle/>
        <a:p>
          <a:pPr>
            <a:spcBef>
              <a:spcPts val="0"/>
            </a:spcBef>
            <a:spcAft>
              <a:spcPts val="0"/>
            </a:spcAft>
          </a:pPr>
          <a:endParaRPr lang="en-US" sz="1400">
            <a:solidFill>
              <a:schemeClr val="bg1"/>
            </a:solidFill>
          </a:endParaRPr>
        </a:p>
      </dgm:t>
    </dgm:pt>
    <dgm:pt modelId="{02E8655F-DE18-44C1-B363-B9441B33497C}" type="pres">
      <dgm:prSet presAssocID="{9B2ACB95-199D-4E90-98BF-C310B28D950E}" presName="Name0" presStyleCnt="0">
        <dgm:presLayoutVars>
          <dgm:dir/>
          <dgm:animLvl val="lvl"/>
          <dgm:resizeHandles val="exact"/>
        </dgm:presLayoutVars>
      </dgm:prSet>
      <dgm:spPr/>
    </dgm:pt>
    <dgm:pt modelId="{FA33A8DA-6C36-4A18-85CC-5CB75BC42454}" type="pres">
      <dgm:prSet presAssocID="{BACCFD85-A9C8-482F-82B6-6B3A9D94FFE0}" presName="Name8" presStyleCnt="0"/>
      <dgm:spPr/>
    </dgm:pt>
    <dgm:pt modelId="{4CCC7BBB-B573-4B06-B2C6-FF3BF1C213BA}" type="pres">
      <dgm:prSet presAssocID="{BACCFD85-A9C8-482F-82B6-6B3A9D94FFE0}" presName="level" presStyleLbl="node1" presStyleIdx="0" presStyleCnt="10" custScaleY="607498">
        <dgm:presLayoutVars>
          <dgm:chMax val="1"/>
          <dgm:bulletEnabled val="1"/>
        </dgm:presLayoutVars>
      </dgm:prSet>
      <dgm:spPr/>
      <dgm:t>
        <a:bodyPr/>
        <a:lstStyle/>
        <a:p>
          <a:endParaRPr lang="en-US"/>
        </a:p>
      </dgm:t>
    </dgm:pt>
    <dgm:pt modelId="{DE03FC8F-ED3D-48CC-B438-B99792478D47}" type="pres">
      <dgm:prSet presAssocID="{BACCFD85-A9C8-482F-82B6-6B3A9D94FFE0}" presName="levelTx" presStyleLbl="revTx" presStyleIdx="0" presStyleCnt="0">
        <dgm:presLayoutVars>
          <dgm:chMax val="1"/>
          <dgm:bulletEnabled val="1"/>
        </dgm:presLayoutVars>
      </dgm:prSet>
      <dgm:spPr/>
      <dgm:t>
        <a:bodyPr/>
        <a:lstStyle/>
        <a:p>
          <a:endParaRPr lang="en-US"/>
        </a:p>
      </dgm:t>
    </dgm:pt>
    <dgm:pt modelId="{E8DC143A-CB4D-4BE9-8C05-16C61B470A29}" type="pres">
      <dgm:prSet presAssocID="{1D1CF57C-B207-44C9-BE95-27C8E951E8BF}" presName="Name8" presStyleCnt="0"/>
      <dgm:spPr/>
    </dgm:pt>
    <dgm:pt modelId="{34D24697-353B-45B7-914E-1AF4EE9EB3F4}" type="pres">
      <dgm:prSet presAssocID="{1D1CF57C-B207-44C9-BE95-27C8E951E8BF}" presName="level" presStyleLbl="node1" presStyleIdx="1" presStyleCnt="10" custScaleY="229691">
        <dgm:presLayoutVars>
          <dgm:chMax val="1"/>
          <dgm:bulletEnabled val="1"/>
        </dgm:presLayoutVars>
      </dgm:prSet>
      <dgm:spPr/>
      <dgm:t>
        <a:bodyPr/>
        <a:lstStyle/>
        <a:p>
          <a:endParaRPr lang="en-US"/>
        </a:p>
      </dgm:t>
    </dgm:pt>
    <dgm:pt modelId="{B6C617BE-D243-44EE-9D68-6CD43C85897A}" type="pres">
      <dgm:prSet presAssocID="{1D1CF57C-B207-44C9-BE95-27C8E951E8BF}" presName="levelTx" presStyleLbl="revTx" presStyleIdx="0" presStyleCnt="0">
        <dgm:presLayoutVars>
          <dgm:chMax val="1"/>
          <dgm:bulletEnabled val="1"/>
        </dgm:presLayoutVars>
      </dgm:prSet>
      <dgm:spPr/>
      <dgm:t>
        <a:bodyPr/>
        <a:lstStyle/>
        <a:p>
          <a:endParaRPr lang="en-US"/>
        </a:p>
      </dgm:t>
    </dgm:pt>
    <dgm:pt modelId="{1612F150-589E-4C10-8E01-A484A0C99401}" type="pres">
      <dgm:prSet presAssocID="{B7B5C4AD-33D2-4281-B392-69E3ED91A684}" presName="Name8" presStyleCnt="0"/>
      <dgm:spPr/>
    </dgm:pt>
    <dgm:pt modelId="{E304E8B6-C666-453E-B76B-AAC10B411A0E}" type="pres">
      <dgm:prSet presAssocID="{B7B5C4AD-33D2-4281-B392-69E3ED91A684}" presName="level" presStyleLbl="node1" presStyleIdx="2" presStyleCnt="10">
        <dgm:presLayoutVars>
          <dgm:chMax val="1"/>
          <dgm:bulletEnabled val="1"/>
        </dgm:presLayoutVars>
      </dgm:prSet>
      <dgm:spPr/>
      <dgm:t>
        <a:bodyPr/>
        <a:lstStyle/>
        <a:p>
          <a:endParaRPr lang="en-US"/>
        </a:p>
      </dgm:t>
    </dgm:pt>
    <dgm:pt modelId="{B71E3D5C-BB7C-415F-A7C6-EB0EDD1F0716}" type="pres">
      <dgm:prSet presAssocID="{B7B5C4AD-33D2-4281-B392-69E3ED91A684}" presName="levelTx" presStyleLbl="revTx" presStyleIdx="0" presStyleCnt="0">
        <dgm:presLayoutVars>
          <dgm:chMax val="1"/>
          <dgm:bulletEnabled val="1"/>
        </dgm:presLayoutVars>
      </dgm:prSet>
      <dgm:spPr/>
      <dgm:t>
        <a:bodyPr/>
        <a:lstStyle/>
        <a:p>
          <a:endParaRPr lang="en-US"/>
        </a:p>
      </dgm:t>
    </dgm:pt>
    <dgm:pt modelId="{6F1D2224-5EBF-4069-943D-215411C82FE2}" type="pres">
      <dgm:prSet presAssocID="{DA9E0830-6804-4BE2-B44D-B4BD294DE72D}" presName="Name8" presStyleCnt="0"/>
      <dgm:spPr/>
    </dgm:pt>
    <dgm:pt modelId="{16E70A14-1881-4DFA-8168-F23BB2961D3F}" type="pres">
      <dgm:prSet presAssocID="{DA9E0830-6804-4BE2-B44D-B4BD294DE72D}" presName="level" presStyleLbl="node1" presStyleIdx="3" presStyleCnt="10">
        <dgm:presLayoutVars>
          <dgm:chMax val="1"/>
          <dgm:bulletEnabled val="1"/>
        </dgm:presLayoutVars>
      </dgm:prSet>
      <dgm:spPr/>
      <dgm:t>
        <a:bodyPr/>
        <a:lstStyle/>
        <a:p>
          <a:endParaRPr lang="en-US"/>
        </a:p>
      </dgm:t>
    </dgm:pt>
    <dgm:pt modelId="{E267B535-4DF1-43D5-B753-03E826B71778}" type="pres">
      <dgm:prSet presAssocID="{DA9E0830-6804-4BE2-B44D-B4BD294DE72D}" presName="levelTx" presStyleLbl="revTx" presStyleIdx="0" presStyleCnt="0">
        <dgm:presLayoutVars>
          <dgm:chMax val="1"/>
          <dgm:bulletEnabled val="1"/>
        </dgm:presLayoutVars>
      </dgm:prSet>
      <dgm:spPr/>
      <dgm:t>
        <a:bodyPr/>
        <a:lstStyle/>
        <a:p>
          <a:endParaRPr lang="en-US"/>
        </a:p>
      </dgm:t>
    </dgm:pt>
    <dgm:pt modelId="{6FEAA3E8-F8F0-4EDE-A069-7A5C9FE91112}" type="pres">
      <dgm:prSet presAssocID="{1CC1C4F2-52EB-40E6-B09F-8CF1AE86483C}" presName="Name8" presStyleCnt="0"/>
      <dgm:spPr/>
    </dgm:pt>
    <dgm:pt modelId="{A1AB74E3-A570-4569-B078-8BF8D15F97C9}" type="pres">
      <dgm:prSet presAssocID="{1CC1C4F2-52EB-40E6-B09F-8CF1AE86483C}" presName="level" presStyleLbl="node1" presStyleIdx="4" presStyleCnt="10">
        <dgm:presLayoutVars>
          <dgm:chMax val="1"/>
          <dgm:bulletEnabled val="1"/>
        </dgm:presLayoutVars>
      </dgm:prSet>
      <dgm:spPr/>
      <dgm:t>
        <a:bodyPr/>
        <a:lstStyle/>
        <a:p>
          <a:endParaRPr lang="en-US"/>
        </a:p>
      </dgm:t>
    </dgm:pt>
    <dgm:pt modelId="{FF1180F2-3F48-4DC1-9BA1-3A91F6AAE540}" type="pres">
      <dgm:prSet presAssocID="{1CC1C4F2-52EB-40E6-B09F-8CF1AE86483C}" presName="levelTx" presStyleLbl="revTx" presStyleIdx="0" presStyleCnt="0">
        <dgm:presLayoutVars>
          <dgm:chMax val="1"/>
          <dgm:bulletEnabled val="1"/>
        </dgm:presLayoutVars>
      </dgm:prSet>
      <dgm:spPr/>
      <dgm:t>
        <a:bodyPr/>
        <a:lstStyle/>
        <a:p>
          <a:endParaRPr lang="en-US"/>
        </a:p>
      </dgm:t>
    </dgm:pt>
    <dgm:pt modelId="{975E4776-506F-4FDD-B767-24AD8B73A553}" type="pres">
      <dgm:prSet presAssocID="{DE130C12-441C-4CDF-ACC0-3EA0185134A5}" presName="Name8" presStyleCnt="0"/>
      <dgm:spPr/>
    </dgm:pt>
    <dgm:pt modelId="{8746D976-8417-45EE-AD6D-52DE0852050C}" type="pres">
      <dgm:prSet presAssocID="{DE130C12-441C-4CDF-ACC0-3EA0185134A5}" presName="level" presStyleLbl="node1" presStyleIdx="5" presStyleCnt="10">
        <dgm:presLayoutVars>
          <dgm:chMax val="1"/>
          <dgm:bulletEnabled val="1"/>
        </dgm:presLayoutVars>
      </dgm:prSet>
      <dgm:spPr/>
      <dgm:t>
        <a:bodyPr/>
        <a:lstStyle/>
        <a:p>
          <a:endParaRPr lang="en-US"/>
        </a:p>
      </dgm:t>
    </dgm:pt>
    <dgm:pt modelId="{92E4983B-29F5-498C-9914-AB7C77F03F9C}" type="pres">
      <dgm:prSet presAssocID="{DE130C12-441C-4CDF-ACC0-3EA0185134A5}" presName="levelTx" presStyleLbl="revTx" presStyleIdx="0" presStyleCnt="0">
        <dgm:presLayoutVars>
          <dgm:chMax val="1"/>
          <dgm:bulletEnabled val="1"/>
        </dgm:presLayoutVars>
      </dgm:prSet>
      <dgm:spPr/>
      <dgm:t>
        <a:bodyPr/>
        <a:lstStyle/>
        <a:p>
          <a:endParaRPr lang="en-US"/>
        </a:p>
      </dgm:t>
    </dgm:pt>
    <dgm:pt modelId="{745F6F44-2D75-4523-B705-1A6234442AA0}" type="pres">
      <dgm:prSet presAssocID="{D9B8058F-7166-4F67-855E-7045B1B79F22}" presName="Name8" presStyleCnt="0"/>
      <dgm:spPr/>
    </dgm:pt>
    <dgm:pt modelId="{DA7D5B41-9D43-4947-BB32-9D93B610EACB}" type="pres">
      <dgm:prSet presAssocID="{D9B8058F-7166-4F67-855E-7045B1B79F22}" presName="level" presStyleLbl="node1" presStyleIdx="6" presStyleCnt="10">
        <dgm:presLayoutVars>
          <dgm:chMax val="1"/>
          <dgm:bulletEnabled val="1"/>
        </dgm:presLayoutVars>
      </dgm:prSet>
      <dgm:spPr/>
      <dgm:t>
        <a:bodyPr/>
        <a:lstStyle/>
        <a:p>
          <a:endParaRPr lang="en-US"/>
        </a:p>
      </dgm:t>
    </dgm:pt>
    <dgm:pt modelId="{46E6C3DE-40C2-4482-94CA-E523DD5DDD7E}" type="pres">
      <dgm:prSet presAssocID="{D9B8058F-7166-4F67-855E-7045B1B79F22}" presName="levelTx" presStyleLbl="revTx" presStyleIdx="0" presStyleCnt="0">
        <dgm:presLayoutVars>
          <dgm:chMax val="1"/>
          <dgm:bulletEnabled val="1"/>
        </dgm:presLayoutVars>
      </dgm:prSet>
      <dgm:spPr/>
      <dgm:t>
        <a:bodyPr/>
        <a:lstStyle/>
        <a:p>
          <a:endParaRPr lang="en-US"/>
        </a:p>
      </dgm:t>
    </dgm:pt>
    <dgm:pt modelId="{15F29E58-E11E-4950-A026-6B4484271ACA}" type="pres">
      <dgm:prSet presAssocID="{5C84FEC5-2B8F-4A84-9513-741FA2F0DED7}" presName="Name8" presStyleCnt="0"/>
      <dgm:spPr/>
    </dgm:pt>
    <dgm:pt modelId="{08F4AFAF-A366-4E09-8870-B854E7BD70D2}" type="pres">
      <dgm:prSet presAssocID="{5C84FEC5-2B8F-4A84-9513-741FA2F0DED7}" presName="level" presStyleLbl="node1" presStyleIdx="7" presStyleCnt="10">
        <dgm:presLayoutVars>
          <dgm:chMax val="1"/>
          <dgm:bulletEnabled val="1"/>
        </dgm:presLayoutVars>
      </dgm:prSet>
      <dgm:spPr/>
      <dgm:t>
        <a:bodyPr/>
        <a:lstStyle/>
        <a:p>
          <a:endParaRPr lang="en-US"/>
        </a:p>
      </dgm:t>
    </dgm:pt>
    <dgm:pt modelId="{0D58453B-B7E1-49B0-A1E3-FF8FA85044ED}" type="pres">
      <dgm:prSet presAssocID="{5C84FEC5-2B8F-4A84-9513-741FA2F0DED7}" presName="levelTx" presStyleLbl="revTx" presStyleIdx="0" presStyleCnt="0">
        <dgm:presLayoutVars>
          <dgm:chMax val="1"/>
          <dgm:bulletEnabled val="1"/>
        </dgm:presLayoutVars>
      </dgm:prSet>
      <dgm:spPr/>
      <dgm:t>
        <a:bodyPr/>
        <a:lstStyle/>
        <a:p>
          <a:endParaRPr lang="en-US"/>
        </a:p>
      </dgm:t>
    </dgm:pt>
    <dgm:pt modelId="{568B86BA-1D11-4C68-AF95-0AEEADE9665B}" type="pres">
      <dgm:prSet presAssocID="{31B94EFB-768D-440F-8796-1C2BA598B3A2}" presName="Name8" presStyleCnt="0"/>
      <dgm:spPr/>
    </dgm:pt>
    <dgm:pt modelId="{F3FA83C5-79C0-4726-99CA-2CF2C0AB2EE7}" type="pres">
      <dgm:prSet presAssocID="{31B94EFB-768D-440F-8796-1C2BA598B3A2}" presName="level" presStyleLbl="node1" presStyleIdx="8" presStyleCnt="10">
        <dgm:presLayoutVars>
          <dgm:chMax val="1"/>
          <dgm:bulletEnabled val="1"/>
        </dgm:presLayoutVars>
      </dgm:prSet>
      <dgm:spPr/>
      <dgm:t>
        <a:bodyPr/>
        <a:lstStyle/>
        <a:p>
          <a:endParaRPr lang="en-US"/>
        </a:p>
      </dgm:t>
    </dgm:pt>
    <dgm:pt modelId="{8BD6790A-274D-4A89-949A-FE829D660C92}" type="pres">
      <dgm:prSet presAssocID="{31B94EFB-768D-440F-8796-1C2BA598B3A2}" presName="levelTx" presStyleLbl="revTx" presStyleIdx="0" presStyleCnt="0">
        <dgm:presLayoutVars>
          <dgm:chMax val="1"/>
          <dgm:bulletEnabled val="1"/>
        </dgm:presLayoutVars>
      </dgm:prSet>
      <dgm:spPr/>
      <dgm:t>
        <a:bodyPr/>
        <a:lstStyle/>
        <a:p>
          <a:endParaRPr lang="en-US"/>
        </a:p>
      </dgm:t>
    </dgm:pt>
    <dgm:pt modelId="{0A06BE85-2656-4F91-AD75-E65DC952783D}" type="pres">
      <dgm:prSet presAssocID="{A543BE34-AA31-4242-A137-1CE931288ED2}" presName="Name8" presStyleCnt="0"/>
      <dgm:spPr/>
    </dgm:pt>
    <dgm:pt modelId="{F927341A-E4B3-47D7-938E-17A9549C445C}" type="pres">
      <dgm:prSet presAssocID="{A543BE34-AA31-4242-A137-1CE931288ED2}" presName="level" presStyleLbl="node1" presStyleIdx="9" presStyleCnt="10" custScaleY="270383">
        <dgm:presLayoutVars>
          <dgm:chMax val="1"/>
          <dgm:bulletEnabled val="1"/>
        </dgm:presLayoutVars>
      </dgm:prSet>
      <dgm:spPr/>
      <dgm:t>
        <a:bodyPr/>
        <a:lstStyle/>
        <a:p>
          <a:endParaRPr lang="en-US"/>
        </a:p>
      </dgm:t>
    </dgm:pt>
    <dgm:pt modelId="{5B91EB3E-5A47-4D2B-8023-FB123F964E77}" type="pres">
      <dgm:prSet presAssocID="{A543BE34-AA31-4242-A137-1CE931288ED2}" presName="levelTx" presStyleLbl="revTx" presStyleIdx="0" presStyleCnt="0">
        <dgm:presLayoutVars>
          <dgm:chMax val="1"/>
          <dgm:bulletEnabled val="1"/>
        </dgm:presLayoutVars>
      </dgm:prSet>
      <dgm:spPr/>
      <dgm:t>
        <a:bodyPr/>
        <a:lstStyle/>
        <a:p>
          <a:endParaRPr lang="en-US"/>
        </a:p>
      </dgm:t>
    </dgm:pt>
  </dgm:ptLst>
  <dgm:cxnLst>
    <dgm:cxn modelId="{5B3D3500-03AF-47BF-AB6C-866F5D0F1672}" srcId="{9B2ACB95-199D-4E90-98BF-C310B28D950E}" destId="{1CC1C4F2-52EB-40E6-B09F-8CF1AE86483C}" srcOrd="4" destOrd="0" parTransId="{2A354387-EF8F-49E8-BAAB-510957425BA2}" sibTransId="{C7FE1DC8-7FB9-442C-B5ED-F5D4B91A27C5}"/>
    <dgm:cxn modelId="{7EC82A17-F659-4DB9-B9B6-184AA558FE05}" type="presOf" srcId="{1CC1C4F2-52EB-40E6-B09F-8CF1AE86483C}" destId="{A1AB74E3-A570-4569-B078-8BF8D15F97C9}" srcOrd="0" destOrd="0" presId="urn:microsoft.com/office/officeart/2005/8/layout/pyramid1"/>
    <dgm:cxn modelId="{A68D72FF-6911-4ACA-AC52-1B2CADE4620C}" srcId="{9B2ACB95-199D-4E90-98BF-C310B28D950E}" destId="{DA9E0830-6804-4BE2-B44D-B4BD294DE72D}" srcOrd="3" destOrd="0" parTransId="{F31BF484-9530-4546-9191-D945CDD1DD7C}" sibTransId="{15B8D2F2-0371-43B2-BF0C-EA31C1B5D9F2}"/>
    <dgm:cxn modelId="{C4FAAA2A-C863-4132-B2B3-FBD0415BF55C}" srcId="{9B2ACB95-199D-4E90-98BF-C310B28D950E}" destId="{D9B8058F-7166-4F67-855E-7045B1B79F22}" srcOrd="6" destOrd="0" parTransId="{0160BBDE-DCC0-4779-947A-E7B2E84F3CF8}" sibTransId="{3145F2AA-6265-46A8-AC6A-A2D81E465007}"/>
    <dgm:cxn modelId="{A3FD2090-F7C6-462D-B45F-A6F53D436A0B}" type="presOf" srcId="{DA9E0830-6804-4BE2-B44D-B4BD294DE72D}" destId="{E267B535-4DF1-43D5-B753-03E826B71778}" srcOrd="1" destOrd="0" presId="urn:microsoft.com/office/officeart/2005/8/layout/pyramid1"/>
    <dgm:cxn modelId="{839BE6AE-FFC9-4F83-A27F-C39D2149167F}" srcId="{9B2ACB95-199D-4E90-98BF-C310B28D950E}" destId="{1D1CF57C-B207-44C9-BE95-27C8E951E8BF}" srcOrd="1" destOrd="0" parTransId="{6D2E3B34-7EDA-4F36-B956-730793134DAB}" sibTransId="{0935566B-9FE6-48F1-AFAA-11C2EA09E622}"/>
    <dgm:cxn modelId="{C49109BB-F7B9-40F1-A3BA-6812F334A1AA}" type="presOf" srcId="{BACCFD85-A9C8-482F-82B6-6B3A9D94FFE0}" destId="{4CCC7BBB-B573-4B06-B2C6-FF3BF1C213BA}" srcOrd="0" destOrd="0" presId="urn:microsoft.com/office/officeart/2005/8/layout/pyramid1"/>
    <dgm:cxn modelId="{034AAB9E-9170-4539-A2D8-7F70C1E013FC}" type="presOf" srcId="{DE130C12-441C-4CDF-ACC0-3EA0185134A5}" destId="{8746D976-8417-45EE-AD6D-52DE0852050C}" srcOrd="0" destOrd="0" presId="urn:microsoft.com/office/officeart/2005/8/layout/pyramid1"/>
    <dgm:cxn modelId="{BDEC797B-B43A-4622-9E8B-91DACAAD720D}" type="presOf" srcId="{1D1CF57C-B207-44C9-BE95-27C8E951E8BF}" destId="{B6C617BE-D243-44EE-9D68-6CD43C85897A}" srcOrd="1" destOrd="0" presId="urn:microsoft.com/office/officeart/2005/8/layout/pyramid1"/>
    <dgm:cxn modelId="{F3D83C1D-CC5D-45D3-B32E-EE3EACC643EF}" srcId="{9B2ACB95-199D-4E90-98BF-C310B28D950E}" destId="{A543BE34-AA31-4242-A137-1CE931288ED2}" srcOrd="9" destOrd="0" parTransId="{BE6326EF-03FF-42BE-B419-59064EEB3C18}" sibTransId="{CF47B75B-FCAD-46AB-8716-3708B3210173}"/>
    <dgm:cxn modelId="{4A6CE8D6-7898-4E9A-A62D-46004909CD69}" type="presOf" srcId="{B7B5C4AD-33D2-4281-B392-69E3ED91A684}" destId="{B71E3D5C-BB7C-415F-A7C6-EB0EDD1F0716}" srcOrd="1" destOrd="0" presId="urn:microsoft.com/office/officeart/2005/8/layout/pyramid1"/>
    <dgm:cxn modelId="{352799D5-4714-4315-94AD-0239AE79F526}" type="presOf" srcId="{9B2ACB95-199D-4E90-98BF-C310B28D950E}" destId="{02E8655F-DE18-44C1-B363-B9441B33497C}" srcOrd="0" destOrd="0" presId="urn:microsoft.com/office/officeart/2005/8/layout/pyramid1"/>
    <dgm:cxn modelId="{832BE627-E89A-4CA9-9970-B2ED855F122E}" type="presOf" srcId="{31B94EFB-768D-440F-8796-1C2BA598B3A2}" destId="{8BD6790A-274D-4A89-949A-FE829D660C92}" srcOrd="1" destOrd="0" presId="urn:microsoft.com/office/officeart/2005/8/layout/pyramid1"/>
    <dgm:cxn modelId="{0EF9ED9C-B0E0-4046-A352-576F8242617A}" type="presOf" srcId="{1D1CF57C-B207-44C9-BE95-27C8E951E8BF}" destId="{34D24697-353B-45B7-914E-1AF4EE9EB3F4}" srcOrd="0" destOrd="0" presId="urn:microsoft.com/office/officeart/2005/8/layout/pyramid1"/>
    <dgm:cxn modelId="{C1A29BA5-307A-4C20-8D4A-453FE79AA2A1}" type="presOf" srcId="{BACCFD85-A9C8-482F-82B6-6B3A9D94FFE0}" destId="{DE03FC8F-ED3D-48CC-B438-B99792478D47}" srcOrd="1" destOrd="0" presId="urn:microsoft.com/office/officeart/2005/8/layout/pyramid1"/>
    <dgm:cxn modelId="{DE33C731-9D6B-44DF-90D6-64C99055DBED}" type="presOf" srcId="{31B94EFB-768D-440F-8796-1C2BA598B3A2}" destId="{F3FA83C5-79C0-4726-99CA-2CF2C0AB2EE7}" srcOrd="0" destOrd="0" presId="urn:microsoft.com/office/officeart/2005/8/layout/pyramid1"/>
    <dgm:cxn modelId="{ACEE57F8-0C0D-4F02-AA58-DB64A7801378}" type="presOf" srcId="{A543BE34-AA31-4242-A137-1CE931288ED2}" destId="{5B91EB3E-5A47-4D2B-8023-FB123F964E77}" srcOrd="1" destOrd="0" presId="urn:microsoft.com/office/officeart/2005/8/layout/pyramid1"/>
    <dgm:cxn modelId="{6F2A1FFD-C1B9-49EA-B0DF-DEB5C22619C4}" type="presOf" srcId="{DE130C12-441C-4CDF-ACC0-3EA0185134A5}" destId="{92E4983B-29F5-498C-9914-AB7C77F03F9C}" srcOrd="1" destOrd="0" presId="urn:microsoft.com/office/officeart/2005/8/layout/pyramid1"/>
    <dgm:cxn modelId="{2B34BEAA-A5FA-4875-AA35-E0FF0B07231C}" type="presOf" srcId="{5C84FEC5-2B8F-4A84-9513-741FA2F0DED7}" destId="{0D58453B-B7E1-49B0-A1E3-FF8FA85044ED}" srcOrd="1" destOrd="0" presId="urn:microsoft.com/office/officeart/2005/8/layout/pyramid1"/>
    <dgm:cxn modelId="{95C969D6-AA6E-418B-86CE-8E464EBC66AF}" type="presOf" srcId="{B7B5C4AD-33D2-4281-B392-69E3ED91A684}" destId="{E304E8B6-C666-453E-B76B-AAC10B411A0E}" srcOrd="0" destOrd="0" presId="urn:microsoft.com/office/officeart/2005/8/layout/pyramid1"/>
    <dgm:cxn modelId="{2DD946B1-C171-4485-91F9-A3B50D36A6F1}" type="presOf" srcId="{5C84FEC5-2B8F-4A84-9513-741FA2F0DED7}" destId="{08F4AFAF-A366-4E09-8870-B854E7BD70D2}" srcOrd="0" destOrd="0" presId="urn:microsoft.com/office/officeart/2005/8/layout/pyramid1"/>
    <dgm:cxn modelId="{EA742826-5607-481A-9C71-F69C03903407}" srcId="{9B2ACB95-199D-4E90-98BF-C310B28D950E}" destId="{31B94EFB-768D-440F-8796-1C2BA598B3A2}" srcOrd="8" destOrd="0" parTransId="{60C48181-9E89-45A6-B592-302F00D96C2F}" sibTransId="{C3BFFA30-7CB7-40F5-B82E-22187D8B2F39}"/>
    <dgm:cxn modelId="{EA18DC20-2027-414A-B344-E9B9E8D6EC26}" srcId="{9B2ACB95-199D-4E90-98BF-C310B28D950E}" destId="{5C84FEC5-2B8F-4A84-9513-741FA2F0DED7}" srcOrd="7" destOrd="0" parTransId="{97393E64-778A-402E-8126-272931744322}" sibTransId="{C2AA914F-DECA-44D4-A60C-23A13A660504}"/>
    <dgm:cxn modelId="{563EF1D7-DD60-4334-BF2D-72E852959FAD}" type="presOf" srcId="{DA9E0830-6804-4BE2-B44D-B4BD294DE72D}" destId="{16E70A14-1881-4DFA-8168-F23BB2961D3F}" srcOrd="0" destOrd="0" presId="urn:microsoft.com/office/officeart/2005/8/layout/pyramid1"/>
    <dgm:cxn modelId="{D87D6D08-ADD9-4279-8D1F-E85F7373126F}" type="presOf" srcId="{D9B8058F-7166-4F67-855E-7045B1B79F22}" destId="{46E6C3DE-40C2-4482-94CA-E523DD5DDD7E}" srcOrd="1" destOrd="0" presId="urn:microsoft.com/office/officeart/2005/8/layout/pyramid1"/>
    <dgm:cxn modelId="{C5B74872-F1F6-4A1B-A471-BC25B967AF4D}" srcId="{9B2ACB95-199D-4E90-98BF-C310B28D950E}" destId="{BACCFD85-A9C8-482F-82B6-6B3A9D94FFE0}" srcOrd="0" destOrd="0" parTransId="{4F19F306-C3D3-4669-A9AB-032CE0C487B2}" sibTransId="{08DE92CA-E22E-4C17-87D5-B5C4A4FAE058}"/>
    <dgm:cxn modelId="{6310AA62-1AB8-404B-AEC6-2905562F3B5D}" srcId="{9B2ACB95-199D-4E90-98BF-C310B28D950E}" destId="{B7B5C4AD-33D2-4281-B392-69E3ED91A684}" srcOrd="2" destOrd="0" parTransId="{36DF4BE5-1BF3-43BB-AA58-8D497F70958F}" sibTransId="{FB11405A-3110-47A9-B9BC-BE6B60E3A8F7}"/>
    <dgm:cxn modelId="{1AFFD115-DFEE-4D18-80FC-8CAF66450504}" srcId="{9B2ACB95-199D-4E90-98BF-C310B28D950E}" destId="{DE130C12-441C-4CDF-ACC0-3EA0185134A5}" srcOrd="5" destOrd="0" parTransId="{2BC2C014-192C-4345-A78F-45BA4DF166E4}" sibTransId="{E46DABFD-D394-4A5A-A4B7-AF06060D9ACF}"/>
    <dgm:cxn modelId="{70492044-E190-4ACC-8921-399E337026FF}" type="presOf" srcId="{D9B8058F-7166-4F67-855E-7045B1B79F22}" destId="{DA7D5B41-9D43-4947-BB32-9D93B610EACB}" srcOrd="0" destOrd="0" presId="urn:microsoft.com/office/officeart/2005/8/layout/pyramid1"/>
    <dgm:cxn modelId="{BAF0D159-B0D3-42B0-901B-E73A27CD942B}" type="presOf" srcId="{1CC1C4F2-52EB-40E6-B09F-8CF1AE86483C}" destId="{FF1180F2-3F48-4DC1-9BA1-3A91F6AAE540}" srcOrd="1" destOrd="0" presId="urn:microsoft.com/office/officeart/2005/8/layout/pyramid1"/>
    <dgm:cxn modelId="{519EF19A-46B2-4CED-BF2B-8871B19FA740}" type="presOf" srcId="{A543BE34-AA31-4242-A137-1CE931288ED2}" destId="{F927341A-E4B3-47D7-938E-17A9549C445C}" srcOrd="0" destOrd="0" presId="urn:microsoft.com/office/officeart/2005/8/layout/pyramid1"/>
    <dgm:cxn modelId="{DA01354C-AB1A-43DA-AD70-CF9427816757}" type="presParOf" srcId="{02E8655F-DE18-44C1-B363-B9441B33497C}" destId="{FA33A8DA-6C36-4A18-85CC-5CB75BC42454}" srcOrd="0" destOrd="0" presId="urn:microsoft.com/office/officeart/2005/8/layout/pyramid1"/>
    <dgm:cxn modelId="{F1977298-A95F-45C6-A9BD-B2A3438284C6}" type="presParOf" srcId="{FA33A8DA-6C36-4A18-85CC-5CB75BC42454}" destId="{4CCC7BBB-B573-4B06-B2C6-FF3BF1C213BA}" srcOrd="0" destOrd="0" presId="urn:microsoft.com/office/officeart/2005/8/layout/pyramid1"/>
    <dgm:cxn modelId="{B294FE0F-FD58-4FBC-8B20-DB4268C76427}" type="presParOf" srcId="{FA33A8DA-6C36-4A18-85CC-5CB75BC42454}" destId="{DE03FC8F-ED3D-48CC-B438-B99792478D47}" srcOrd="1" destOrd="0" presId="urn:microsoft.com/office/officeart/2005/8/layout/pyramid1"/>
    <dgm:cxn modelId="{5ADF7B72-3448-4469-A683-CD32DC1DEE56}" type="presParOf" srcId="{02E8655F-DE18-44C1-B363-B9441B33497C}" destId="{E8DC143A-CB4D-4BE9-8C05-16C61B470A29}" srcOrd="1" destOrd="0" presId="urn:microsoft.com/office/officeart/2005/8/layout/pyramid1"/>
    <dgm:cxn modelId="{082776AF-7B7F-4C07-8A8F-629A3F41B93E}" type="presParOf" srcId="{E8DC143A-CB4D-4BE9-8C05-16C61B470A29}" destId="{34D24697-353B-45B7-914E-1AF4EE9EB3F4}" srcOrd="0" destOrd="0" presId="urn:microsoft.com/office/officeart/2005/8/layout/pyramid1"/>
    <dgm:cxn modelId="{D74E9335-58C5-46A9-B15B-C76BDB5549E2}" type="presParOf" srcId="{E8DC143A-CB4D-4BE9-8C05-16C61B470A29}" destId="{B6C617BE-D243-44EE-9D68-6CD43C85897A}" srcOrd="1" destOrd="0" presId="urn:microsoft.com/office/officeart/2005/8/layout/pyramid1"/>
    <dgm:cxn modelId="{5E8B1156-FF4D-49DF-88A8-827E40CBB42B}" type="presParOf" srcId="{02E8655F-DE18-44C1-B363-B9441B33497C}" destId="{1612F150-589E-4C10-8E01-A484A0C99401}" srcOrd="2" destOrd="0" presId="urn:microsoft.com/office/officeart/2005/8/layout/pyramid1"/>
    <dgm:cxn modelId="{A11D8981-C3E9-4F0F-93C9-9EC8CDED55F1}" type="presParOf" srcId="{1612F150-589E-4C10-8E01-A484A0C99401}" destId="{E304E8B6-C666-453E-B76B-AAC10B411A0E}" srcOrd="0" destOrd="0" presId="urn:microsoft.com/office/officeart/2005/8/layout/pyramid1"/>
    <dgm:cxn modelId="{1766653B-5F07-4F5A-83CB-FFA19FACA314}" type="presParOf" srcId="{1612F150-589E-4C10-8E01-A484A0C99401}" destId="{B71E3D5C-BB7C-415F-A7C6-EB0EDD1F0716}" srcOrd="1" destOrd="0" presId="urn:microsoft.com/office/officeart/2005/8/layout/pyramid1"/>
    <dgm:cxn modelId="{3E3D459D-5A0F-4BF5-8DA5-CBED79ACD710}" type="presParOf" srcId="{02E8655F-DE18-44C1-B363-B9441B33497C}" destId="{6F1D2224-5EBF-4069-943D-215411C82FE2}" srcOrd="3" destOrd="0" presId="urn:microsoft.com/office/officeart/2005/8/layout/pyramid1"/>
    <dgm:cxn modelId="{E9226BC8-6913-4810-94DF-63D06189147E}" type="presParOf" srcId="{6F1D2224-5EBF-4069-943D-215411C82FE2}" destId="{16E70A14-1881-4DFA-8168-F23BB2961D3F}" srcOrd="0" destOrd="0" presId="urn:microsoft.com/office/officeart/2005/8/layout/pyramid1"/>
    <dgm:cxn modelId="{CAC71C84-7701-43B1-9761-E01BD5A338C2}" type="presParOf" srcId="{6F1D2224-5EBF-4069-943D-215411C82FE2}" destId="{E267B535-4DF1-43D5-B753-03E826B71778}" srcOrd="1" destOrd="0" presId="urn:microsoft.com/office/officeart/2005/8/layout/pyramid1"/>
    <dgm:cxn modelId="{F359C4DA-07EB-4DA5-8267-98CABE6058AA}" type="presParOf" srcId="{02E8655F-DE18-44C1-B363-B9441B33497C}" destId="{6FEAA3E8-F8F0-4EDE-A069-7A5C9FE91112}" srcOrd="4" destOrd="0" presId="urn:microsoft.com/office/officeart/2005/8/layout/pyramid1"/>
    <dgm:cxn modelId="{3795F81D-9992-4CAD-A71D-9189738480EC}" type="presParOf" srcId="{6FEAA3E8-F8F0-4EDE-A069-7A5C9FE91112}" destId="{A1AB74E3-A570-4569-B078-8BF8D15F97C9}" srcOrd="0" destOrd="0" presId="urn:microsoft.com/office/officeart/2005/8/layout/pyramid1"/>
    <dgm:cxn modelId="{139BAAB4-7575-4C0A-A412-C22125AF4FC7}" type="presParOf" srcId="{6FEAA3E8-F8F0-4EDE-A069-7A5C9FE91112}" destId="{FF1180F2-3F48-4DC1-9BA1-3A91F6AAE540}" srcOrd="1" destOrd="0" presId="urn:microsoft.com/office/officeart/2005/8/layout/pyramid1"/>
    <dgm:cxn modelId="{35E6F234-5937-448B-9A6B-6D3F3D8D7433}" type="presParOf" srcId="{02E8655F-DE18-44C1-B363-B9441B33497C}" destId="{975E4776-506F-4FDD-B767-24AD8B73A553}" srcOrd="5" destOrd="0" presId="urn:microsoft.com/office/officeart/2005/8/layout/pyramid1"/>
    <dgm:cxn modelId="{4F79C4AC-1856-45ED-A3B0-C1527524B33F}" type="presParOf" srcId="{975E4776-506F-4FDD-B767-24AD8B73A553}" destId="{8746D976-8417-45EE-AD6D-52DE0852050C}" srcOrd="0" destOrd="0" presId="urn:microsoft.com/office/officeart/2005/8/layout/pyramid1"/>
    <dgm:cxn modelId="{2BF0EC61-0357-4EEE-82E1-EC60BBAB6282}" type="presParOf" srcId="{975E4776-506F-4FDD-B767-24AD8B73A553}" destId="{92E4983B-29F5-498C-9914-AB7C77F03F9C}" srcOrd="1" destOrd="0" presId="urn:microsoft.com/office/officeart/2005/8/layout/pyramid1"/>
    <dgm:cxn modelId="{1B558409-3B95-4F2D-8F7B-0622D34B66F9}" type="presParOf" srcId="{02E8655F-DE18-44C1-B363-B9441B33497C}" destId="{745F6F44-2D75-4523-B705-1A6234442AA0}" srcOrd="6" destOrd="0" presId="urn:microsoft.com/office/officeart/2005/8/layout/pyramid1"/>
    <dgm:cxn modelId="{DB9BFC5B-E8D6-41CD-A621-D426A259D53C}" type="presParOf" srcId="{745F6F44-2D75-4523-B705-1A6234442AA0}" destId="{DA7D5B41-9D43-4947-BB32-9D93B610EACB}" srcOrd="0" destOrd="0" presId="urn:microsoft.com/office/officeart/2005/8/layout/pyramid1"/>
    <dgm:cxn modelId="{C62CA11D-E3A8-4B13-9D38-E80AEE33DF7E}" type="presParOf" srcId="{745F6F44-2D75-4523-B705-1A6234442AA0}" destId="{46E6C3DE-40C2-4482-94CA-E523DD5DDD7E}" srcOrd="1" destOrd="0" presId="urn:microsoft.com/office/officeart/2005/8/layout/pyramid1"/>
    <dgm:cxn modelId="{593B3A4C-6623-44C0-A973-0E51FBF6DAFA}" type="presParOf" srcId="{02E8655F-DE18-44C1-B363-B9441B33497C}" destId="{15F29E58-E11E-4950-A026-6B4484271ACA}" srcOrd="7" destOrd="0" presId="urn:microsoft.com/office/officeart/2005/8/layout/pyramid1"/>
    <dgm:cxn modelId="{D3E8501A-6215-4B73-97CB-C0FDA60B7495}" type="presParOf" srcId="{15F29E58-E11E-4950-A026-6B4484271ACA}" destId="{08F4AFAF-A366-4E09-8870-B854E7BD70D2}" srcOrd="0" destOrd="0" presId="urn:microsoft.com/office/officeart/2005/8/layout/pyramid1"/>
    <dgm:cxn modelId="{2B590AD0-3981-4CDA-990E-35D3B2E382AD}" type="presParOf" srcId="{15F29E58-E11E-4950-A026-6B4484271ACA}" destId="{0D58453B-B7E1-49B0-A1E3-FF8FA85044ED}" srcOrd="1" destOrd="0" presId="urn:microsoft.com/office/officeart/2005/8/layout/pyramid1"/>
    <dgm:cxn modelId="{D92E45DB-BE8A-47F6-8CB4-BEE8AD1ABC55}" type="presParOf" srcId="{02E8655F-DE18-44C1-B363-B9441B33497C}" destId="{568B86BA-1D11-4C68-AF95-0AEEADE9665B}" srcOrd="8" destOrd="0" presId="urn:microsoft.com/office/officeart/2005/8/layout/pyramid1"/>
    <dgm:cxn modelId="{3A6134F6-D83C-458A-BD84-979458E4C9F4}" type="presParOf" srcId="{568B86BA-1D11-4C68-AF95-0AEEADE9665B}" destId="{F3FA83C5-79C0-4726-99CA-2CF2C0AB2EE7}" srcOrd="0" destOrd="0" presId="urn:microsoft.com/office/officeart/2005/8/layout/pyramid1"/>
    <dgm:cxn modelId="{2E8B7CF3-2055-40B2-ADEF-6F21C6CD3E75}" type="presParOf" srcId="{568B86BA-1D11-4C68-AF95-0AEEADE9665B}" destId="{8BD6790A-274D-4A89-949A-FE829D660C92}" srcOrd="1" destOrd="0" presId="urn:microsoft.com/office/officeart/2005/8/layout/pyramid1"/>
    <dgm:cxn modelId="{D21303CA-B29D-4F3E-B97C-B0AED382A6D7}" type="presParOf" srcId="{02E8655F-DE18-44C1-B363-B9441B33497C}" destId="{0A06BE85-2656-4F91-AD75-E65DC952783D}" srcOrd="9" destOrd="0" presId="urn:microsoft.com/office/officeart/2005/8/layout/pyramid1"/>
    <dgm:cxn modelId="{E7331005-6EB5-4C97-8F38-217703D178E0}" type="presParOf" srcId="{0A06BE85-2656-4F91-AD75-E65DC952783D}" destId="{F927341A-E4B3-47D7-938E-17A9549C445C}" srcOrd="0" destOrd="0" presId="urn:microsoft.com/office/officeart/2005/8/layout/pyramid1"/>
    <dgm:cxn modelId="{DA5F38A1-F457-4B91-BABA-1262155E7D77}" type="presParOf" srcId="{0A06BE85-2656-4F91-AD75-E65DC952783D}" destId="{5B91EB3E-5A47-4D2B-8023-FB123F964E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7E9EE5-DA3F-428C-BCE1-B80B7ECFAEB3}"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A925C963-FC16-4819-8E94-171DE0D66479}">
      <dgm:prSet phldrT="[Text]" custT="1"/>
      <dgm:spPr/>
      <dgm:t>
        <a:bodyPr/>
        <a:lstStyle/>
        <a:p>
          <a:r>
            <a:rPr lang="en-US" sz="2800" dirty="0" smtClean="0"/>
            <a:t>Making </a:t>
          </a:r>
          <a:r>
            <a:rPr lang="en-US" sz="2800" b="1" dirty="0" smtClean="0"/>
            <a:t>commercial decisions</a:t>
          </a:r>
          <a:r>
            <a:rPr lang="en-US" sz="2800" dirty="0" smtClean="0"/>
            <a:t> instead of FSP</a:t>
          </a:r>
          <a:endParaRPr lang="en-US" sz="2800" dirty="0"/>
        </a:p>
      </dgm:t>
    </dgm:pt>
    <dgm:pt modelId="{0C73ED33-2A8D-4276-882C-AD91402C130A}" type="parTrans" cxnId="{486933E2-9617-47E5-B18A-260A84125639}">
      <dgm:prSet/>
      <dgm:spPr/>
      <dgm:t>
        <a:bodyPr/>
        <a:lstStyle/>
        <a:p>
          <a:endParaRPr lang="en-US" sz="2400"/>
        </a:p>
      </dgm:t>
    </dgm:pt>
    <dgm:pt modelId="{FD7E6993-54C2-4317-A011-5589B87B1D94}" type="sibTrans" cxnId="{486933E2-9617-47E5-B18A-260A84125639}">
      <dgm:prSet/>
      <dgm:spPr/>
      <dgm:t>
        <a:bodyPr/>
        <a:lstStyle/>
        <a:p>
          <a:endParaRPr lang="en-US" sz="2400"/>
        </a:p>
      </dgm:t>
    </dgm:pt>
    <dgm:pt modelId="{DF3ACD2B-1427-4914-9275-2793043D39E9}">
      <dgm:prSet phldrT="[Text]" custT="1"/>
      <dgm:spPr/>
      <dgm:t>
        <a:bodyPr/>
        <a:lstStyle/>
        <a:p>
          <a:r>
            <a:rPr lang="en-US" sz="2800" dirty="0" smtClean="0"/>
            <a:t>That every firm must offer an identical level of service –businesses have different resources and ways of doing things</a:t>
          </a:r>
          <a:endParaRPr lang="en-US" sz="2800" dirty="0"/>
        </a:p>
      </dgm:t>
    </dgm:pt>
    <dgm:pt modelId="{F9013514-7A06-48CF-9E2E-737A6DC2BF9A}" type="parTrans" cxnId="{CA235032-CEB6-4C51-BF0D-2B356C6F7D6A}">
      <dgm:prSet/>
      <dgm:spPr/>
      <dgm:t>
        <a:bodyPr/>
        <a:lstStyle/>
        <a:p>
          <a:endParaRPr lang="en-US" sz="2400"/>
        </a:p>
      </dgm:t>
    </dgm:pt>
    <dgm:pt modelId="{6AF84C60-18CF-48B6-914F-BF9AD0E60350}" type="sibTrans" cxnId="{CA235032-CEB6-4C51-BF0D-2B356C6F7D6A}">
      <dgm:prSet/>
      <dgm:spPr/>
      <dgm:t>
        <a:bodyPr/>
        <a:lstStyle/>
        <a:p>
          <a:endParaRPr lang="en-US" sz="2400"/>
        </a:p>
      </dgm:t>
    </dgm:pt>
    <dgm:pt modelId="{1A62DA99-0D31-42A2-BD91-A559D4D2CC6B}">
      <dgm:prSet phldrT="[Text]" custT="1"/>
      <dgm:spPr/>
      <dgm:t>
        <a:bodyPr/>
        <a:lstStyle/>
        <a:p>
          <a:r>
            <a:rPr lang="en-US" sz="2800" dirty="0" smtClean="0"/>
            <a:t>Making commercial decisions instead of consumers</a:t>
          </a:r>
          <a:endParaRPr lang="en-US" sz="2800" dirty="0"/>
        </a:p>
      </dgm:t>
    </dgm:pt>
    <dgm:pt modelId="{46E288AE-0088-498F-93E7-37C7D2187A35}" type="parTrans" cxnId="{9DD896E0-A2DB-4E7C-B65E-84A48BFD99C3}">
      <dgm:prSet/>
      <dgm:spPr/>
      <dgm:t>
        <a:bodyPr/>
        <a:lstStyle/>
        <a:p>
          <a:endParaRPr lang="en-US" sz="2400"/>
        </a:p>
      </dgm:t>
    </dgm:pt>
    <dgm:pt modelId="{20EA8709-3841-469F-B5FB-750CCB88D6BF}" type="sibTrans" cxnId="{9DD896E0-A2DB-4E7C-B65E-84A48BFD99C3}">
      <dgm:prSet/>
      <dgm:spPr/>
      <dgm:t>
        <a:bodyPr/>
        <a:lstStyle/>
        <a:p>
          <a:endParaRPr lang="en-US" sz="2400"/>
        </a:p>
      </dgm:t>
    </dgm:pt>
    <dgm:pt modelId="{34460CA3-0EEB-4616-9B3F-B61C652E48E8}">
      <dgm:prSet phldrT="[Text]" custT="1"/>
      <dgm:spPr/>
      <dgm:t>
        <a:bodyPr/>
        <a:lstStyle/>
        <a:p>
          <a:r>
            <a:rPr lang="en-US" sz="2800" dirty="0" smtClean="0"/>
            <a:t>That the supervisory agency has the final say on which products consumers should want or be sold</a:t>
          </a:r>
          <a:endParaRPr lang="en-US" sz="2800" dirty="0"/>
        </a:p>
      </dgm:t>
    </dgm:pt>
    <dgm:pt modelId="{C78A13F7-1E53-4791-940B-724B3C165F3B}" type="parTrans" cxnId="{CD7C0587-A257-47D9-A8A7-EE6D4DD6E5EF}">
      <dgm:prSet/>
      <dgm:spPr/>
      <dgm:t>
        <a:bodyPr/>
        <a:lstStyle/>
        <a:p>
          <a:endParaRPr lang="en-US" sz="2400"/>
        </a:p>
      </dgm:t>
    </dgm:pt>
    <dgm:pt modelId="{BE97DFEB-3D54-44AE-BD3F-1F1BDC9DB9E4}" type="sibTrans" cxnId="{CD7C0587-A257-47D9-A8A7-EE6D4DD6E5EF}">
      <dgm:prSet/>
      <dgm:spPr/>
      <dgm:t>
        <a:bodyPr/>
        <a:lstStyle/>
        <a:p>
          <a:endParaRPr lang="en-US" sz="2400"/>
        </a:p>
      </dgm:t>
    </dgm:pt>
    <dgm:pt modelId="{6B8DE4E7-ED1F-4AB0-A2F7-A5B69AA90B2A}">
      <dgm:prSet phldrT="[Text]" custT="1"/>
      <dgm:spPr/>
      <dgm:t>
        <a:bodyPr/>
        <a:lstStyle/>
        <a:p>
          <a:r>
            <a:rPr lang="en-US" sz="2800" dirty="0" smtClean="0"/>
            <a:t>Satisfying consumers</a:t>
          </a:r>
          <a:endParaRPr lang="en-US" sz="2800" dirty="0"/>
        </a:p>
      </dgm:t>
    </dgm:pt>
    <dgm:pt modelId="{7203A486-EE62-4965-BBBE-B3D71861C9ED}" type="parTrans" cxnId="{679F13E4-0C3B-49CF-A178-59EA66D21121}">
      <dgm:prSet/>
      <dgm:spPr/>
      <dgm:t>
        <a:bodyPr/>
        <a:lstStyle/>
        <a:p>
          <a:endParaRPr lang="en-US" sz="2400"/>
        </a:p>
      </dgm:t>
    </dgm:pt>
    <dgm:pt modelId="{0EEEF820-8F98-4CBB-8F0C-E43889BC8190}" type="sibTrans" cxnId="{679F13E4-0C3B-49CF-A178-59EA66D21121}">
      <dgm:prSet/>
      <dgm:spPr/>
      <dgm:t>
        <a:bodyPr/>
        <a:lstStyle/>
        <a:p>
          <a:endParaRPr lang="en-US" sz="2400"/>
        </a:p>
      </dgm:t>
    </dgm:pt>
    <dgm:pt modelId="{C60A58E0-4944-4114-8D1B-9987B15050FD}">
      <dgm:prSet custT="1"/>
      <dgm:spPr/>
      <dgm:t>
        <a:bodyPr/>
        <a:lstStyle/>
        <a:p>
          <a:r>
            <a:rPr lang="en-US" sz="2800" dirty="0" smtClean="0"/>
            <a:t>That customers are no longer expected to make decisions or take responsibility for them</a:t>
          </a:r>
          <a:endParaRPr lang="en-US" sz="2800" dirty="0"/>
        </a:p>
      </dgm:t>
    </dgm:pt>
    <dgm:pt modelId="{CEDB12FC-A097-4FEB-8DAD-C4F007CB78BA}" type="parTrans" cxnId="{1890DFC6-E781-4C24-A45B-1C9C1463D48F}">
      <dgm:prSet/>
      <dgm:spPr/>
      <dgm:t>
        <a:bodyPr/>
        <a:lstStyle/>
        <a:p>
          <a:endParaRPr lang="en-US" sz="2400"/>
        </a:p>
      </dgm:t>
    </dgm:pt>
    <dgm:pt modelId="{3CF6D6B0-527E-48F9-BCEB-3DBAAFC83856}" type="sibTrans" cxnId="{1890DFC6-E781-4C24-A45B-1C9C1463D48F}">
      <dgm:prSet/>
      <dgm:spPr/>
      <dgm:t>
        <a:bodyPr/>
        <a:lstStyle/>
        <a:p>
          <a:endParaRPr lang="en-US" sz="2400"/>
        </a:p>
      </dgm:t>
    </dgm:pt>
    <dgm:pt modelId="{F5BA4ADF-391B-4CCD-AC61-0520219C3E48}">
      <dgm:prSet phldrT="[Text]" custT="1"/>
      <dgm:spPr/>
      <dgm:t>
        <a:bodyPr/>
        <a:lstStyle/>
        <a:p>
          <a:r>
            <a:rPr lang="en-US" sz="2800" dirty="0" smtClean="0"/>
            <a:t>That it will create satisfied customers -&gt; a satisfied customer could still be treated unfairly and not know it (and vice versa)</a:t>
          </a:r>
          <a:endParaRPr lang="en-US" sz="2800" dirty="0"/>
        </a:p>
      </dgm:t>
    </dgm:pt>
    <dgm:pt modelId="{C0F5BA2D-4EE0-4C85-9167-C21D0DC78CE4}" type="parTrans" cxnId="{F7324850-01E3-4AE7-91B2-CDA24712EED0}">
      <dgm:prSet/>
      <dgm:spPr/>
      <dgm:t>
        <a:bodyPr/>
        <a:lstStyle/>
        <a:p>
          <a:endParaRPr lang="en-US" sz="2400"/>
        </a:p>
      </dgm:t>
    </dgm:pt>
    <dgm:pt modelId="{B7F578CC-4911-4D25-BD86-ADD593DBDC0B}" type="sibTrans" cxnId="{F7324850-01E3-4AE7-91B2-CDA24712EED0}">
      <dgm:prSet/>
      <dgm:spPr/>
      <dgm:t>
        <a:bodyPr/>
        <a:lstStyle/>
        <a:p>
          <a:endParaRPr lang="en-US" sz="2400"/>
        </a:p>
      </dgm:t>
    </dgm:pt>
    <dgm:pt modelId="{9265A091-4822-42FE-B7FD-54695B602ABE}" type="pres">
      <dgm:prSet presAssocID="{BE7E9EE5-DA3F-428C-BCE1-B80B7ECFAEB3}" presName="Name0" presStyleCnt="0">
        <dgm:presLayoutVars>
          <dgm:dir/>
          <dgm:animLvl val="lvl"/>
          <dgm:resizeHandles val="exact"/>
        </dgm:presLayoutVars>
      </dgm:prSet>
      <dgm:spPr/>
      <dgm:t>
        <a:bodyPr/>
        <a:lstStyle/>
        <a:p>
          <a:endParaRPr lang="en-US"/>
        </a:p>
      </dgm:t>
    </dgm:pt>
    <dgm:pt modelId="{0F47F096-D710-49BD-86C2-5131BC2EAB41}" type="pres">
      <dgm:prSet presAssocID="{A925C963-FC16-4819-8E94-171DE0D66479}" presName="linNode" presStyleCnt="0"/>
      <dgm:spPr/>
    </dgm:pt>
    <dgm:pt modelId="{3E41F4FC-3F72-4B56-B0EF-F3DE056DAF1A}" type="pres">
      <dgm:prSet presAssocID="{A925C963-FC16-4819-8E94-171DE0D66479}" presName="parTx" presStyleLbl="revTx" presStyleIdx="0" presStyleCnt="3">
        <dgm:presLayoutVars>
          <dgm:chMax val="1"/>
          <dgm:bulletEnabled val="1"/>
        </dgm:presLayoutVars>
      </dgm:prSet>
      <dgm:spPr/>
      <dgm:t>
        <a:bodyPr/>
        <a:lstStyle/>
        <a:p>
          <a:endParaRPr lang="en-US"/>
        </a:p>
      </dgm:t>
    </dgm:pt>
    <dgm:pt modelId="{115B2BA6-BC99-4F86-8171-D7E0AAE3C214}" type="pres">
      <dgm:prSet presAssocID="{A925C963-FC16-4819-8E94-171DE0D66479}" presName="bracket" presStyleLbl="parChTrans1D1" presStyleIdx="0" presStyleCnt="3"/>
      <dgm:spPr/>
    </dgm:pt>
    <dgm:pt modelId="{C4F077BB-17FF-430E-B2E1-0258F19BA797}" type="pres">
      <dgm:prSet presAssocID="{A925C963-FC16-4819-8E94-171DE0D66479}" presName="spH" presStyleCnt="0"/>
      <dgm:spPr/>
    </dgm:pt>
    <dgm:pt modelId="{C3129DE7-C6F8-47D1-B3D4-5BE446FA89DA}" type="pres">
      <dgm:prSet presAssocID="{A925C963-FC16-4819-8E94-171DE0D66479}" presName="desTx" presStyleLbl="node1" presStyleIdx="0" presStyleCnt="3">
        <dgm:presLayoutVars>
          <dgm:bulletEnabled val="1"/>
        </dgm:presLayoutVars>
      </dgm:prSet>
      <dgm:spPr/>
      <dgm:t>
        <a:bodyPr/>
        <a:lstStyle/>
        <a:p>
          <a:endParaRPr lang="en-US"/>
        </a:p>
      </dgm:t>
    </dgm:pt>
    <dgm:pt modelId="{66971947-F566-4886-B062-783CCA2F8B5D}" type="pres">
      <dgm:prSet presAssocID="{FD7E6993-54C2-4317-A011-5589B87B1D94}" presName="spV" presStyleCnt="0"/>
      <dgm:spPr/>
    </dgm:pt>
    <dgm:pt modelId="{3F233822-070A-4EB3-B54D-44948289D65E}" type="pres">
      <dgm:prSet presAssocID="{1A62DA99-0D31-42A2-BD91-A559D4D2CC6B}" presName="linNode" presStyleCnt="0"/>
      <dgm:spPr/>
    </dgm:pt>
    <dgm:pt modelId="{44BEEF09-9432-404D-A873-E6F9891DA41D}" type="pres">
      <dgm:prSet presAssocID="{1A62DA99-0D31-42A2-BD91-A559D4D2CC6B}" presName="parTx" presStyleLbl="revTx" presStyleIdx="1" presStyleCnt="3">
        <dgm:presLayoutVars>
          <dgm:chMax val="1"/>
          <dgm:bulletEnabled val="1"/>
        </dgm:presLayoutVars>
      </dgm:prSet>
      <dgm:spPr/>
      <dgm:t>
        <a:bodyPr/>
        <a:lstStyle/>
        <a:p>
          <a:endParaRPr lang="en-US"/>
        </a:p>
      </dgm:t>
    </dgm:pt>
    <dgm:pt modelId="{F5BBA591-1DC8-4F9E-ABFD-491AA34E6E50}" type="pres">
      <dgm:prSet presAssocID="{1A62DA99-0D31-42A2-BD91-A559D4D2CC6B}" presName="bracket" presStyleLbl="parChTrans1D1" presStyleIdx="1" presStyleCnt="3"/>
      <dgm:spPr/>
    </dgm:pt>
    <dgm:pt modelId="{85ECAA73-5E81-4A02-9EDB-8A577CFC7B92}" type="pres">
      <dgm:prSet presAssocID="{1A62DA99-0D31-42A2-BD91-A559D4D2CC6B}" presName="spH" presStyleCnt="0"/>
      <dgm:spPr/>
    </dgm:pt>
    <dgm:pt modelId="{8EAFE3DB-6CA3-4A0B-8CB9-5FE42F922207}" type="pres">
      <dgm:prSet presAssocID="{1A62DA99-0D31-42A2-BD91-A559D4D2CC6B}" presName="desTx" presStyleLbl="node1" presStyleIdx="1" presStyleCnt="3">
        <dgm:presLayoutVars>
          <dgm:bulletEnabled val="1"/>
        </dgm:presLayoutVars>
      </dgm:prSet>
      <dgm:spPr/>
      <dgm:t>
        <a:bodyPr/>
        <a:lstStyle/>
        <a:p>
          <a:endParaRPr lang="en-US"/>
        </a:p>
      </dgm:t>
    </dgm:pt>
    <dgm:pt modelId="{3FE24EB2-E387-48CC-9DC6-6B059ECEA5D9}" type="pres">
      <dgm:prSet presAssocID="{20EA8709-3841-469F-B5FB-750CCB88D6BF}" presName="spV" presStyleCnt="0"/>
      <dgm:spPr/>
    </dgm:pt>
    <dgm:pt modelId="{B16EE753-2F6C-44E8-A01A-56BB623564CD}" type="pres">
      <dgm:prSet presAssocID="{6B8DE4E7-ED1F-4AB0-A2F7-A5B69AA90B2A}" presName="linNode" presStyleCnt="0"/>
      <dgm:spPr/>
    </dgm:pt>
    <dgm:pt modelId="{6F068606-6BFA-45DD-ACF8-BEE6FC097755}" type="pres">
      <dgm:prSet presAssocID="{6B8DE4E7-ED1F-4AB0-A2F7-A5B69AA90B2A}" presName="parTx" presStyleLbl="revTx" presStyleIdx="2" presStyleCnt="3">
        <dgm:presLayoutVars>
          <dgm:chMax val="1"/>
          <dgm:bulletEnabled val="1"/>
        </dgm:presLayoutVars>
      </dgm:prSet>
      <dgm:spPr/>
      <dgm:t>
        <a:bodyPr/>
        <a:lstStyle/>
        <a:p>
          <a:endParaRPr lang="en-US"/>
        </a:p>
      </dgm:t>
    </dgm:pt>
    <dgm:pt modelId="{903B7045-ED76-4FA0-A36B-44401E0E221C}" type="pres">
      <dgm:prSet presAssocID="{6B8DE4E7-ED1F-4AB0-A2F7-A5B69AA90B2A}" presName="bracket" presStyleLbl="parChTrans1D1" presStyleIdx="2" presStyleCnt="3"/>
      <dgm:spPr/>
    </dgm:pt>
    <dgm:pt modelId="{9BB93168-8ECA-4B51-B2A7-AFB090697CF5}" type="pres">
      <dgm:prSet presAssocID="{6B8DE4E7-ED1F-4AB0-A2F7-A5B69AA90B2A}" presName="spH" presStyleCnt="0"/>
      <dgm:spPr/>
    </dgm:pt>
    <dgm:pt modelId="{D571C456-5846-45B9-A24E-AB7814889E6F}" type="pres">
      <dgm:prSet presAssocID="{6B8DE4E7-ED1F-4AB0-A2F7-A5B69AA90B2A}" presName="desTx" presStyleLbl="node1" presStyleIdx="2" presStyleCnt="3">
        <dgm:presLayoutVars>
          <dgm:bulletEnabled val="1"/>
        </dgm:presLayoutVars>
      </dgm:prSet>
      <dgm:spPr/>
      <dgm:t>
        <a:bodyPr/>
        <a:lstStyle/>
        <a:p>
          <a:endParaRPr lang="en-US"/>
        </a:p>
      </dgm:t>
    </dgm:pt>
  </dgm:ptLst>
  <dgm:cxnLst>
    <dgm:cxn modelId="{679F13E4-0C3B-49CF-A178-59EA66D21121}" srcId="{BE7E9EE5-DA3F-428C-BCE1-B80B7ECFAEB3}" destId="{6B8DE4E7-ED1F-4AB0-A2F7-A5B69AA90B2A}" srcOrd="2" destOrd="0" parTransId="{7203A486-EE62-4965-BBBE-B3D71861C9ED}" sibTransId="{0EEEF820-8F98-4CBB-8F0C-E43889BC8190}"/>
    <dgm:cxn modelId="{9DD896E0-A2DB-4E7C-B65E-84A48BFD99C3}" srcId="{BE7E9EE5-DA3F-428C-BCE1-B80B7ECFAEB3}" destId="{1A62DA99-0D31-42A2-BD91-A559D4D2CC6B}" srcOrd="1" destOrd="0" parTransId="{46E288AE-0088-498F-93E7-37C7D2187A35}" sibTransId="{20EA8709-3841-469F-B5FB-750CCB88D6BF}"/>
    <dgm:cxn modelId="{CA235032-CEB6-4C51-BF0D-2B356C6F7D6A}" srcId="{A925C963-FC16-4819-8E94-171DE0D66479}" destId="{DF3ACD2B-1427-4914-9275-2793043D39E9}" srcOrd="0" destOrd="0" parTransId="{F9013514-7A06-48CF-9E2E-737A6DC2BF9A}" sibTransId="{6AF84C60-18CF-48B6-914F-BF9AD0E60350}"/>
    <dgm:cxn modelId="{1890DFC6-E781-4C24-A45B-1C9C1463D48F}" srcId="{1A62DA99-0D31-42A2-BD91-A559D4D2CC6B}" destId="{C60A58E0-4944-4114-8D1B-9987B15050FD}" srcOrd="1" destOrd="0" parTransId="{CEDB12FC-A097-4FEB-8DAD-C4F007CB78BA}" sibTransId="{3CF6D6B0-527E-48F9-BCEB-3DBAAFC83856}"/>
    <dgm:cxn modelId="{F7324850-01E3-4AE7-91B2-CDA24712EED0}" srcId="{6B8DE4E7-ED1F-4AB0-A2F7-A5B69AA90B2A}" destId="{F5BA4ADF-391B-4CCD-AC61-0520219C3E48}" srcOrd="0" destOrd="0" parTransId="{C0F5BA2D-4EE0-4C85-9167-C21D0DC78CE4}" sibTransId="{B7F578CC-4911-4D25-BD86-ADD593DBDC0B}"/>
    <dgm:cxn modelId="{486933E2-9617-47E5-B18A-260A84125639}" srcId="{BE7E9EE5-DA3F-428C-BCE1-B80B7ECFAEB3}" destId="{A925C963-FC16-4819-8E94-171DE0D66479}" srcOrd="0" destOrd="0" parTransId="{0C73ED33-2A8D-4276-882C-AD91402C130A}" sibTransId="{FD7E6993-54C2-4317-A011-5589B87B1D94}"/>
    <dgm:cxn modelId="{084BE568-07DC-429B-B2C7-13A709ADD6AD}" type="presOf" srcId="{A925C963-FC16-4819-8E94-171DE0D66479}" destId="{3E41F4FC-3F72-4B56-B0EF-F3DE056DAF1A}" srcOrd="0" destOrd="0" presId="urn:diagrams.loki3.com/BracketList"/>
    <dgm:cxn modelId="{CD7C0587-A257-47D9-A8A7-EE6D4DD6E5EF}" srcId="{1A62DA99-0D31-42A2-BD91-A559D4D2CC6B}" destId="{34460CA3-0EEB-4616-9B3F-B61C652E48E8}" srcOrd="0" destOrd="0" parTransId="{C78A13F7-1E53-4791-940B-724B3C165F3B}" sibTransId="{BE97DFEB-3D54-44AE-BD3F-1F1BDC9DB9E4}"/>
    <dgm:cxn modelId="{57948601-4176-4649-B30F-6DDE5D840406}" type="presOf" srcId="{1A62DA99-0D31-42A2-BD91-A559D4D2CC6B}" destId="{44BEEF09-9432-404D-A873-E6F9891DA41D}" srcOrd="0" destOrd="0" presId="urn:diagrams.loki3.com/BracketList"/>
    <dgm:cxn modelId="{16A5CCA3-B22A-473A-8103-B409A74D1EAA}" type="presOf" srcId="{C60A58E0-4944-4114-8D1B-9987B15050FD}" destId="{8EAFE3DB-6CA3-4A0B-8CB9-5FE42F922207}" srcOrd="0" destOrd="1" presId="urn:diagrams.loki3.com/BracketList"/>
    <dgm:cxn modelId="{591F36A2-147F-4773-A0FC-22412AF5A872}" type="presOf" srcId="{F5BA4ADF-391B-4CCD-AC61-0520219C3E48}" destId="{D571C456-5846-45B9-A24E-AB7814889E6F}" srcOrd="0" destOrd="0" presId="urn:diagrams.loki3.com/BracketList"/>
    <dgm:cxn modelId="{27E1796D-DFCE-4C93-BADF-120DB7BF10E7}" type="presOf" srcId="{34460CA3-0EEB-4616-9B3F-B61C652E48E8}" destId="{8EAFE3DB-6CA3-4A0B-8CB9-5FE42F922207}" srcOrd="0" destOrd="0" presId="urn:diagrams.loki3.com/BracketList"/>
    <dgm:cxn modelId="{73DEEE6C-2FAD-43FA-8EB2-6576DCA9A159}" type="presOf" srcId="{6B8DE4E7-ED1F-4AB0-A2F7-A5B69AA90B2A}" destId="{6F068606-6BFA-45DD-ACF8-BEE6FC097755}" srcOrd="0" destOrd="0" presId="urn:diagrams.loki3.com/BracketList"/>
    <dgm:cxn modelId="{2CF587BD-680A-4997-B849-299FAA824481}" type="presOf" srcId="{BE7E9EE5-DA3F-428C-BCE1-B80B7ECFAEB3}" destId="{9265A091-4822-42FE-B7FD-54695B602ABE}" srcOrd="0" destOrd="0" presId="urn:diagrams.loki3.com/BracketList"/>
    <dgm:cxn modelId="{9FF71541-5186-4910-B98E-5BB93B8B41D6}" type="presOf" srcId="{DF3ACD2B-1427-4914-9275-2793043D39E9}" destId="{C3129DE7-C6F8-47D1-B3D4-5BE446FA89DA}" srcOrd="0" destOrd="0" presId="urn:diagrams.loki3.com/BracketList"/>
    <dgm:cxn modelId="{F4390D16-6728-4F34-AACC-D6D7337BFD94}" type="presParOf" srcId="{9265A091-4822-42FE-B7FD-54695B602ABE}" destId="{0F47F096-D710-49BD-86C2-5131BC2EAB41}" srcOrd="0" destOrd="0" presId="urn:diagrams.loki3.com/BracketList"/>
    <dgm:cxn modelId="{F22D7F96-0C94-493F-AB39-3269D112FA94}" type="presParOf" srcId="{0F47F096-D710-49BD-86C2-5131BC2EAB41}" destId="{3E41F4FC-3F72-4B56-B0EF-F3DE056DAF1A}" srcOrd="0" destOrd="0" presId="urn:diagrams.loki3.com/BracketList"/>
    <dgm:cxn modelId="{55C78E6E-8A17-4C15-A0CA-16CF16E15163}" type="presParOf" srcId="{0F47F096-D710-49BD-86C2-5131BC2EAB41}" destId="{115B2BA6-BC99-4F86-8171-D7E0AAE3C214}" srcOrd="1" destOrd="0" presId="urn:diagrams.loki3.com/BracketList"/>
    <dgm:cxn modelId="{6B3E6BB9-9755-4F82-9C79-6F296BA5BBE6}" type="presParOf" srcId="{0F47F096-D710-49BD-86C2-5131BC2EAB41}" destId="{C4F077BB-17FF-430E-B2E1-0258F19BA797}" srcOrd="2" destOrd="0" presId="urn:diagrams.loki3.com/BracketList"/>
    <dgm:cxn modelId="{46E27C32-C757-4026-8216-6BF01BF29FF3}" type="presParOf" srcId="{0F47F096-D710-49BD-86C2-5131BC2EAB41}" destId="{C3129DE7-C6F8-47D1-B3D4-5BE446FA89DA}" srcOrd="3" destOrd="0" presId="urn:diagrams.loki3.com/BracketList"/>
    <dgm:cxn modelId="{15969F8E-C0AA-4D34-9FEB-7497B8528966}" type="presParOf" srcId="{9265A091-4822-42FE-B7FD-54695B602ABE}" destId="{66971947-F566-4886-B062-783CCA2F8B5D}" srcOrd="1" destOrd="0" presId="urn:diagrams.loki3.com/BracketList"/>
    <dgm:cxn modelId="{CCFCCDC9-6948-4E99-B205-B8C3977B48D2}" type="presParOf" srcId="{9265A091-4822-42FE-B7FD-54695B602ABE}" destId="{3F233822-070A-4EB3-B54D-44948289D65E}" srcOrd="2" destOrd="0" presId="urn:diagrams.loki3.com/BracketList"/>
    <dgm:cxn modelId="{AC4AD1E6-E03C-472D-9335-83F5EB6A044B}" type="presParOf" srcId="{3F233822-070A-4EB3-B54D-44948289D65E}" destId="{44BEEF09-9432-404D-A873-E6F9891DA41D}" srcOrd="0" destOrd="0" presId="urn:diagrams.loki3.com/BracketList"/>
    <dgm:cxn modelId="{F8CDE9F5-BD79-4872-A5FC-99B45F3F067B}" type="presParOf" srcId="{3F233822-070A-4EB3-B54D-44948289D65E}" destId="{F5BBA591-1DC8-4F9E-ABFD-491AA34E6E50}" srcOrd="1" destOrd="0" presId="urn:diagrams.loki3.com/BracketList"/>
    <dgm:cxn modelId="{4CD97CB7-D006-4AAE-A8B8-AE4CE75078C7}" type="presParOf" srcId="{3F233822-070A-4EB3-B54D-44948289D65E}" destId="{85ECAA73-5E81-4A02-9EDB-8A577CFC7B92}" srcOrd="2" destOrd="0" presId="urn:diagrams.loki3.com/BracketList"/>
    <dgm:cxn modelId="{B94DEE24-CE03-4E88-B642-7AF8F83E21E7}" type="presParOf" srcId="{3F233822-070A-4EB3-B54D-44948289D65E}" destId="{8EAFE3DB-6CA3-4A0B-8CB9-5FE42F922207}" srcOrd="3" destOrd="0" presId="urn:diagrams.loki3.com/BracketList"/>
    <dgm:cxn modelId="{574FF573-CDEC-4145-9D9C-CFEBC4915DBA}" type="presParOf" srcId="{9265A091-4822-42FE-B7FD-54695B602ABE}" destId="{3FE24EB2-E387-48CC-9DC6-6B059ECEA5D9}" srcOrd="3" destOrd="0" presId="urn:diagrams.loki3.com/BracketList"/>
    <dgm:cxn modelId="{344FBDDA-17B8-412E-B424-26FC88EB99DC}" type="presParOf" srcId="{9265A091-4822-42FE-B7FD-54695B602ABE}" destId="{B16EE753-2F6C-44E8-A01A-56BB623564CD}" srcOrd="4" destOrd="0" presId="urn:diagrams.loki3.com/BracketList"/>
    <dgm:cxn modelId="{B4FFC0CF-0A7A-416A-9E9F-61BE6D2B1444}" type="presParOf" srcId="{B16EE753-2F6C-44E8-A01A-56BB623564CD}" destId="{6F068606-6BFA-45DD-ACF8-BEE6FC097755}" srcOrd="0" destOrd="0" presId="urn:diagrams.loki3.com/BracketList"/>
    <dgm:cxn modelId="{23CAD306-8589-43A8-8B7B-2CE57B0E534B}" type="presParOf" srcId="{B16EE753-2F6C-44E8-A01A-56BB623564CD}" destId="{903B7045-ED76-4FA0-A36B-44401E0E221C}" srcOrd="1" destOrd="0" presId="urn:diagrams.loki3.com/BracketList"/>
    <dgm:cxn modelId="{C902BE7E-68EE-47F5-AF04-097A276909E6}" type="presParOf" srcId="{B16EE753-2F6C-44E8-A01A-56BB623564CD}" destId="{9BB93168-8ECA-4B51-B2A7-AFB090697CF5}" srcOrd="2" destOrd="0" presId="urn:diagrams.loki3.com/BracketList"/>
    <dgm:cxn modelId="{33F95D3D-EEB8-4698-9EE9-5FC7B1ADEEFD}" type="presParOf" srcId="{B16EE753-2F6C-44E8-A01A-56BB623564CD}" destId="{D571C456-5846-45B9-A24E-AB7814889E6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75B283-AC80-4A5E-9CAA-D4712C43144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49811D1F-3011-4F40-8D0B-0B2FC9DF1DB2}">
      <dgm:prSet phldrT="[Text]" custT="1"/>
      <dgm:spPr/>
      <dgm:t>
        <a:bodyPr/>
        <a:lstStyle/>
        <a:p>
          <a:pPr>
            <a:lnSpc>
              <a:spcPct val="100000"/>
            </a:lnSpc>
            <a:spcBef>
              <a:spcPts val="0"/>
            </a:spcBef>
            <a:spcAft>
              <a:spcPts val="0"/>
            </a:spcAft>
          </a:pPr>
          <a:r>
            <a:rPr lang="en-US" sz="2400" dirty="0" smtClean="0"/>
            <a:t>Off-site</a:t>
          </a:r>
          <a:endParaRPr lang="en-US" sz="2400" dirty="0"/>
        </a:p>
      </dgm:t>
    </dgm:pt>
    <dgm:pt modelId="{15861283-2F46-4C1F-B14A-73CD0933F527}" type="parTrans" cxnId="{04969F1B-B78C-42F3-85F3-2931ECCCF2DA}">
      <dgm:prSet/>
      <dgm:spPr/>
      <dgm:t>
        <a:bodyPr/>
        <a:lstStyle/>
        <a:p>
          <a:pPr>
            <a:lnSpc>
              <a:spcPct val="100000"/>
            </a:lnSpc>
            <a:spcBef>
              <a:spcPts val="0"/>
            </a:spcBef>
            <a:spcAft>
              <a:spcPts val="0"/>
            </a:spcAft>
          </a:pPr>
          <a:endParaRPr lang="en-US" sz="2400"/>
        </a:p>
      </dgm:t>
    </dgm:pt>
    <dgm:pt modelId="{648E2F92-6677-44FF-B59A-6781206EDB6C}" type="sibTrans" cxnId="{04969F1B-B78C-42F3-85F3-2931ECCCF2DA}">
      <dgm:prSet/>
      <dgm:spPr/>
      <dgm:t>
        <a:bodyPr/>
        <a:lstStyle/>
        <a:p>
          <a:pPr>
            <a:lnSpc>
              <a:spcPct val="100000"/>
            </a:lnSpc>
            <a:spcBef>
              <a:spcPts val="0"/>
            </a:spcBef>
            <a:spcAft>
              <a:spcPts val="0"/>
            </a:spcAft>
          </a:pPr>
          <a:endParaRPr lang="en-US" sz="2400"/>
        </a:p>
      </dgm:t>
    </dgm:pt>
    <dgm:pt modelId="{5F021925-A614-4C3E-B326-4B15C975B471}">
      <dgm:prSet phldrT="[Text]" custT="1"/>
      <dgm:spPr/>
      <dgm:t>
        <a:bodyPr/>
        <a:lstStyle/>
        <a:p>
          <a:pPr>
            <a:lnSpc>
              <a:spcPct val="100000"/>
            </a:lnSpc>
            <a:spcBef>
              <a:spcPts val="0"/>
            </a:spcBef>
            <a:spcAft>
              <a:spcPts val="0"/>
            </a:spcAft>
          </a:pPr>
          <a:r>
            <a:rPr lang="en-US" sz="2400" dirty="0" smtClean="0"/>
            <a:t>Monitoring of webs, TV ads, publications</a:t>
          </a:r>
          <a:endParaRPr lang="en-US" sz="2400" dirty="0"/>
        </a:p>
      </dgm:t>
    </dgm:pt>
    <dgm:pt modelId="{5937C00C-0986-46C9-8C50-1C88E889BB0C}" type="parTrans" cxnId="{DA8FA60D-2F8A-4F6D-936F-747D8A863634}">
      <dgm:prSet/>
      <dgm:spPr/>
      <dgm:t>
        <a:bodyPr/>
        <a:lstStyle/>
        <a:p>
          <a:pPr>
            <a:lnSpc>
              <a:spcPct val="100000"/>
            </a:lnSpc>
            <a:spcBef>
              <a:spcPts val="0"/>
            </a:spcBef>
            <a:spcAft>
              <a:spcPts val="0"/>
            </a:spcAft>
          </a:pPr>
          <a:endParaRPr lang="en-US" sz="2400"/>
        </a:p>
      </dgm:t>
    </dgm:pt>
    <dgm:pt modelId="{350419BE-E041-4D0D-AA91-622DD053F9BE}" type="sibTrans" cxnId="{DA8FA60D-2F8A-4F6D-936F-747D8A863634}">
      <dgm:prSet/>
      <dgm:spPr/>
      <dgm:t>
        <a:bodyPr/>
        <a:lstStyle/>
        <a:p>
          <a:pPr>
            <a:lnSpc>
              <a:spcPct val="100000"/>
            </a:lnSpc>
            <a:spcBef>
              <a:spcPts val="0"/>
            </a:spcBef>
            <a:spcAft>
              <a:spcPts val="0"/>
            </a:spcAft>
          </a:pPr>
          <a:endParaRPr lang="en-US" sz="2400"/>
        </a:p>
      </dgm:t>
    </dgm:pt>
    <dgm:pt modelId="{450816BA-7119-494E-AB18-C960FC96FBE9}">
      <dgm:prSet phldrT="[Text]" custT="1"/>
      <dgm:spPr/>
      <dgm:t>
        <a:bodyPr/>
        <a:lstStyle/>
        <a:p>
          <a:pPr>
            <a:lnSpc>
              <a:spcPct val="100000"/>
            </a:lnSpc>
            <a:spcBef>
              <a:spcPts val="0"/>
            </a:spcBef>
            <a:spcAft>
              <a:spcPts val="0"/>
            </a:spcAft>
          </a:pPr>
          <a:r>
            <a:rPr lang="en-US" sz="2400" dirty="0" smtClean="0"/>
            <a:t>On-site</a:t>
          </a:r>
          <a:endParaRPr lang="en-US" sz="2400" dirty="0"/>
        </a:p>
      </dgm:t>
    </dgm:pt>
    <dgm:pt modelId="{34F6086E-D41F-4749-BF7C-E3D2973D8288}" type="parTrans" cxnId="{36A64E9C-8140-407D-94B1-89C3BECA995E}">
      <dgm:prSet/>
      <dgm:spPr/>
      <dgm:t>
        <a:bodyPr/>
        <a:lstStyle/>
        <a:p>
          <a:pPr>
            <a:lnSpc>
              <a:spcPct val="100000"/>
            </a:lnSpc>
            <a:spcBef>
              <a:spcPts val="0"/>
            </a:spcBef>
            <a:spcAft>
              <a:spcPts val="0"/>
            </a:spcAft>
          </a:pPr>
          <a:endParaRPr lang="en-US" sz="2400"/>
        </a:p>
      </dgm:t>
    </dgm:pt>
    <dgm:pt modelId="{093936EE-9BE1-4117-835A-57F87951BB38}" type="sibTrans" cxnId="{36A64E9C-8140-407D-94B1-89C3BECA995E}">
      <dgm:prSet/>
      <dgm:spPr/>
      <dgm:t>
        <a:bodyPr/>
        <a:lstStyle/>
        <a:p>
          <a:pPr>
            <a:lnSpc>
              <a:spcPct val="100000"/>
            </a:lnSpc>
            <a:spcBef>
              <a:spcPts val="0"/>
            </a:spcBef>
            <a:spcAft>
              <a:spcPts val="0"/>
            </a:spcAft>
          </a:pPr>
          <a:endParaRPr lang="en-US" sz="2400"/>
        </a:p>
      </dgm:t>
    </dgm:pt>
    <dgm:pt modelId="{8A011D06-66BC-4008-9AE6-41E04D667E55}">
      <dgm:prSet phldrT="[Text]" custT="1"/>
      <dgm:spPr/>
      <dgm:t>
        <a:bodyPr/>
        <a:lstStyle/>
        <a:p>
          <a:pPr>
            <a:lnSpc>
              <a:spcPct val="100000"/>
            </a:lnSpc>
            <a:spcBef>
              <a:spcPts val="0"/>
            </a:spcBef>
            <a:spcAft>
              <a:spcPts val="0"/>
            </a:spcAft>
          </a:pPr>
          <a:r>
            <a:rPr lang="en-US" sz="2400" dirty="0" smtClean="0"/>
            <a:t>Inspections</a:t>
          </a:r>
          <a:endParaRPr lang="en-US" sz="2400" dirty="0"/>
        </a:p>
      </dgm:t>
    </dgm:pt>
    <dgm:pt modelId="{8F7D2782-2CE3-4FBF-9C13-860C425465E5}" type="parTrans" cxnId="{7B68AFBE-120A-4381-BB8D-00F8A90287FA}">
      <dgm:prSet/>
      <dgm:spPr/>
      <dgm:t>
        <a:bodyPr/>
        <a:lstStyle/>
        <a:p>
          <a:pPr>
            <a:lnSpc>
              <a:spcPct val="100000"/>
            </a:lnSpc>
            <a:spcBef>
              <a:spcPts val="0"/>
            </a:spcBef>
            <a:spcAft>
              <a:spcPts val="0"/>
            </a:spcAft>
          </a:pPr>
          <a:endParaRPr lang="en-US" sz="2400"/>
        </a:p>
      </dgm:t>
    </dgm:pt>
    <dgm:pt modelId="{1455FCBD-1D3E-4E9E-8545-E7F21CFCB6DA}" type="sibTrans" cxnId="{7B68AFBE-120A-4381-BB8D-00F8A90287FA}">
      <dgm:prSet/>
      <dgm:spPr/>
      <dgm:t>
        <a:bodyPr/>
        <a:lstStyle/>
        <a:p>
          <a:pPr>
            <a:lnSpc>
              <a:spcPct val="100000"/>
            </a:lnSpc>
            <a:spcBef>
              <a:spcPts val="0"/>
            </a:spcBef>
            <a:spcAft>
              <a:spcPts val="0"/>
            </a:spcAft>
          </a:pPr>
          <a:endParaRPr lang="en-US" sz="2400"/>
        </a:p>
      </dgm:t>
    </dgm:pt>
    <dgm:pt modelId="{5CD5C063-4B38-4441-B6A9-37D2A9AE10D8}">
      <dgm:prSet phldrT="[Text]" custT="1"/>
      <dgm:spPr/>
      <dgm:t>
        <a:bodyPr/>
        <a:lstStyle/>
        <a:p>
          <a:pPr>
            <a:lnSpc>
              <a:spcPct val="100000"/>
            </a:lnSpc>
            <a:spcBef>
              <a:spcPts val="0"/>
            </a:spcBef>
            <a:spcAft>
              <a:spcPts val="0"/>
            </a:spcAft>
          </a:pPr>
          <a:r>
            <a:rPr lang="en-US" sz="2400" dirty="0" smtClean="0"/>
            <a:t>Enforcement</a:t>
          </a:r>
          <a:endParaRPr lang="en-US" sz="2400" dirty="0"/>
        </a:p>
      </dgm:t>
    </dgm:pt>
    <dgm:pt modelId="{8093D604-4547-4A64-A2E8-9AE2063D3C86}" type="parTrans" cxnId="{07C17573-0C32-4512-A2F8-6DFBE3566B92}">
      <dgm:prSet/>
      <dgm:spPr/>
      <dgm:t>
        <a:bodyPr/>
        <a:lstStyle/>
        <a:p>
          <a:pPr>
            <a:lnSpc>
              <a:spcPct val="100000"/>
            </a:lnSpc>
            <a:spcBef>
              <a:spcPts val="0"/>
            </a:spcBef>
            <a:spcAft>
              <a:spcPts val="0"/>
            </a:spcAft>
          </a:pPr>
          <a:endParaRPr lang="en-US" sz="2400"/>
        </a:p>
      </dgm:t>
    </dgm:pt>
    <dgm:pt modelId="{1802B471-5E59-48B8-A93B-0EFC11C6FE99}" type="sibTrans" cxnId="{07C17573-0C32-4512-A2F8-6DFBE3566B92}">
      <dgm:prSet/>
      <dgm:spPr/>
      <dgm:t>
        <a:bodyPr/>
        <a:lstStyle/>
        <a:p>
          <a:pPr>
            <a:lnSpc>
              <a:spcPct val="100000"/>
            </a:lnSpc>
            <a:spcBef>
              <a:spcPts val="0"/>
            </a:spcBef>
            <a:spcAft>
              <a:spcPts val="0"/>
            </a:spcAft>
          </a:pPr>
          <a:endParaRPr lang="en-US" sz="2400"/>
        </a:p>
      </dgm:t>
    </dgm:pt>
    <dgm:pt modelId="{96A1A8DD-68EF-4DBC-A60D-237949ADFFFB}">
      <dgm:prSet phldrT="[Text]" custT="1"/>
      <dgm:spPr/>
      <dgm:t>
        <a:bodyPr/>
        <a:lstStyle/>
        <a:p>
          <a:pPr>
            <a:lnSpc>
              <a:spcPct val="100000"/>
            </a:lnSpc>
            <a:spcBef>
              <a:spcPts val="0"/>
            </a:spcBef>
            <a:spcAft>
              <a:spcPts val="0"/>
            </a:spcAft>
          </a:pPr>
          <a:r>
            <a:rPr lang="en-US" sz="2000" dirty="0" smtClean="0"/>
            <a:t>Sanctions, fines, bans</a:t>
          </a:r>
          <a:endParaRPr lang="en-US" sz="2000" dirty="0"/>
        </a:p>
      </dgm:t>
    </dgm:pt>
    <dgm:pt modelId="{3D8E5E00-0BDF-4427-9AFA-986C2866CCC8}" type="parTrans" cxnId="{330E963C-B471-4425-95B7-41C0C645497A}">
      <dgm:prSet/>
      <dgm:spPr/>
      <dgm:t>
        <a:bodyPr/>
        <a:lstStyle/>
        <a:p>
          <a:pPr>
            <a:lnSpc>
              <a:spcPct val="100000"/>
            </a:lnSpc>
            <a:spcBef>
              <a:spcPts val="0"/>
            </a:spcBef>
            <a:spcAft>
              <a:spcPts val="0"/>
            </a:spcAft>
          </a:pPr>
          <a:endParaRPr lang="en-US" sz="2400"/>
        </a:p>
      </dgm:t>
    </dgm:pt>
    <dgm:pt modelId="{1C1C5103-07F8-411E-97EB-BD07C64E83D6}" type="sibTrans" cxnId="{330E963C-B471-4425-95B7-41C0C645497A}">
      <dgm:prSet/>
      <dgm:spPr/>
      <dgm:t>
        <a:bodyPr/>
        <a:lstStyle/>
        <a:p>
          <a:pPr>
            <a:lnSpc>
              <a:spcPct val="100000"/>
            </a:lnSpc>
            <a:spcBef>
              <a:spcPts val="0"/>
            </a:spcBef>
            <a:spcAft>
              <a:spcPts val="0"/>
            </a:spcAft>
          </a:pPr>
          <a:endParaRPr lang="en-US" sz="2400"/>
        </a:p>
      </dgm:t>
    </dgm:pt>
    <dgm:pt modelId="{ABC44A6D-BB2E-4D17-9774-03AF49B9D9A3}">
      <dgm:prSet phldrT="[Text]" custT="1"/>
      <dgm:spPr/>
      <dgm:t>
        <a:bodyPr/>
        <a:lstStyle/>
        <a:p>
          <a:pPr>
            <a:lnSpc>
              <a:spcPct val="100000"/>
            </a:lnSpc>
            <a:spcBef>
              <a:spcPts val="0"/>
            </a:spcBef>
            <a:spcAft>
              <a:spcPts val="0"/>
            </a:spcAft>
          </a:pPr>
          <a:r>
            <a:rPr lang="en-US" sz="2000" dirty="0" smtClean="0"/>
            <a:t>Order corrective actions</a:t>
          </a:r>
          <a:endParaRPr lang="en-US" sz="2000" dirty="0"/>
        </a:p>
      </dgm:t>
    </dgm:pt>
    <dgm:pt modelId="{7D64A967-B209-4C5D-A36F-EB70402CB3CE}" type="parTrans" cxnId="{64D3BF85-7E67-49F4-B7AC-489A980F5DBF}">
      <dgm:prSet/>
      <dgm:spPr/>
      <dgm:t>
        <a:bodyPr/>
        <a:lstStyle/>
        <a:p>
          <a:pPr>
            <a:lnSpc>
              <a:spcPct val="100000"/>
            </a:lnSpc>
            <a:spcBef>
              <a:spcPts val="0"/>
            </a:spcBef>
            <a:spcAft>
              <a:spcPts val="0"/>
            </a:spcAft>
          </a:pPr>
          <a:endParaRPr lang="en-US" sz="2400"/>
        </a:p>
      </dgm:t>
    </dgm:pt>
    <dgm:pt modelId="{A6A06886-B125-4F5E-99E7-2CDCCC6E2EC3}" type="sibTrans" cxnId="{64D3BF85-7E67-49F4-B7AC-489A980F5DBF}">
      <dgm:prSet/>
      <dgm:spPr/>
      <dgm:t>
        <a:bodyPr/>
        <a:lstStyle/>
        <a:p>
          <a:pPr>
            <a:lnSpc>
              <a:spcPct val="100000"/>
            </a:lnSpc>
            <a:spcBef>
              <a:spcPts val="0"/>
            </a:spcBef>
            <a:spcAft>
              <a:spcPts val="0"/>
            </a:spcAft>
          </a:pPr>
          <a:endParaRPr lang="en-US" sz="2400"/>
        </a:p>
      </dgm:t>
    </dgm:pt>
    <dgm:pt modelId="{79BDEE13-E955-46B4-8E04-0306DA242A43}">
      <dgm:prSet phldrT="[Text]" custT="1"/>
      <dgm:spPr/>
      <dgm:t>
        <a:bodyPr/>
        <a:lstStyle/>
        <a:p>
          <a:pPr>
            <a:lnSpc>
              <a:spcPct val="100000"/>
            </a:lnSpc>
            <a:spcBef>
              <a:spcPts val="0"/>
            </a:spcBef>
            <a:spcAft>
              <a:spcPts val="0"/>
            </a:spcAft>
          </a:pPr>
          <a:r>
            <a:rPr lang="en-US" sz="2000" dirty="0" smtClean="0"/>
            <a:t>Suspend/terminate license</a:t>
          </a:r>
          <a:endParaRPr lang="en-US" sz="2000" dirty="0"/>
        </a:p>
      </dgm:t>
    </dgm:pt>
    <dgm:pt modelId="{C9CD344B-6C48-44BA-8FD1-2788D1ED3F5A}" type="parTrans" cxnId="{529AFF76-9048-4021-A6FC-FA3DA1632363}">
      <dgm:prSet/>
      <dgm:spPr/>
      <dgm:t>
        <a:bodyPr/>
        <a:lstStyle/>
        <a:p>
          <a:pPr>
            <a:lnSpc>
              <a:spcPct val="100000"/>
            </a:lnSpc>
            <a:spcBef>
              <a:spcPts val="0"/>
            </a:spcBef>
            <a:spcAft>
              <a:spcPts val="0"/>
            </a:spcAft>
          </a:pPr>
          <a:endParaRPr lang="en-US" sz="2400"/>
        </a:p>
      </dgm:t>
    </dgm:pt>
    <dgm:pt modelId="{42043649-4E08-4122-9671-E7298D1F1B6F}" type="sibTrans" cxnId="{529AFF76-9048-4021-A6FC-FA3DA1632363}">
      <dgm:prSet/>
      <dgm:spPr/>
      <dgm:t>
        <a:bodyPr/>
        <a:lstStyle/>
        <a:p>
          <a:pPr>
            <a:lnSpc>
              <a:spcPct val="100000"/>
            </a:lnSpc>
            <a:spcBef>
              <a:spcPts val="0"/>
            </a:spcBef>
            <a:spcAft>
              <a:spcPts val="0"/>
            </a:spcAft>
          </a:pPr>
          <a:endParaRPr lang="en-US" sz="2400"/>
        </a:p>
      </dgm:t>
    </dgm:pt>
    <dgm:pt modelId="{20C88DFE-CAE9-4065-81C7-A3BAA008A6D0}">
      <dgm:prSet phldrT="[Text]" custT="1"/>
      <dgm:spPr/>
      <dgm:t>
        <a:bodyPr/>
        <a:lstStyle/>
        <a:p>
          <a:pPr>
            <a:lnSpc>
              <a:spcPct val="100000"/>
            </a:lnSpc>
            <a:spcBef>
              <a:spcPts val="0"/>
            </a:spcBef>
            <a:spcAft>
              <a:spcPts val="0"/>
            </a:spcAft>
          </a:pPr>
          <a:r>
            <a:rPr lang="en-US" sz="2000" dirty="0" smtClean="0"/>
            <a:t>Raised eyebrows &amp; warning letters </a:t>
          </a:r>
          <a:endParaRPr lang="en-US" sz="2000" dirty="0"/>
        </a:p>
      </dgm:t>
    </dgm:pt>
    <dgm:pt modelId="{21803442-A656-47A1-8CCE-0C3B7D9AC00C}" type="parTrans" cxnId="{13C34771-D713-455F-8190-01B644F71A85}">
      <dgm:prSet/>
      <dgm:spPr/>
      <dgm:t>
        <a:bodyPr/>
        <a:lstStyle/>
        <a:p>
          <a:pPr>
            <a:lnSpc>
              <a:spcPct val="100000"/>
            </a:lnSpc>
            <a:spcBef>
              <a:spcPts val="0"/>
            </a:spcBef>
            <a:spcAft>
              <a:spcPts val="0"/>
            </a:spcAft>
          </a:pPr>
          <a:endParaRPr lang="en-US" sz="2400"/>
        </a:p>
      </dgm:t>
    </dgm:pt>
    <dgm:pt modelId="{4138A082-0F8C-4543-B4C2-0D7D9EDF036A}" type="sibTrans" cxnId="{13C34771-D713-455F-8190-01B644F71A85}">
      <dgm:prSet/>
      <dgm:spPr/>
      <dgm:t>
        <a:bodyPr/>
        <a:lstStyle/>
        <a:p>
          <a:pPr>
            <a:lnSpc>
              <a:spcPct val="100000"/>
            </a:lnSpc>
            <a:spcBef>
              <a:spcPts val="0"/>
            </a:spcBef>
            <a:spcAft>
              <a:spcPts val="0"/>
            </a:spcAft>
          </a:pPr>
          <a:endParaRPr lang="en-US" sz="2400"/>
        </a:p>
      </dgm:t>
    </dgm:pt>
    <dgm:pt modelId="{E6F4EBC1-B2CB-425A-ABB4-6396DAD3DD33}" type="pres">
      <dgm:prSet presAssocID="{1475B283-AC80-4A5E-9CAA-D4712C431445}" presName="Name0" presStyleCnt="0">
        <dgm:presLayoutVars>
          <dgm:dir/>
          <dgm:animLvl val="lvl"/>
          <dgm:resizeHandles val="exact"/>
        </dgm:presLayoutVars>
      </dgm:prSet>
      <dgm:spPr/>
      <dgm:t>
        <a:bodyPr/>
        <a:lstStyle/>
        <a:p>
          <a:endParaRPr lang="en-US"/>
        </a:p>
      </dgm:t>
    </dgm:pt>
    <dgm:pt modelId="{E1489282-D57E-487B-B9F7-C5B78E928847}" type="pres">
      <dgm:prSet presAssocID="{49811D1F-3011-4F40-8D0B-0B2FC9DF1DB2}" presName="linNode" presStyleCnt="0"/>
      <dgm:spPr/>
    </dgm:pt>
    <dgm:pt modelId="{59A02866-A137-4547-B168-A90318C94C47}" type="pres">
      <dgm:prSet presAssocID="{49811D1F-3011-4F40-8D0B-0B2FC9DF1DB2}" presName="parentText" presStyleLbl="node1" presStyleIdx="0" presStyleCnt="3">
        <dgm:presLayoutVars>
          <dgm:chMax val="1"/>
          <dgm:bulletEnabled val="1"/>
        </dgm:presLayoutVars>
      </dgm:prSet>
      <dgm:spPr/>
      <dgm:t>
        <a:bodyPr/>
        <a:lstStyle/>
        <a:p>
          <a:endParaRPr lang="en-US"/>
        </a:p>
      </dgm:t>
    </dgm:pt>
    <dgm:pt modelId="{3CE80648-9D25-4BE3-B70B-BB6233D8ABD0}" type="pres">
      <dgm:prSet presAssocID="{49811D1F-3011-4F40-8D0B-0B2FC9DF1DB2}" presName="descendantText" presStyleLbl="alignAccFollowNode1" presStyleIdx="0" presStyleCnt="3">
        <dgm:presLayoutVars>
          <dgm:bulletEnabled val="1"/>
        </dgm:presLayoutVars>
      </dgm:prSet>
      <dgm:spPr/>
      <dgm:t>
        <a:bodyPr/>
        <a:lstStyle/>
        <a:p>
          <a:endParaRPr lang="en-US"/>
        </a:p>
      </dgm:t>
    </dgm:pt>
    <dgm:pt modelId="{C844D4B4-82B3-40CC-9FCC-D6D1A87C9DC0}" type="pres">
      <dgm:prSet presAssocID="{648E2F92-6677-44FF-B59A-6781206EDB6C}" presName="sp" presStyleCnt="0"/>
      <dgm:spPr/>
    </dgm:pt>
    <dgm:pt modelId="{6E57E4BC-149B-4125-BFD5-BEC0D976DE64}" type="pres">
      <dgm:prSet presAssocID="{450816BA-7119-494E-AB18-C960FC96FBE9}" presName="linNode" presStyleCnt="0"/>
      <dgm:spPr/>
    </dgm:pt>
    <dgm:pt modelId="{AAF89A7D-9C07-401D-9182-DA2CB98FE349}" type="pres">
      <dgm:prSet presAssocID="{450816BA-7119-494E-AB18-C960FC96FBE9}" presName="parentText" presStyleLbl="node1" presStyleIdx="1" presStyleCnt="3">
        <dgm:presLayoutVars>
          <dgm:chMax val="1"/>
          <dgm:bulletEnabled val="1"/>
        </dgm:presLayoutVars>
      </dgm:prSet>
      <dgm:spPr/>
      <dgm:t>
        <a:bodyPr/>
        <a:lstStyle/>
        <a:p>
          <a:endParaRPr lang="en-US"/>
        </a:p>
      </dgm:t>
    </dgm:pt>
    <dgm:pt modelId="{52867FC3-4D89-4E01-A5C9-CA832ECB083D}" type="pres">
      <dgm:prSet presAssocID="{450816BA-7119-494E-AB18-C960FC96FBE9}" presName="descendantText" presStyleLbl="alignAccFollowNode1" presStyleIdx="1" presStyleCnt="3">
        <dgm:presLayoutVars>
          <dgm:bulletEnabled val="1"/>
        </dgm:presLayoutVars>
      </dgm:prSet>
      <dgm:spPr/>
      <dgm:t>
        <a:bodyPr/>
        <a:lstStyle/>
        <a:p>
          <a:endParaRPr lang="en-US"/>
        </a:p>
      </dgm:t>
    </dgm:pt>
    <dgm:pt modelId="{378B9645-7718-4F3A-B297-DB2CF34D3EDA}" type="pres">
      <dgm:prSet presAssocID="{093936EE-9BE1-4117-835A-57F87951BB38}" presName="sp" presStyleCnt="0"/>
      <dgm:spPr/>
    </dgm:pt>
    <dgm:pt modelId="{09635973-5D1E-404A-9278-38C92312E5B1}" type="pres">
      <dgm:prSet presAssocID="{5CD5C063-4B38-4441-B6A9-37D2A9AE10D8}" presName="linNode" presStyleCnt="0"/>
      <dgm:spPr/>
    </dgm:pt>
    <dgm:pt modelId="{9799552B-95E1-4BEA-A28F-180C47A09ECC}" type="pres">
      <dgm:prSet presAssocID="{5CD5C063-4B38-4441-B6A9-37D2A9AE10D8}" presName="parentText" presStyleLbl="node1" presStyleIdx="2" presStyleCnt="3">
        <dgm:presLayoutVars>
          <dgm:chMax val="1"/>
          <dgm:bulletEnabled val="1"/>
        </dgm:presLayoutVars>
      </dgm:prSet>
      <dgm:spPr/>
      <dgm:t>
        <a:bodyPr/>
        <a:lstStyle/>
        <a:p>
          <a:endParaRPr lang="en-US"/>
        </a:p>
      </dgm:t>
    </dgm:pt>
    <dgm:pt modelId="{CDD33769-EA3A-4BFA-AE57-890415C56B9B}" type="pres">
      <dgm:prSet presAssocID="{5CD5C063-4B38-4441-B6A9-37D2A9AE10D8}" presName="descendantText" presStyleLbl="alignAccFollowNode1" presStyleIdx="2" presStyleCnt="3">
        <dgm:presLayoutVars>
          <dgm:bulletEnabled val="1"/>
        </dgm:presLayoutVars>
      </dgm:prSet>
      <dgm:spPr/>
      <dgm:t>
        <a:bodyPr/>
        <a:lstStyle/>
        <a:p>
          <a:endParaRPr lang="en-US"/>
        </a:p>
      </dgm:t>
    </dgm:pt>
  </dgm:ptLst>
  <dgm:cxnLst>
    <dgm:cxn modelId="{76E36CA6-AD1F-4994-B369-D145A8674919}" type="presOf" srcId="{450816BA-7119-494E-AB18-C960FC96FBE9}" destId="{AAF89A7D-9C07-401D-9182-DA2CB98FE349}" srcOrd="0" destOrd="0" presId="urn:microsoft.com/office/officeart/2005/8/layout/vList5"/>
    <dgm:cxn modelId="{7B68AFBE-120A-4381-BB8D-00F8A90287FA}" srcId="{450816BA-7119-494E-AB18-C960FC96FBE9}" destId="{8A011D06-66BC-4008-9AE6-41E04D667E55}" srcOrd="0" destOrd="0" parTransId="{8F7D2782-2CE3-4FBF-9C13-860C425465E5}" sibTransId="{1455FCBD-1D3E-4E9E-8545-E7F21CFCB6DA}"/>
    <dgm:cxn modelId="{330E963C-B471-4425-95B7-41C0C645497A}" srcId="{5CD5C063-4B38-4441-B6A9-37D2A9AE10D8}" destId="{96A1A8DD-68EF-4DBC-A60D-237949ADFFFB}" srcOrd="0" destOrd="0" parTransId="{3D8E5E00-0BDF-4427-9AFA-986C2866CCC8}" sibTransId="{1C1C5103-07F8-411E-97EB-BD07C64E83D6}"/>
    <dgm:cxn modelId="{64D3BF85-7E67-49F4-B7AC-489A980F5DBF}" srcId="{5CD5C063-4B38-4441-B6A9-37D2A9AE10D8}" destId="{ABC44A6D-BB2E-4D17-9774-03AF49B9D9A3}" srcOrd="1" destOrd="0" parTransId="{7D64A967-B209-4C5D-A36F-EB70402CB3CE}" sibTransId="{A6A06886-B125-4F5E-99E7-2CDCCC6E2EC3}"/>
    <dgm:cxn modelId="{DA8FA60D-2F8A-4F6D-936F-747D8A863634}" srcId="{49811D1F-3011-4F40-8D0B-0B2FC9DF1DB2}" destId="{5F021925-A614-4C3E-B326-4B15C975B471}" srcOrd="0" destOrd="0" parTransId="{5937C00C-0986-46C9-8C50-1C88E889BB0C}" sibTransId="{350419BE-E041-4D0D-AA91-622DD053F9BE}"/>
    <dgm:cxn modelId="{36A64E9C-8140-407D-94B1-89C3BECA995E}" srcId="{1475B283-AC80-4A5E-9CAA-D4712C431445}" destId="{450816BA-7119-494E-AB18-C960FC96FBE9}" srcOrd="1" destOrd="0" parTransId="{34F6086E-D41F-4749-BF7C-E3D2973D8288}" sibTransId="{093936EE-9BE1-4117-835A-57F87951BB38}"/>
    <dgm:cxn modelId="{04969F1B-B78C-42F3-85F3-2931ECCCF2DA}" srcId="{1475B283-AC80-4A5E-9CAA-D4712C431445}" destId="{49811D1F-3011-4F40-8D0B-0B2FC9DF1DB2}" srcOrd="0" destOrd="0" parTransId="{15861283-2F46-4C1F-B14A-73CD0933F527}" sibTransId="{648E2F92-6677-44FF-B59A-6781206EDB6C}"/>
    <dgm:cxn modelId="{5422DB5A-F509-4916-BEA3-320195A70A90}" type="presOf" srcId="{1475B283-AC80-4A5E-9CAA-D4712C431445}" destId="{E6F4EBC1-B2CB-425A-ABB4-6396DAD3DD33}" srcOrd="0" destOrd="0" presId="urn:microsoft.com/office/officeart/2005/8/layout/vList5"/>
    <dgm:cxn modelId="{92B6BA66-9605-4FAB-9EBE-0429902DE19D}" type="presOf" srcId="{79BDEE13-E955-46B4-8E04-0306DA242A43}" destId="{CDD33769-EA3A-4BFA-AE57-890415C56B9B}" srcOrd="0" destOrd="2" presId="urn:microsoft.com/office/officeart/2005/8/layout/vList5"/>
    <dgm:cxn modelId="{F39D4666-55FD-4FA3-8323-54DBCC4C0D75}" type="presOf" srcId="{ABC44A6D-BB2E-4D17-9774-03AF49B9D9A3}" destId="{CDD33769-EA3A-4BFA-AE57-890415C56B9B}" srcOrd="0" destOrd="1" presId="urn:microsoft.com/office/officeart/2005/8/layout/vList5"/>
    <dgm:cxn modelId="{5AD389DA-79B2-47C3-B115-60D219FC5BB4}" type="presOf" srcId="{8A011D06-66BC-4008-9AE6-41E04D667E55}" destId="{52867FC3-4D89-4E01-A5C9-CA832ECB083D}" srcOrd="0" destOrd="0" presId="urn:microsoft.com/office/officeart/2005/8/layout/vList5"/>
    <dgm:cxn modelId="{C514DD1D-B630-424F-A396-4CDFC8C5391B}" type="presOf" srcId="{5CD5C063-4B38-4441-B6A9-37D2A9AE10D8}" destId="{9799552B-95E1-4BEA-A28F-180C47A09ECC}" srcOrd="0" destOrd="0" presId="urn:microsoft.com/office/officeart/2005/8/layout/vList5"/>
    <dgm:cxn modelId="{43E06703-3A73-49C2-BA03-8C492CAD11EB}" type="presOf" srcId="{49811D1F-3011-4F40-8D0B-0B2FC9DF1DB2}" destId="{59A02866-A137-4547-B168-A90318C94C47}" srcOrd="0" destOrd="0" presId="urn:microsoft.com/office/officeart/2005/8/layout/vList5"/>
    <dgm:cxn modelId="{403D5D36-F7CF-4DEE-9DCD-63BB98B5AD6F}" type="presOf" srcId="{96A1A8DD-68EF-4DBC-A60D-237949ADFFFB}" destId="{CDD33769-EA3A-4BFA-AE57-890415C56B9B}" srcOrd="0" destOrd="0" presId="urn:microsoft.com/office/officeart/2005/8/layout/vList5"/>
    <dgm:cxn modelId="{43644FF3-7248-4017-ADEB-7839D1BADE0A}" type="presOf" srcId="{5F021925-A614-4C3E-B326-4B15C975B471}" destId="{3CE80648-9D25-4BE3-B70B-BB6233D8ABD0}" srcOrd="0" destOrd="0" presId="urn:microsoft.com/office/officeart/2005/8/layout/vList5"/>
    <dgm:cxn modelId="{CB027801-FC44-4BE8-B8C2-B521A075A254}" type="presOf" srcId="{20C88DFE-CAE9-4065-81C7-A3BAA008A6D0}" destId="{CDD33769-EA3A-4BFA-AE57-890415C56B9B}" srcOrd="0" destOrd="3" presId="urn:microsoft.com/office/officeart/2005/8/layout/vList5"/>
    <dgm:cxn modelId="{07C17573-0C32-4512-A2F8-6DFBE3566B92}" srcId="{1475B283-AC80-4A5E-9CAA-D4712C431445}" destId="{5CD5C063-4B38-4441-B6A9-37D2A9AE10D8}" srcOrd="2" destOrd="0" parTransId="{8093D604-4547-4A64-A2E8-9AE2063D3C86}" sibTransId="{1802B471-5E59-48B8-A93B-0EFC11C6FE99}"/>
    <dgm:cxn modelId="{13C34771-D713-455F-8190-01B644F71A85}" srcId="{5CD5C063-4B38-4441-B6A9-37D2A9AE10D8}" destId="{20C88DFE-CAE9-4065-81C7-A3BAA008A6D0}" srcOrd="3" destOrd="0" parTransId="{21803442-A656-47A1-8CCE-0C3B7D9AC00C}" sibTransId="{4138A082-0F8C-4543-B4C2-0D7D9EDF036A}"/>
    <dgm:cxn modelId="{529AFF76-9048-4021-A6FC-FA3DA1632363}" srcId="{5CD5C063-4B38-4441-B6A9-37D2A9AE10D8}" destId="{79BDEE13-E955-46B4-8E04-0306DA242A43}" srcOrd="2" destOrd="0" parTransId="{C9CD344B-6C48-44BA-8FD1-2788D1ED3F5A}" sibTransId="{42043649-4E08-4122-9671-E7298D1F1B6F}"/>
    <dgm:cxn modelId="{07E32DC3-974D-47B9-B543-4EFF79EB5140}" type="presParOf" srcId="{E6F4EBC1-B2CB-425A-ABB4-6396DAD3DD33}" destId="{E1489282-D57E-487B-B9F7-C5B78E928847}" srcOrd="0" destOrd="0" presId="urn:microsoft.com/office/officeart/2005/8/layout/vList5"/>
    <dgm:cxn modelId="{4ED3019D-BF16-4548-91A4-F3323E9AF3D6}" type="presParOf" srcId="{E1489282-D57E-487B-B9F7-C5B78E928847}" destId="{59A02866-A137-4547-B168-A90318C94C47}" srcOrd="0" destOrd="0" presId="urn:microsoft.com/office/officeart/2005/8/layout/vList5"/>
    <dgm:cxn modelId="{8672C0E5-26FE-4D7B-BB50-5BEFF3E53BD0}" type="presParOf" srcId="{E1489282-D57E-487B-B9F7-C5B78E928847}" destId="{3CE80648-9D25-4BE3-B70B-BB6233D8ABD0}" srcOrd="1" destOrd="0" presId="urn:microsoft.com/office/officeart/2005/8/layout/vList5"/>
    <dgm:cxn modelId="{3DC1845D-BEEA-4A3F-91B8-79194F1A92BD}" type="presParOf" srcId="{E6F4EBC1-B2CB-425A-ABB4-6396DAD3DD33}" destId="{C844D4B4-82B3-40CC-9FCC-D6D1A87C9DC0}" srcOrd="1" destOrd="0" presId="urn:microsoft.com/office/officeart/2005/8/layout/vList5"/>
    <dgm:cxn modelId="{73F777D5-6960-437E-AC81-20F696EC01DB}" type="presParOf" srcId="{E6F4EBC1-B2CB-425A-ABB4-6396DAD3DD33}" destId="{6E57E4BC-149B-4125-BFD5-BEC0D976DE64}" srcOrd="2" destOrd="0" presId="urn:microsoft.com/office/officeart/2005/8/layout/vList5"/>
    <dgm:cxn modelId="{EB7B91D6-8434-4296-B88C-24C0A8DE656D}" type="presParOf" srcId="{6E57E4BC-149B-4125-BFD5-BEC0D976DE64}" destId="{AAF89A7D-9C07-401D-9182-DA2CB98FE349}" srcOrd="0" destOrd="0" presId="urn:microsoft.com/office/officeart/2005/8/layout/vList5"/>
    <dgm:cxn modelId="{1AC575AA-42A9-484F-89FE-2FF8002B8793}" type="presParOf" srcId="{6E57E4BC-149B-4125-BFD5-BEC0D976DE64}" destId="{52867FC3-4D89-4E01-A5C9-CA832ECB083D}" srcOrd="1" destOrd="0" presId="urn:microsoft.com/office/officeart/2005/8/layout/vList5"/>
    <dgm:cxn modelId="{DC476445-F5B0-4E5B-B468-34F5818D92D4}" type="presParOf" srcId="{E6F4EBC1-B2CB-425A-ABB4-6396DAD3DD33}" destId="{378B9645-7718-4F3A-B297-DB2CF34D3EDA}" srcOrd="3" destOrd="0" presId="urn:microsoft.com/office/officeart/2005/8/layout/vList5"/>
    <dgm:cxn modelId="{AEDCBA88-7A8E-4AC2-84B3-AEC7508EC00F}" type="presParOf" srcId="{E6F4EBC1-B2CB-425A-ABB4-6396DAD3DD33}" destId="{09635973-5D1E-404A-9278-38C92312E5B1}" srcOrd="4" destOrd="0" presId="urn:microsoft.com/office/officeart/2005/8/layout/vList5"/>
    <dgm:cxn modelId="{81B9F60F-65A3-4AF9-886E-7F52FA3F320E}" type="presParOf" srcId="{09635973-5D1E-404A-9278-38C92312E5B1}" destId="{9799552B-95E1-4BEA-A28F-180C47A09ECC}" srcOrd="0" destOrd="0" presId="urn:microsoft.com/office/officeart/2005/8/layout/vList5"/>
    <dgm:cxn modelId="{025DA022-70CE-4660-A703-992DDA64A829}" type="presParOf" srcId="{09635973-5D1E-404A-9278-38C92312E5B1}" destId="{CDD33769-EA3A-4BFA-AE57-890415C56B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8F6AA7-0A25-4180-B5FC-6B440D0A629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957CD8E-724F-48A3-AE2B-B5B080EC74B9}">
      <dgm:prSet phldrT="[Text]" custT="1"/>
      <dgm:spPr/>
      <dgm:t>
        <a:bodyPr/>
        <a:lstStyle/>
        <a:p>
          <a:r>
            <a:rPr lang="en-US" sz="2800" dirty="0" smtClean="0"/>
            <a:t>Mystery shopping</a:t>
          </a:r>
          <a:endParaRPr lang="en-US" sz="2800" dirty="0"/>
        </a:p>
      </dgm:t>
    </dgm:pt>
    <dgm:pt modelId="{37854B86-49ED-423B-9B71-787DDDF2EF56}" type="parTrans" cxnId="{FEE0E65E-4FAB-4420-96B0-7436EF6F5A2A}">
      <dgm:prSet/>
      <dgm:spPr/>
      <dgm:t>
        <a:bodyPr/>
        <a:lstStyle/>
        <a:p>
          <a:endParaRPr lang="en-US" sz="2400"/>
        </a:p>
      </dgm:t>
    </dgm:pt>
    <dgm:pt modelId="{CBB03A0B-0E35-47AB-872D-4F20B8B6FB69}" type="sibTrans" cxnId="{FEE0E65E-4FAB-4420-96B0-7436EF6F5A2A}">
      <dgm:prSet/>
      <dgm:spPr/>
      <dgm:t>
        <a:bodyPr/>
        <a:lstStyle/>
        <a:p>
          <a:endParaRPr lang="en-US" sz="2400"/>
        </a:p>
      </dgm:t>
    </dgm:pt>
    <dgm:pt modelId="{FED18296-A103-4785-91AB-63C530E360E1}">
      <dgm:prSet phldrT="[Text]" custT="1"/>
      <dgm:spPr/>
      <dgm:t>
        <a:bodyPr/>
        <a:lstStyle/>
        <a:p>
          <a:r>
            <a:rPr lang="en-US" sz="2400" dirty="0" smtClean="0"/>
            <a:t>Sales, disclosure</a:t>
          </a:r>
          <a:endParaRPr lang="en-US" sz="2400" dirty="0"/>
        </a:p>
      </dgm:t>
    </dgm:pt>
    <dgm:pt modelId="{606DF3EE-6DD6-4993-AFF0-304FF82D0FA5}" type="parTrans" cxnId="{30D75C55-D630-4249-80BE-934A91797C81}">
      <dgm:prSet/>
      <dgm:spPr/>
      <dgm:t>
        <a:bodyPr/>
        <a:lstStyle/>
        <a:p>
          <a:endParaRPr lang="en-US" sz="2400"/>
        </a:p>
      </dgm:t>
    </dgm:pt>
    <dgm:pt modelId="{3970DD0D-028C-4894-B2C7-8BF23C232C9C}" type="sibTrans" cxnId="{30D75C55-D630-4249-80BE-934A91797C81}">
      <dgm:prSet/>
      <dgm:spPr/>
      <dgm:t>
        <a:bodyPr/>
        <a:lstStyle/>
        <a:p>
          <a:endParaRPr lang="en-US" sz="2400"/>
        </a:p>
      </dgm:t>
    </dgm:pt>
    <dgm:pt modelId="{2E6A033C-E83A-4BBF-9F19-62431D26CBC6}">
      <dgm:prSet phldrT="[Text]" phldr="1" custT="1"/>
      <dgm:spPr/>
      <dgm:t>
        <a:bodyPr/>
        <a:lstStyle/>
        <a:p>
          <a:endParaRPr lang="en-US" sz="2400"/>
        </a:p>
      </dgm:t>
    </dgm:pt>
    <dgm:pt modelId="{EA4FB9AE-61FB-4473-9843-525E777D6B22}" type="parTrans" cxnId="{F27088DD-3FCC-4BF9-BB7B-B731B370E274}">
      <dgm:prSet/>
      <dgm:spPr/>
      <dgm:t>
        <a:bodyPr/>
        <a:lstStyle/>
        <a:p>
          <a:endParaRPr lang="en-US" sz="2400"/>
        </a:p>
      </dgm:t>
    </dgm:pt>
    <dgm:pt modelId="{FCBF4F0A-744A-4939-9818-A74E75BFA5BE}" type="sibTrans" cxnId="{F27088DD-3FCC-4BF9-BB7B-B731B370E274}">
      <dgm:prSet/>
      <dgm:spPr/>
      <dgm:t>
        <a:bodyPr/>
        <a:lstStyle/>
        <a:p>
          <a:endParaRPr lang="en-US" sz="2400"/>
        </a:p>
      </dgm:t>
    </dgm:pt>
    <dgm:pt modelId="{81410F68-419B-43B0-8558-494BCEF7D009}">
      <dgm:prSet phldrT="[Text]" custT="1"/>
      <dgm:spPr/>
      <dgm:t>
        <a:bodyPr/>
        <a:lstStyle/>
        <a:p>
          <a:r>
            <a:rPr lang="en-US" sz="2800" dirty="0" smtClean="0"/>
            <a:t>Focus Group</a:t>
          </a:r>
          <a:endParaRPr lang="en-US" sz="2800" dirty="0"/>
        </a:p>
      </dgm:t>
    </dgm:pt>
    <dgm:pt modelId="{F1DDAB14-3D19-439E-B088-EE4F0835E703}" type="parTrans" cxnId="{4E9E9780-2D61-49EC-A787-84F562962786}">
      <dgm:prSet/>
      <dgm:spPr/>
      <dgm:t>
        <a:bodyPr/>
        <a:lstStyle/>
        <a:p>
          <a:endParaRPr lang="en-US" sz="2400"/>
        </a:p>
      </dgm:t>
    </dgm:pt>
    <dgm:pt modelId="{B2E7A3FB-B7A8-49D2-9B22-790647391D1E}" type="sibTrans" cxnId="{4E9E9780-2D61-49EC-A787-84F562962786}">
      <dgm:prSet/>
      <dgm:spPr/>
      <dgm:t>
        <a:bodyPr/>
        <a:lstStyle/>
        <a:p>
          <a:endParaRPr lang="en-US" sz="2400"/>
        </a:p>
      </dgm:t>
    </dgm:pt>
    <dgm:pt modelId="{5A3F0DDC-94E8-4C28-979A-B41EDE2291C9}">
      <dgm:prSet phldrT="[Text]" custT="1"/>
      <dgm:spPr/>
      <dgm:t>
        <a:bodyPr/>
        <a:lstStyle/>
        <a:p>
          <a:r>
            <a:rPr lang="en-US" sz="2400" dirty="0" smtClean="0"/>
            <a:t>Disclosure – proper language, suitability, not misleading</a:t>
          </a:r>
          <a:endParaRPr lang="en-US" sz="2400" dirty="0"/>
        </a:p>
      </dgm:t>
    </dgm:pt>
    <dgm:pt modelId="{E78FD5F2-1E7D-4487-B984-8656C0B5493E}" type="parTrans" cxnId="{FD4439B9-72F3-4F87-B76B-05ED2E334A70}">
      <dgm:prSet/>
      <dgm:spPr/>
      <dgm:t>
        <a:bodyPr/>
        <a:lstStyle/>
        <a:p>
          <a:endParaRPr lang="en-US" sz="2400"/>
        </a:p>
      </dgm:t>
    </dgm:pt>
    <dgm:pt modelId="{5F1CAAEB-D1C9-4589-A68D-DF70470B050B}" type="sibTrans" cxnId="{FD4439B9-72F3-4F87-B76B-05ED2E334A70}">
      <dgm:prSet/>
      <dgm:spPr/>
      <dgm:t>
        <a:bodyPr/>
        <a:lstStyle/>
        <a:p>
          <a:endParaRPr lang="en-US" sz="2400"/>
        </a:p>
      </dgm:t>
    </dgm:pt>
    <dgm:pt modelId="{203EB5D7-C2DE-4778-90E6-6A02BB9CF082}">
      <dgm:prSet phldrT="[Text]" custT="1"/>
      <dgm:spPr/>
      <dgm:t>
        <a:bodyPr/>
        <a:lstStyle/>
        <a:p>
          <a:r>
            <a:rPr lang="en-US" sz="2800" dirty="0" smtClean="0"/>
            <a:t>Enforcement</a:t>
          </a:r>
          <a:endParaRPr lang="en-US" sz="2800" dirty="0"/>
        </a:p>
      </dgm:t>
    </dgm:pt>
    <dgm:pt modelId="{7457445F-91AB-4727-B7EC-DE998FEB1230}" type="parTrans" cxnId="{0A975A66-998E-4B11-B8C5-ADBFEEC1D4A4}">
      <dgm:prSet/>
      <dgm:spPr/>
      <dgm:t>
        <a:bodyPr/>
        <a:lstStyle/>
        <a:p>
          <a:endParaRPr lang="en-US" sz="2400"/>
        </a:p>
      </dgm:t>
    </dgm:pt>
    <dgm:pt modelId="{CA6B89B6-ED7C-4FA6-9848-77DB2C4E52D9}" type="sibTrans" cxnId="{0A975A66-998E-4B11-B8C5-ADBFEEC1D4A4}">
      <dgm:prSet/>
      <dgm:spPr/>
      <dgm:t>
        <a:bodyPr/>
        <a:lstStyle/>
        <a:p>
          <a:endParaRPr lang="en-US" sz="2400"/>
        </a:p>
      </dgm:t>
    </dgm:pt>
    <dgm:pt modelId="{94F360A0-352A-4464-B47E-F233AABCB1B1}">
      <dgm:prSet phldrT="[Text]" custT="1"/>
      <dgm:spPr/>
      <dgm:t>
        <a:bodyPr/>
        <a:lstStyle/>
        <a:p>
          <a:r>
            <a:rPr lang="en-US" sz="2400" dirty="0" smtClean="0"/>
            <a:t>Public warning/guidance</a:t>
          </a:r>
          <a:endParaRPr lang="en-US" sz="2400" dirty="0"/>
        </a:p>
      </dgm:t>
    </dgm:pt>
    <dgm:pt modelId="{254D4E77-A6AD-4BE6-8603-9521F82FF09D}" type="parTrans" cxnId="{F7C642C9-771B-46A6-8649-E5E9CA72641C}">
      <dgm:prSet/>
      <dgm:spPr/>
      <dgm:t>
        <a:bodyPr/>
        <a:lstStyle/>
        <a:p>
          <a:endParaRPr lang="en-US" sz="2400"/>
        </a:p>
      </dgm:t>
    </dgm:pt>
    <dgm:pt modelId="{4B6EABC4-8FC4-4D53-ACA1-D4C4D2623EFD}" type="sibTrans" cxnId="{F7C642C9-771B-46A6-8649-E5E9CA72641C}">
      <dgm:prSet/>
      <dgm:spPr/>
      <dgm:t>
        <a:bodyPr/>
        <a:lstStyle/>
        <a:p>
          <a:endParaRPr lang="en-US" sz="2400"/>
        </a:p>
      </dgm:t>
    </dgm:pt>
    <dgm:pt modelId="{4A403B3E-E1D4-494A-8D66-520387BFBE04}">
      <dgm:prSet phldrT="[Text]" custT="1"/>
      <dgm:spPr/>
      <dgm:t>
        <a:bodyPr/>
        <a:lstStyle/>
        <a:p>
          <a:r>
            <a:rPr lang="en-US" sz="2400" dirty="0" smtClean="0"/>
            <a:t>“name and shame”</a:t>
          </a:r>
          <a:endParaRPr lang="en-US" sz="2400" dirty="0"/>
        </a:p>
      </dgm:t>
    </dgm:pt>
    <dgm:pt modelId="{CB5D2E22-331C-43D4-9253-1626B4EF5B68}" type="parTrans" cxnId="{251A9A42-F915-4317-AD02-2242D557374F}">
      <dgm:prSet/>
      <dgm:spPr/>
      <dgm:t>
        <a:bodyPr/>
        <a:lstStyle/>
        <a:p>
          <a:endParaRPr lang="en-US" sz="2400"/>
        </a:p>
      </dgm:t>
    </dgm:pt>
    <dgm:pt modelId="{3CC72F4B-1800-4459-B6CC-ABAF633D163B}" type="sibTrans" cxnId="{251A9A42-F915-4317-AD02-2242D557374F}">
      <dgm:prSet/>
      <dgm:spPr/>
      <dgm:t>
        <a:bodyPr/>
        <a:lstStyle/>
        <a:p>
          <a:endParaRPr lang="en-US" sz="2400"/>
        </a:p>
      </dgm:t>
    </dgm:pt>
    <dgm:pt modelId="{0B5B28CD-65F5-40BB-9FB4-6941F4533127}" type="pres">
      <dgm:prSet presAssocID="{028F6AA7-0A25-4180-B5FC-6B440D0A6294}" presName="Name0" presStyleCnt="0">
        <dgm:presLayoutVars>
          <dgm:dir/>
          <dgm:animLvl val="lvl"/>
          <dgm:resizeHandles val="exact"/>
        </dgm:presLayoutVars>
      </dgm:prSet>
      <dgm:spPr/>
      <dgm:t>
        <a:bodyPr/>
        <a:lstStyle/>
        <a:p>
          <a:endParaRPr lang="en-US"/>
        </a:p>
      </dgm:t>
    </dgm:pt>
    <dgm:pt modelId="{870BB81D-F4F7-4169-8ED1-3C8138FE9D2F}" type="pres">
      <dgm:prSet presAssocID="{0957CD8E-724F-48A3-AE2B-B5B080EC74B9}" presName="linNode" presStyleCnt="0"/>
      <dgm:spPr/>
    </dgm:pt>
    <dgm:pt modelId="{0FB914EF-41F8-466B-B0A1-43383DA72ADE}" type="pres">
      <dgm:prSet presAssocID="{0957CD8E-724F-48A3-AE2B-B5B080EC74B9}" presName="parentText" presStyleLbl="node1" presStyleIdx="0" presStyleCnt="3">
        <dgm:presLayoutVars>
          <dgm:chMax val="1"/>
          <dgm:bulletEnabled val="1"/>
        </dgm:presLayoutVars>
      </dgm:prSet>
      <dgm:spPr/>
      <dgm:t>
        <a:bodyPr/>
        <a:lstStyle/>
        <a:p>
          <a:endParaRPr lang="en-US"/>
        </a:p>
      </dgm:t>
    </dgm:pt>
    <dgm:pt modelId="{766A4B6C-7599-4BD4-B85B-8C688236D545}" type="pres">
      <dgm:prSet presAssocID="{0957CD8E-724F-48A3-AE2B-B5B080EC74B9}" presName="descendantText" presStyleLbl="alignAccFollowNode1" presStyleIdx="0" presStyleCnt="3">
        <dgm:presLayoutVars>
          <dgm:bulletEnabled val="1"/>
        </dgm:presLayoutVars>
      </dgm:prSet>
      <dgm:spPr/>
      <dgm:t>
        <a:bodyPr/>
        <a:lstStyle/>
        <a:p>
          <a:endParaRPr lang="en-US"/>
        </a:p>
      </dgm:t>
    </dgm:pt>
    <dgm:pt modelId="{2E8C471B-6DE5-4361-9E06-298EEEED730D}" type="pres">
      <dgm:prSet presAssocID="{CBB03A0B-0E35-47AB-872D-4F20B8B6FB69}" presName="sp" presStyleCnt="0"/>
      <dgm:spPr/>
    </dgm:pt>
    <dgm:pt modelId="{9D903BAC-6357-4D4B-A416-546609F883E7}" type="pres">
      <dgm:prSet presAssocID="{81410F68-419B-43B0-8558-494BCEF7D009}" presName="linNode" presStyleCnt="0"/>
      <dgm:spPr/>
    </dgm:pt>
    <dgm:pt modelId="{843182C3-2A23-41B8-B864-366B5D7B822E}" type="pres">
      <dgm:prSet presAssocID="{81410F68-419B-43B0-8558-494BCEF7D009}" presName="parentText" presStyleLbl="node1" presStyleIdx="1" presStyleCnt="3">
        <dgm:presLayoutVars>
          <dgm:chMax val="1"/>
          <dgm:bulletEnabled val="1"/>
        </dgm:presLayoutVars>
      </dgm:prSet>
      <dgm:spPr/>
      <dgm:t>
        <a:bodyPr/>
        <a:lstStyle/>
        <a:p>
          <a:endParaRPr lang="en-US"/>
        </a:p>
      </dgm:t>
    </dgm:pt>
    <dgm:pt modelId="{9E6E7573-3FCA-4E03-BC3A-BC40B9AC8BB3}" type="pres">
      <dgm:prSet presAssocID="{81410F68-419B-43B0-8558-494BCEF7D009}" presName="descendantText" presStyleLbl="alignAccFollowNode1" presStyleIdx="1" presStyleCnt="3">
        <dgm:presLayoutVars>
          <dgm:bulletEnabled val="1"/>
        </dgm:presLayoutVars>
      </dgm:prSet>
      <dgm:spPr/>
      <dgm:t>
        <a:bodyPr/>
        <a:lstStyle/>
        <a:p>
          <a:endParaRPr lang="en-US"/>
        </a:p>
      </dgm:t>
    </dgm:pt>
    <dgm:pt modelId="{BE9B2742-B43B-4A27-A12C-9C0858940956}" type="pres">
      <dgm:prSet presAssocID="{B2E7A3FB-B7A8-49D2-9B22-790647391D1E}" presName="sp" presStyleCnt="0"/>
      <dgm:spPr/>
    </dgm:pt>
    <dgm:pt modelId="{0A432F64-AEDA-4ACE-84D3-3B626C48DC44}" type="pres">
      <dgm:prSet presAssocID="{203EB5D7-C2DE-4778-90E6-6A02BB9CF082}" presName="linNode" presStyleCnt="0"/>
      <dgm:spPr/>
    </dgm:pt>
    <dgm:pt modelId="{4E2F780F-C5C2-4BC6-BAE9-020C2A15DC72}" type="pres">
      <dgm:prSet presAssocID="{203EB5D7-C2DE-4778-90E6-6A02BB9CF082}" presName="parentText" presStyleLbl="node1" presStyleIdx="2" presStyleCnt="3">
        <dgm:presLayoutVars>
          <dgm:chMax val="1"/>
          <dgm:bulletEnabled val="1"/>
        </dgm:presLayoutVars>
      </dgm:prSet>
      <dgm:spPr/>
      <dgm:t>
        <a:bodyPr/>
        <a:lstStyle/>
        <a:p>
          <a:endParaRPr lang="en-US"/>
        </a:p>
      </dgm:t>
    </dgm:pt>
    <dgm:pt modelId="{BA3C2D6F-C401-43E9-AB12-D23CC47A5B79}" type="pres">
      <dgm:prSet presAssocID="{203EB5D7-C2DE-4778-90E6-6A02BB9CF082}" presName="descendantText" presStyleLbl="alignAccFollowNode1" presStyleIdx="2" presStyleCnt="3">
        <dgm:presLayoutVars>
          <dgm:bulletEnabled val="1"/>
        </dgm:presLayoutVars>
      </dgm:prSet>
      <dgm:spPr/>
      <dgm:t>
        <a:bodyPr/>
        <a:lstStyle/>
        <a:p>
          <a:endParaRPr lang="en-US"/>
        </a:p>
      </dgm:t>
    </dgm:pt>
  </dgm:ptLst>
  <dgm:cxnLst>
    <dgm:cxn modelId="{F7C642C9-771B-46A6-8649-E5E9CA72641C}" srcId="{203EB5D7-C2DE-4778-90E6-6A02BB9CF082}" destId="{94F360A0-352A-4464-B47E-F233AABCB1B1}" srcOrd="0" destOrd="0" parTransId="{254D4E77-A6AD-4BE6-8603-9521F82FF09D}" sibTransId="{4B6EABC4-8FC4-4D53-ACA1-D4C4D2623EFD}"/>
    <dgm:cxn modelId="{FEE0E65E-4FAB-4420-96B0-7436EF6F5A2A}" srcId="{028F6AA7-0A25-4180-B5FC-6B440D0A6294}" destId="{0957CD8E-724F-48A3-AE2B-B5B080EC74B9}" srcOrd="0" destOrd="0" parTransId="{37854B86-49ED-423B-9B71-787DDDF2EF56}" sibTransId="{CBB03A0B-0E35-47AB-872D-4F20B8B6FB69}"/>
    <dgm:cxn modelId="{4E9E9780-2D61-49EC-A787-84F562962786}" srcId="{028F6AA7-0A25-4180-B5FC-6B440D0A6294}" destId="{81410F68-419B-43B0-8558-494BCEF7D009}" srcOrd="1" destOrd="0" parTransId="{F1DDAB14-3D19-439E-B088-EE4F0835E703}" sibTransId="{B2E7A3FB-B7A8-49D2-9B22-790647391D1E}"/>
    <dgm:cxn modelId="{FA315CBE-C087-42EF-BF33-C862B1F5FCAD}" type="presOf" srcId="{2E6A033C-E83A-4BBF-9F19-62431D26CBC6}" destId="{766A4B6C-7599-4BD4-B85B-8C688236D545}" srcOrd="0" destOrd="1" presId="urn:microsoft.com/office/officeart/2005/8/layout/vList5"/>
    <dgm:cxn modelId="{F27088DD-3FCC-4BF9-BB7B-B731B370E274}" srcId="{0957CD8E-724F-48A3-AE2B-B5B080EC74B9}" destId="{2E6A033C-E83A-4BBF-9F19-62431D26CBC6}" srcOrd="1" destOrd="0" parTransId="{EA4FB9AE-61FB-4473-9843-525E777D6B22}" sibTransId="{FCBF4F0A-744A-4939-9818-A74E75BFA5BE}"/>
    <dgm:cxn modelId="{FF3E045B-4374-4C40-BA47-2B03CF1A5B25}" type="presOf" srcId="{203EB5D7-C2DE-4778-90E6-6A02BB9CF082}" destId="{4E2F780F-C5C2-4BC6-BAE9-020C2A15DC72}" srcOrd="0" destOrd="0" presId="urn:microsoft.com/office/officeart/2005/8/layout/vList5"/>
    <dgm:cxn modelId="{3BDD2947-B820-4BBC-889B-48105910F9B9}" type="presOf" srcId="{028F6AA7-0A25-4180-B5FC-6B440D0A6294}" destId="{0B5B28CD-65F5-40BB-9FB4-6941F4533127}" srcOrd="0" destOrd="0" presId="urn:microsoft.com/office/officeart/2005/8/layout/vList5"/>
    <dgm:cxn modelId="{0A975A66-998E-4B11-B8C5-ADBFEEC1D4A4}" srcId="{028F6AA7-0A25-4180-B5FC-6B440D0A6294}" destId="{203EB5D7-C2DE-4778-90E6-6A02BB9CF082}" srcOrd="2" destOrd="0" parTransId="{7457445F-91AB-4727-B7EC-DE998FEB1230}" sibTransId="{CA6B89B6-ED7C-4FA6-9848-77DB2C4E52D9}"/>
    <dgm:cxn modelId="{E818C00D-8DD0-42CC-8514-C4A7875ADDAE}" type="presOf" srcId="{FED18296-A103-4785-91AB-63C530E360E1}" destId="{766A4B6C-7599-4BD4-B85B-8C688236D545}" srcOrd="0" destOrd="0" presId="urn:microsoft.com/office/officeart/2005/8/layout/vList5"/>
    <dgm:cxn modelId="{A472CC7B-CA87-4564-A37F-FB8EAE2D1ECE}" type="presOf" srcId="{81410F68-419B-43B0-8558-494BCEF7D009}" destId="{843182C3-2A23-41B8-B864-366B5D7B822E}" srcOrd="0" destOrd="0" presId="urn:microsoft.com/office/officeart/2005/8/layout/vList5"/>
    <dgm:cxn modelId="{5224E1FC-E604-47A4-989A-B6560C96DB7D}" type="presOf" srcId="{0957CD8E-724F-48A3-AE2B-B5B080EC74B9}" destId="{0FB914EF-41F8-466B-B0A1-43383DA72ADE}" srcOrd="0" destOrd="0" presId="urn:microsoft.com/office/officeart/2005/8/layout/vList5"/>
    <dgm:cxn modelId="{1B27C359-23EC-40EB-9C35-30C3DECFD131}" type="presOf" srcId="{4A403B3E-E1D4-494A-8D66-520387BFBE04}" destId="{BA3C2D6F-C401-43E9-AB12-D23CC47A5B79}" srcOrd="0" destOrd="1" presId="urn:microsoft.com/office/officeart/2005/8/layout/vList5"/>
    <dgm:cxn modelId="{30D75C55-D630-4249-80BE-934A91797C81}" srcId="{0957CD8E-724F-48A3-AE2B-B5B080EC74B9}" destId="{FED18296-A103-4785-91AB-63C530E360E1}" srcOrd="0" destOrd="0" parTransId="{606DF3EE-6DD6-4993-AFF0-304FF82D0FA5}" sibTransId="{3970DD0D-028C-4894-B2C7-8BF23C232C9C}"/>
    <dgm:cxn modelId="{24FAE34C-A7D1-48E3-8ADF-B339419B647A}" type="presOf" srcId="{5A3F0DDC-94E8-4C28-979A-B41EDE2291C9}" destId="{9E6E7573-3FCA-4E03-BC3A-BC40B9AC8BB3}" srcOrd="0" destOrd="0" presId="urn:microsoft.com/office/officeart/2005/8/layout/vList5"/>
    <dgm:cxn modelId="{FD4439B9-72F3-4F87-B76B-05ED2E334A70}" srcId="{81410F68-419B-43B0-8558-494BCEF7D009}" destId="{5A3F0DDC-94E8-4C28-979A-B41EDE2291C9}" srcOrd="0" destOrd="0" parTransId="{E78FD5F2-1E7D-4487-B984-8656C0B5493E}" sibTransId="{5F1CAAEB-D1C9-4589-A68D-DF70470B050B}"/>
    <dgm:cxn modelId="{251A9A42-F915-4317-AD02-2242D557374F}" srcId="{203EB5D7-C2DE-4778-90E6-6A02BB9CF082}" destId="{4A403B3E-E1D4-494A-8D66-520387BFBE04}" srcOrd="1" destOrd="0" parTransId="{CB5D2E22-331C-43D4-9253-1626B4EF5B68}" sibTransId="{3CC72F4B-1800-4459-B6CC-ABAF633D163B}"/>
    <dgm:cxn modelId="{DA4BE02A-DE42-46AE-A8E3-D5FF298BC157}" type="presOf" srcId="{94F360A0-352A-4464-B47E-F233AABCB1B1}" destId="{BA3C2D6F-C401-43E9-AB12-D23CC47A5B79}" srcOrd="0" destOrd="0" presId="urn:microsoft.com/office/officeart/2005/8/layout/vList5"/>
    <dgm:cxn modelId="{780A02A0-9629-4388-A4CE-15F543FBE22A}" type="presParOf" srcId="{0B5B28CD-65F5-40BB-9FB4-6941F4533127}" destId="{870BB81D-F4F7-4169-8ED1-3C8138FE9D2F}" srcOrd="0" destOrd="0" presId="urn:microsoft.com/office/officeart/2005/8/layout/vList5"/>
    <dgm:cxn modelId="{8C403087-4CF6-4E26-8CF6-27BB99434652}" type="presParOf" srcId="{870BB81D-F4F7-4169-8ED1-3C8138FE9D2F}" destId="{0FB914EF-41F8-466B-B0A1-43383DA72ADE}" srcOrd="0" destOrd="0" presId="urn:microsoft.com/office/officeart/2005/8/layout/vList5"/>
    <dgm:cxn modelId="{3D8E00F7-6761-402E-B941-E63756355D6C}" type="presParOf" srcId="{870BB81D-F4F7-4169-8ED1-3C8138FE9D2F}" destId="{766A4B6C-7599-4BD4-B85B-8C688236D545}" srcOrd="1" destOrd="0" presId="urn:microsoft.com/office/officeart/2005/8/layout/vList5"/>
    <dgm:cxn modelId="{C057AE67-65AD-47F2-9D83-9A690E26D126}" type="presParOf" srcId="{0B5B28CD-65F5-40BB-9FB4-6941F4533127}" destId="{2E8C471B-6DE5-4361-9E06-298EEEED730D}" srcOrd="1" destOrd="0" presId="urn:microsoft.com/office/officeart/2005/8/layout/vList5"/>
    <dgm:cxn modelId="{2AE691D8-A78A-4479-ADFF-A650FEA5155F}" type="presParOf" srcId="{0B5B28CD-65F5-40BB-9FB4-6941F4533127}" destId="{9D903BAC-6357-4D4B-A416-546609F883E7}" srcOrd="2" destOrd="0" presId="urn:microsoft.com/office/officeart/2005/8/layout/vList5"/>
    <dgm:cxn modelId="{803F0154-118C-4B77-AB04-BEC5D54070DF}" type="presParOf" srcId="{9D903BAC-6357-4D4B-A416-546609F883E7}" destId="{843182C3-2A23-41B8-B864-366B5D7B822E}" srcOrd="0" destOrd="0" presId="urn:microsoft.com/office/officeart/2005/8/layout/vList5"/>
    <dgm:cxn modelId="{F674FAD9-C29F-46D0-8322-840B7CB9602B}" type="presParOf" srcId="{9D903BAC-6357-4D4B-A416-546609F883E7}" destId="{9E6E7573-3FCA-4E03-BC3A-BC40B9AC8BB3}" srcOrd="1" destOrd="0" presId="urn:microsoft.com/office/officeart/2005/8/layout/vList5"/>
    <dgm:cxn modelId="{E51FEDD7-29E6-4C14-ACF3-A18989D79416}" type="presParOf" srcId="{0B5B28CD-65F5-40BB-9FB4-6941F4533127}" destId="{BE9B2742-B43B-4A27-A12C-9C0858940956}" srcOrd="3" destOrd="0" presId="urn:microsoft.com/office/officeart/2005/8/layout/vList5"/>
    <dgm:cxn modelId="{02A58A37-0CC4-44FD-B599-97B24E191893}" type="presParOf" srcId="{0B5B28CD-65F5-40BB-9FB4-6941F4533127}" destId="{0A432F64-AEDA-4ACE-84D3-3B626C48DC44}" srcOrd="4" destOrd="0" presId="urn:microsoft.com/office/officeart/2005/8/layout/vList5"/>
    <dgm:cxn modelId="{AAE71E75-7B42-4394-B59D-564773D88111}" type="presParOf" srcId="{0A432F64-AEDA-4ACE-84D3-3B626C48DC44}" destId="{4E2F780F-C5C2-4BC6-BAE9-020C2A15DC72}" srcOrd="0" destOrd="0" presId="urn:microsoft.com/office/officeart/2005/8/layout/vList5"/>
    <dgm:cxn modelId="{69D5DC5D-E8AE-4F96-AB75-0D5FE00900DD}" type="presParOf" srcId="{0A432F64-AEDA-4ACE-84D3-3B626C48DC44}" destId="{BA3C2D6F-C401-43E9-AB12-D23CC47A5B7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8EA209-F934-4AC4-A4B9-FAE8D2EA7CA0}" type="doc">
      <dgm:prSet loTypeId="urn:microsoft.com/office/officeart/2011/layout/TabList" loCatId="list" qsTypeId="urn:microsoft.com/office/officeart/2005/8/quickstyle/simple1" qsCatId="simple" csTypeId="urn:microsoft.com/office/officeart/2005/8/colors/accent3_2" csCatId="accent3" phldr="1"/>
      <dgm:spPr/>
      <dgm:t>
        <a:bodyPr/>
        <a:lstStyle/>
        <a:p>
          <a:endParaRPr lang="en-US"/>
        </a:p>
      </dgm:t>
    </dgm:pt>
    <dgm:pt modelId="{76439049-1CA5-4175-875F-9ABE703C4DA5}">
      <dgm:prSet phldrT="[Text]" custT="1"/>
      <dgm:spPr/>
      <dgm:t>
        <a:bodyPr/>
        <a:lstStyle/>
        <a:p>
          <a:r>
            <a:rPr lang="en-US" sz="2400" dirty="0" smtClean="0"/>
            <a:t>POLICIES</a:t>
          </a:r>
          <a:endParaRPr lang="en-US" sz="2400" dirty="0"/>
        </a:p>
      </dgm:t>
    </dgm:pt>
    <dgm:pt modelId="{F142E328-2AAC-4116-A2DA-8C93B6C483CB}" type="parTrans" cxnId="{9A0B7100-3F08-4F9A-99AA-45628F1B2F99}">
      <dgm:prSet/>
      <dgm:spPr/>
      <dgm:t>
        <a:bodyPr/>
        <a:lstStyle/>
        <a:p>
          <a:endParaRPr lang="en-US" sz="2400"/>
        </a:p>
      </dgm:t>
    </dgm:pt>
    <dgm:pt modelId="{43014966-4F61-4A77-970E-2DAB435E35D5}" type="sibTrans" cxnId="{9A0B7100-3F08-4F9A-99AA-45628F1B2F99}">
      <dgm:prSet/>
      <dgm:spPr/>
      <dgm:t>
        <a:bodyPr/>
        <a:lstStyle/>
        <a:p>
          <a:endParaRPr lang="en-US" sz="2400"/>
        </a:p>
      </dgm:t>
    </dgm:pt>
    <dgm:pt modelId="{A7FB5EC2-620D-4C06-AC82-1D367BE3530F}">
      <dgm:prSet phldrT="[Text]" custT="1"/>
      <dgm:spPr/>
      <dgm:t>
        <a:bodyPr/>
        <a:lstStyle/>
        <a:p>
          <a:endParaRPr lang="en-US" sz="2400" dirty="0"/>
        </a:p>
      </dgm:t>
    </dgm:pt>
    <dgm:pt modelId="{E9353EFE-D750-45EE-BD91-397AA33F5EFC}" type="parTrans" cxnId="{A41C2C6A-9E34-4152-ACF4-3362350337A1}">
      <dgm:prSet/>
      <dgm:spPr/>
      <dgm:t>
        <a:bodyPr/>
        <a:lstStyle/>
        <a:p>
          <a:endParaRPr lang="en-US" sz="2400"/>
        </a:p>
      </dgm:t>
    </dgm:pt>
    <dgm:pt modelId="{9ACABDC5-212E-4954-A4BE-15F1810B1AB8}" type="sibTrans" cxnId="{A41C2C6A-9E34-4152-ACF4-3362350337A1}">
      <dgm:prSet/>
      <dgm:spPr/>
      <dgm:t>
        <a:bodyPr/>
        <a:lstStyle/>
        <a:p>
          <a:endParaRPr lang="en-US" sz="2400"/>
        </a:p>
      </dgm:t>
    </dgm:pt>
    <dgm:pt modelId="{D3ECBD4F-3D2E-437F-945D-4B9039BC2109}">
      <dgm:prSet phldrT="[Text]" custT="1"/>
      <dgm:spPr/>
      <dgm:t>
        <a:bodyPr/>
        <a:lstStyle/>
        <a:p>
          <a:r>
            <a:rPr lang="en-US" sz="2400" dirty="0" smtClean="0"/>
            <a:t>Guidelines, internal regulations, codes of conducts and policy documents of FSPs</a:t>
          </a:r>
          <a:endParaRPr lang="en-US" sz="2400" dirty="0"/>
        </a:p>
      </dgm:t>
    </dgm:pt>
    <dgm:pt modelId="{BAE5E592-1E85-4152-A9CC-25F545044015}" type="parTrans" cxnId="{0743FBF6-D752-48B7-8727-92B4AB0FB0B7}">
      <dgm:prSet/>
      <dgm:spPr/>
      <dgm:t>
        <a:bodyPr/>
        <a:lstStyle/>
        <a:p>
          <a:endParaRPr lang="en-US" sz="2400"/>
        </a:p>
      </dgm:t>
    </dgm:pt>
    <dgm:pt modelId="{959599AD-36EA-48F7-8E34-C17C6D847A14}" type="sibTrans" cxnId="{0743FBF6-D752-48B7-8727-92B4AB0FB0B7}">
      <dgm:prSet/>
      <dgm:spPr/>
      <dgm:t>
        <a:bodyPr/>
        <a:lstStyle/>
        <a:p>
          <a:endParaRPr lang="en-US" sz="2400"/>
        </a:p>
      </dgm:t>
    </dgm:pt>
    <dgm:pt modelId="{69688869-A094-42C5-8509-CD641DE01A1F}">
      <dgm:prSet phldrT="[Text]" custT="1"/>
      <dgm:spPr/>
      <dgm:t>
        <a:bodyPr/>
        <a:lstStyle/>
        <a:p>
          <a:r>
            <a:rPr lang="en-US" sz="2400" dirty="0" smtClean="0"/>
            <a:t>PRACTICES</a:t>
          </a:r>
          <a:endParaRPr lang="en-US" sz="2400" dirty="0"/>
        </a:p>
      </dgm:t>
    </dgm:pt>
    <dgm:pt modelId="{8FDFADB1-286D-458C-9252-CCDDFAA72699}" type="parTrans" cxnId="{E36C6984-4332-4647-B756-1B328BE05CB6}">
      <dgm:prSet/>
      <dgm:spPr/>
      <dgm:t>
        <a:bodyPr/>
        <a:lstStyle/>
        <a:p>
          <a:endParaRPr lang="en-US" sz="2400"/>
        </a:p>
      </dgm:t>
    </dgm:pt>
    <dgm:pt modelId="{8355FF9A-6D40-42FF-980B-42EE63D8A4CF}" type="sibTrans" cxnId="{E36C6984-4332-4647-B756-1B328BE05CB6}">
      <dgm:prSet/>
      <dgm:spPr/>
      <dgm:t>
        <a:bodyPr/>
        <a:lstStyle/>
        <a:p>
          <a:endParaRPr lang="en-US" sz="2400"/>
        </a:p>
      </dgm:t>
    </dgm:pt>
    <dgm:pt modelId="{678BE18B-D306-4FE5-860C-BF4FFF23A95A}">
      <dgm:prSet phldrT="[Text]" custT="1"/>
      <dgm:spPr/>
      <dgm:t>
        <a:bodyPr/>
        <a:lstStyle/>
        <a:p>
          <a:r>
            <a:rPr lang="en-US" sz="2400" dirty="0" smtClean="0"/>
            <a:t> </a:t>
          </a:r>
          <a:endParaRPr lang="en-US" sz="2400" dirty="0"/>
        </a:p>
      </dgm:t>
    </dgm:pt>
    <dgm:pt modelId="{B194F9A4-1A97-459F-BD87-55877F61F7EC}" type="parTrans" cxnId="{E373BDA7-B80F-408C-83F7-C4ACFE8E0FD8}">
      <dgm:prSet/>
      <dgm:spPr/>
      <dgm:t>
        <a:bodyPr/>
        <a:lstStyle/>
        <a:p>
          <a:endParaRPr lang="en-US" sz="2400"/>
        </a:p>
      </dgm:t>
    </dgm:pt>
    <dgm:pt modelId="{DE344FB2-37EF-43BA-B7E2-8C85D9B0383E}" type="sibTrans" cxnId="{E373BDA7-B80F-408C-83F7-C4ACFE8E0FD8}">
      <dgm:prSet/>
      <dgm:spPr/>
      <dgm:t>
        <a:bodyPr/>
        <a:lstStyle/>
        <a:p>
          <a:endParaRPr lang="en-US" sz="2400"/>
        </a:p>
      </dgm:t>
    </dgm:pt>
    <dgm:pt modelId="{0044243E-BDDE-4FBD-8A7E-7E63BD42EE74}">
      <dgm:prSet phldrT="[Text]" custT="1"/>
      <dgm:spPr/>
      <dgm:t>
        <a:bodyPr/>
        <a:lstStyle/>
        <a:p>
          <a:r>
            <a:rPr lang="en-US" sz="2400" dirty="0" smtClean="0"/>
            <a:t>What are the practices of the FSPs?</a:t>
          </a:r>
          <a:endParaRPr lang="en-US" sz="2400" dirty="0"/>
        </a:p>
      </dgm:t>
    </dgm:pt>
    <dgm:pt modelId="{59DAB990-4E28-471B-B750-71337DE17BAF}" type="parTrans" cxnId="{4A8FCFD3-1688-4D25-A3B2-4B112783DD81}">
      <dgm:prSet/>
      <dgm:spPr/>
      <dgm:t>
        <a:bodyPr/>
        <a:lstStyle/>
        <a:p>
          <a:endParaRPr lang="en-US" sz="2400"/>
        </a:p>
      </dgm:t>
    </dgm:pt>
    <dgm:pt modelId="{9FF56A2B-F572-4408-9C51-4457D6F1FE32}" type="sibTrans" cxnId="{4A8FCFD3-1688-4D25-A3B2-4B112783DD81}">
      <dgm:prSet/>
      <dgm:spPr/>
      <dgm:t>
        <a:bodyPr/>
        <a:lstStyle/>
        <a:p>
          <a:endParaRPr lang="en-US" sz="2400"/>
        </a:p>
      </dgm:t>
    </dgm:pt>
    <dgm:pt modelId="{B21B8468-F077-49F1-AB84-BAAFE5AB260B}">
      <dgm:prSet phldrT="[Text]" custT="1"/>
      <dgm:spPr/>
      <dgm:t>
        <a:bodyPr/>
        <a:lstStyle/>
        <a:p>
          <a:r>
            <a:rPr lang="en-US" sz="2400" dirty="0" smtClean="0"/>
            <a:t>Establish supervisory benchmarks</a:t>
          </a:r>
        </a:p>
      </dgm:t>
    </dgm:pt>
    <dgm:pt modelId="{4C91F335-1A70-47F0-8CF7-32701A2BE8A5}" type="sibTrans" cxnId="{768F85F9-ACE9-4F7D-BB14-3DEAE0D88AD9}">
      <dgm:prSet/>
      <dgm:spPr/>
      <dgm:t>
        <a:bodyPr/>
        <a:lstStyle/>
        <a:p>
          <a:endParaRPr lang="en-US" sz="2400"/>
        </a:p>
      </dgm:t>
    </dgm:pt>
    <dgm:pt modelId="{D30EA321-E902-4911-A314-1C910C8B3E7A}" type="parTrans" cxnId="{768F85F9-ACE9-4F7D-BB14-3DEAE0D88AD9}">
      <dgm:prSet/>
      <dgm:spPr/>
      <dgm:t>
        <a:bodyPr/>
        <a:lstStyle/>
        <a:p>
          <a:endParaRPr lang="en-US" sz="2400"/>
        </a:p>
      </dgm:t>
    </dgm:pt>
    <dgm:pt modelId="{D24228E8-20A8-4959-9140-48595C97D71B}">
      <dgm:prSet phldrT="[Text]" custT="1"/>
      <dgm:spPr/>
      <dgm:t>
        <a:bodyPr/>
        <a:lstStyle/>
        <a:p>
          <a:endParaRPr lang="en-US" sz="2400" dirty="0"/>
        </a:p>
      </dgm:t>
    </dgm:pt>
    <dgm:pt modelId="{FDC99F66-4AB8-40BF-A55C-8CCCE0C38A20}" type="sibTrans" cxnId="{066DB102-8DE7-4415-9176-04328285DFF2}">
      <dgm:prSet/>
      <dgm:spPr/>
      <dgm:t>
        <a:bodyPr/>
        <a:lstStyle/>
        <a:p>
          <a:endParaRPr lang="en-US" sz="2400"/>
        </a:p>
      </dgm:t>
    </dgm:pt>
    <dgm:pt modelId="{7F963898-6826-484C-B591-034A4F89ED15}" type="parTrans" cxnId="{066DB102-8DE7-4415-9176-04328285DFF2}">
      <dgm:prSet/>
      <dgm:spPr/>
      <dgm:t>
        <a:bodyPr/>
        <a:lstStyle/>
        <a:p>
          <a:endParaRPr lang="en-US" sz="2400"/>
        </a:p>
      </dgm:t>
    </dgm:pt>
    <dgm:pt modelId="{34AC89FB-4586-4941-BA18-9A22B0653805}">
      <dgm:prSet phldrT="[Text]" custT="1"/>
      <dgm:spPr/>
      <dgm:t>
        <a:bodyPr/>
        <a:lstStyle/>
        <a:p>
          <a:r>
            <a:rPr lang="en-US" sz="2400" dirty="0" smtClean="0"/>
            <a:t>MARKET</a:t>
          </a:r>
          <a:endParaRPr lang="en-US" sz="2400" dirty="0"/>
        </a:p>
      </dgm:t>
    </dgm:pt>
    <dgm:pt modelId="{E9329116-4DF5-4458-A165-EB89876049DE}" type="sibTrans" cxnId="{1AC86238-FC06-48F5-80A4-B39747463817}">
      <dgm:prSet/>
      <dgm:spPr/>
      <dgm:t>
        <a:bodyPr/>
        <a:lstStyle/>
        <a:p>
          <a:endParaRPr lang="en-US" sz="2400"/>
        </a:p>
      </dgm:t>
    </dgm:pt>
    <dgm:pt modelId="{942CFC08-30C6-4025-995A-65B382C9A9EC}" type="parTrans" cxnId="{1AC86238-FC06-48F5-80A4-B39747463817}">
      <dgm:prSet/>
      <dgm:spPr/>
      <dgm:t>
        <a:bodyPr/>
        <a:lstStyle/>
        <a:p>
          <a:endParaRPr lang="en-US" sz="2400"/>
        </a:p>
      </dgm:t>
    </dgm:pt>
    <dgm:pt modelId="{75F5FC84-B547-4587-AE67-1864B7429631}">
      <dgm:prSet phldrT="[Text]" custT="1"/>
      <dgm:spPr/>
      <dgm:t>
        <a:bodyPr/>
        <a:lstStyle/>
        <a:p>
          <a:r>
            <a:rPr lang="en-US" sz="2400" dirty="0" smtClean="0"/>
            <a:t>What is happening in general? What are the trends? Are there any emerging issues?</a:t>
          </a:r>
        </a:p>
      </dgm:t>
    </dgm:pt>
    <dgm:pt modelId="{38E89203-2104-4596-89A5-745B2C2F3FDE}" type="parTrans" cxnId="{DD6354ED-B71E-452B-8931-E6AC2C69291E}">
      <dgm:prSet/>
      <dgm:spPr/>
      <dgm:t>
        <a:bodyPr/>
        <a:lstStyle/>
        <a:p>
          <a:endParaRPr lang="en-US" sz="2400"/>
        </a:p>
      </dgm:t>
    </dgm:pt>
    <dgm:pt modelId="{81BCA4F8-937B-4B24-9099-4804AFC3A884}" type="sibTrans" cxnId="{DD6354ED-B71E-452B-8931-E6AC2C69291E}">
      <dgm:prSet/>
      <dgm:spPr/>
      <dgm:t>
        <a:bodyPr/>
        <a:lstStyle/>
        <a:p>
          <a:endParaRPr lang="en-US" sz="2400"/>
        </a:p>
      </dgm:t>
    </dgm:pt>
    <dgm:pt modelId="{5805BF73-68E1-4F5F-8E7E-2644D4D23868}">
      <dgm:prSet phldrT="[Text]" custT="1"/>
      <dgm:spPr/>
      <dgm:t>
        <a:bodyPr/>
        <a:lstStyle/>
        <a:p>
          <a:endParaRPr lang="en-US" sz="2400" dirty="0"/>
        </a:p>
      </dgm:t>
    </dgm:pt>
    <dgm:pt modelId="{2F9DA0C0-EF1B-48BC-90CB-369B355365BD}" type="parTrans" cxnId="{86861279-9EEA-4295-AFD1-A1066080B565}">
      <dgm:prSet/>
      <dgm:spPr/>
      <dgm:t>
        <a:bodyPr/>
        <a:lstStyle/>
        <a:p>
          <a:endParaRPr lang="en-US" sz="2400"/>
        </a:p>
      </dgm:t>
    </dgm:pt>
    <dgm:pt modelId="{5CEDDCFD-C40E-4267-AA23-6C09BAFC4B54}" type="sibTrans" cxnId="{86861279-9EEA-4295-AFD1-A1066080B565}">
      <dgm:prSet/>
      <dgm:spPr/>
      <dgm:t>
        <a:bodyPr/>
        <a:lstStyle/>
        <a:p>
          <a:endParaRPr lang="en-US" sz="2400"/>
        </a:p>
      </dgm:t>
    </dgm:pt>
    <dgm:pt modelId="{4970C304-F38B-453A-98F3-F62FF85CB67E}">
      <dgm:prSet phldrT="[Text]" custT="1"/>
      <dgm:spPr/>
      <dgm:t>
        <a:bodyPr/>
        <a:lstStyle/>
        <a:p>
          <a:r>
            <a:rPr lang="en-US" sz="2400" dirty="0" smtClean="0"/>
            <a:t>What is the main </a:t>
          </a:r>
          <a:r>
            <a:rPr lang="en-US" sz="2400" dirty="0" err="1" smtClean="0"/>
            <a:t>polcies</a:t>
          </a:r>
          <a:r>
            <a:rPr lang="en-US" sz="2400" dirty="0" smtClean="0"/>
            <a:t>? Are they comply with laws? Are they bearing consumer protection risks?  </a:t>
          </a:r>
          <a:endParaRPr lang="en-US" sz="2400" dirty="0"/>
        </a:p>
      </dgm:t>
    </dgm:pt>
    <dgm:pt modelId="{BE988BB5-6098-4376-9219-51A64E5E6B0E}" type="parTrans" cxnId="{134DEE7F-439A-495D-9341-B2FFE264E3D4}">
      <dgm:prSet/>
      <dgm:spPr/>
      <dgm:t>
        <a:bodyPr/>
        <a:lstStyle/>
        <a:p>
          <a:endParaRPr lang="en-US" sz="2400"/>
        </a:p>
      </dgm:t>
    </dgm:pt>
    <dgm:pt modelId="{7C2EADC5-1EB2-4B94-9DF3-DA9AECAA684A}" type="sibTrans" cxnId="{134DEE7F-439A-495D-9341-B2FFE264E3D4}">
      <dgm:prSet/>
      <dgm:spPr/>
      <dgm:t>
        <a:bodyPr/>
        <a:lstStyle/>
        <a:p>
          <a:endParaRPr lang="en-US" sz="2400"/>
        </a:p>
      </dgm:t>
    </dgm:pt>
    <dgm:pt modelId="{561ACA23-E5E4-414D-A36E-7228987B19F6}">
      <dgm:prSet phldrT="[Text]" custT="1"/>
      <dgm:spPr/>
      <dgm:t>
        <a:bodyPr/>
        <a:lstStyle/>
        <a:p>
          <a:r>
            <a:rPr lang="en-US" sz="2400" dirty="0" smtClean="0"/>
            <a:t>All/most of institutions are involved</a:t>
          </a:r>
        </a:p>
      </dgm:t>
    </dgm:pt>
    <dgm:pt modelId="{FB680E71-8CC9-417A-AE77-4A14607B1C34}" type="parTrans" cxnId="{D007258C-6634-4774-8766-52CBCE9AAF5E}">
      <dgm:prSet/>
      <dgm:spPr/>
      <dgm:t>
        <a:bodyPr/>
        <a:lstStyle/>
        <a:p>
          <a:endParaRPr lang="en-US" sz="2400"/>
        </a:p>
      </dgm:t>
    </dgm:pt>
    <dgm:pt modelId="{EF6AA95F-4EAE-423A-8A93-8593FD1AE6E0}" type="sibTrans" cxnId="{D007258C-6634-4774-8766-52CBCE9AAF5E}">
      <dgm:prSet/>
      <dgm:spPr/>
      <dgm:t>
        <a:bodyPr/>
        <a:lstStyle/>
        <a:p>
          <a:endParaRPr lang="en-US" sz="2400"/>
        </a:p>
      </dgm:t>
    </dgm:pt>
    <dgm:pt modelId="{4CC7E6DB-7E1A-414B-A9F1-16D72F697BE7}">
      <dgm:prSet phldrT="[Text]" custT="1"/>
      <dgm:spPr/>
      <dgm:t>
        <a:bodyPr/>
        <a:lstStyle/>
        <a:p>
          <a:r>
            <a:rPr lang="en-US" sz="2400" dirty="0" smtClean="0"/>
            <a:t>Disclosure, transparency, etc.</a:t>
          </a:r>
          <a:endParaRPr lang="en-US" sz="2400" dirty="0"/>
        </a:p>
      </dgm:t>
    </dgm:pt>
    <dgm:pt modelId="{70429D54-FB46-4C1F-8437-870D7D17A60D}" type="parTrans" cxnId="{0A8D2C84-D326-4467-8B50-FD1A4822AC46}">
      <dgm:prSet/>
      <dgm:spPr/>
      <dgm:t>
        <a:bodyPr/>
        <a:lstStyle/>
        <a:p>
          <a:endParaRPr lang="en-US" sz="2400"/>
        </a:p>
      </dgm:t>
    </dgm:pt>
    <dgm:pt modelId="{58062D96-E5DD-42D0-9B29-4FBEEEBFF0B4}" type="sibTrans" cxnId="{0A8D2C84-D326-4467-8B50-FD1A4822AC46}">
      <dgm:prSet/>
      <dgm:spPr/>
      <dgm:t>
        <a:bodyPr/>
        <a:lstStyle/>
        <a:p>
          <a:endParaRPr lang="en-US" sz="2400"/>
        </a:p>
      </dgm:t>
    </dgm:pt>
    <dgm:pt modelId="{3ABAF039-5D6E-4F64-89CC-35661E0A0F5D}" type="pres">
      <dgm:prSet presAssocID="{DF8EA209-F934-4AC4-A4B9-FAE8D2EA7CA0}" presName="Name0" presStyleCnt="0">
        <dgm:presLayoutVars>
          <dgm:chMax/>
          <dgm:chPref val="3"/>
          <dgm:dir/>
          <dgm:animOne val="branch"/>
          <dgm:animLvl val="lvl"/>
        </dgm:presLayoutVars>
      </dgm:prSet>
      <dgm:spPr/>
      <dgm:t>
        <a:bodyPr/>
        <a:lstStyle/>
        <a:p>
          <a:endParaRPr lang="en-US"/>
        </a:p>
      </dgm:t>
    </dgm:pt>
    <dgm:pt modelId="{59A5DC2B-6802-4522-99AB-0481B206ECA6}" type="pres">
      <dgm:prSet presAssocID="{34AC89FB-4586-4941-BA18-9A22B0653805}" presName="composite" presStyleCnt="0"/>
      <dgm:spPr/>
    </dgm:pt>
    <dgm:pt modelId="{1F2CA846-2490-4471-82F2-0BAB5F022874}" type="pres">
      <dgm:prSet presAssocID="{34AC89FB-4586-4941-BA18-9A22B0653805}" presName="FirstChild" presStyleLbl="revTx" presStyleIdx="0" presStyleCnt="6">
        <dgm:presLayoutVars>
          <dgm:chMax val="0"/>
          <dgm:chPref val="0"/>
          <dgm:bulletEnabled val="1"/>
        </dgm:presLayoutVars>
      </dgm:prSet>
      <dgm:spPr/>
      <dgm:t>
        <a:bodyPr/>
        <a:lstStyle/>
        <a:p>
          <a:endParaRPr lang="en-US"/>
        </a:p>
      </dgm:t>
    </dgm:pt>
    <dgm:pt modelId="{BC42FD7C-99BD-4CDB-8599-338EE6405711}" type="pres">
      <dgm:prSet presAssocID="{34AC89FB-4586-4941-BA18-9A22B0653805}" presName="Parent" presStyleLbl="alignNode1" presStyleIdx="0" presStyleCnt="3">
        <dgm:presLayoutVars>
          <dgm:chMax val="3"/>
          <dgm:chPref val="3"/>
          <dgm:bulletEnabled val="1"/>
        </dgm:presLayoutVars>
      </dgm:prSet>
      <dgm:spPr/>
      <dgm:t>
        <a:bodyPr/>
        <a:lstStyle/>
        <a:p>
          <a:endParaRPr lang="en-US"/>
        </a:p>
      </dgm:t>
    </dgm:pt>
    <dgm:pt modelId="{01404A02-2489-46AD-9F64-3B162E17AE40}" type="pres">
      <dgm:prSet presAssocID="{34AC89FB-4586-4941-BA18-9A22B0653805}" presName="Accent" presStyleLbl="parChTrans1D1" presStyleIdx="0" presStyleCnt="3"/>
      <dgm:spPr/>
    </dgm:pt>
    <dgm:pt modelId="{D4CD1BD4-696D-45AF-A2C9-BE7BD6ADEE37}" type="pres">
      <dgm:prSet presAssocID="{34AC89FB-4586-4941-BA18-9A22B0653805}" presName="Child" presStyleLbl="revTx" presStyleIdx="1" presStyleCnt="6">
        <dgm:presLayoutVars>
          <dgm:chMax val="0"/>
          <dgm:chPref val="0"/>
          <dgm:bulletEnabled val="1"/>
        </dgm:presLayoutVars>
      </dgm:prSet>
      <dgm:spPr/>
      <dgm:t>
        <a:bodyPr/>
        <a:lstStyle/>
        <a:p>
          <a:endParaRPr lang="en-US"/>
        </a:p>
      </dgm:t>
    </dgm:pt>
    <dgm:pt modelId="{19C2BC07-2DB6-4D8B-A233-3EA77056215C}" type="pres">
      <dgm:prSet presAssocID="{E9329116-4DF5-4458-A165-EB89876049DE}" presName="sibTrans" presStyleCnt="0"/>
      <dgm:spPr/>
    </dgm:pt>
    <dgm:pt modelId="{5480FF52-8389-4DEA-B97E-E0789CCAD833}" type="pres">
      <dgm:prSet presAssocID="{76439049-1CA5-4175-875F-9ABE703C4DA5}" presName="composite" presStyleCnt="0"/>
      <dgm:spPr/>
    </dgm:pt>
    <dgm:pt modelId="{4BE977E4-81E4-45CA-B8BD-E4E27B6B38EB}" type="pres">
      <dgm:prSet presAssocID="{76439049-1CA5-4175-875F-9ABE703C4DA5}" presName="FirstChild" presStyleLbl="revTx" presStyleIdx="2" presStyleCnt="6">
        <dgm:presLayoutVars>
          <dgm:chMax val="0"/>
          <dgm:chPref val="0"/>
          <dgm:bulletEnabled val="1"/>
        </dgm:presLayoutVars>
      </dgm:prSet>
      <dgm:spPr/>
      <dgm:t>
        <a:bodyPr/>
        <a:lstStyle/>
        <a:p>
          <a:endParaRPr lang="en-US"/>
        </a:p>
      </dgm:t>
    </dgm:pt>
    <dgm:pt modelId="{A8D5FAB7-AC82-4F64-BD9E-D941C2F50E0D}" type="pres">
      <dgm:prSet presAssocID="{76439049-1CA5-4175-875F-9ABE703C4DA5}" presName="Parent" presStyleLbl="alignNode1" presStyleIdx="1" presStyleCnt="3">
        <dgm:presLayoutVars>
          <dgm:chMax val="3"/>
          <dgm:chPref val="3"/>
          <dgm:bulletEnabled val="1"/>
        </dgm:presLayoutVars>
      </dgm:prSet>
      <dgm:spPr/>
      <dgm:t>
        <a:bodyPr/>
        <a:lstStyle/>
        <a:p>
          <a:endParaRPr lang="en-US"/>
        </a:p>
      </dgm:t>
    </dgm:pt>
    <dgm:pt modelId="{EBF7DD56-7D67-498C-A9A9-0709CAAE0334}" type="pres">
      <dgm:prSet presAssocID="{76439049-1CA5-4175-875F-9ABE703C4DA5}" presName="Accent" presStyleLbl="parChTrans1D1" presStyleIdx="1" presStyleCnt="3"/>
      <dgm:spPr/>
    </dgm:pt>
    <dgm:pt modelId="{36859D1F-56C4-4781-B551-96D061F793C6}" type="pres">
      <dgm:prSet presAssocID="{76439049-1CA5-4175-875F-9ABE703C4DA5}" presName="Child" presStyleLbl="revTx" presStyleIdx="3" presStyleCnt="6">
        <dgm:presLayoutVars>
          <dgm:chMax val="0"/>
          <dgm:chPref val="0"/>
          <dgm:bulletEnabled val="1"/>
        </dgm:presLayoutVars>
      </dgm:prSet>
      <dgm:spPr/>
      <dgm:t>
        <a:bodyPr/>
        <a:lstStyle/>
        <a:p>
          <a:endParaRPr lang="en-US"/>
        </a:p>
      </dgm:t>
    </dgm:pt>
    <dgm:pt modelId="{6D3F6A94-CB60-4657-A76B-928DADA0B19E}" type="pres">
      <dgm:prSet presAssocID="{43014966-4F61-4A77-970E-2DAB435E35D5}" presName="sibTrans" presStyleCnt="0"/>
      <dgm:spPr/>
    </dgm:pt>
    <dgm:pt modelId="{5A521CEB-48E4-4543-8061-8DC3ACA725F0}" type="pres">
      <dgm:prSet presAssocID="{69688869-A094-42C5-8509-CD641DE01A1F}" presName="composite" presStyleCnt="0"/>
      <dgm:spPr/>
    </dgm:pt>
    <dgm:pt modelId="{B74CCDFC-04B6-4735-B331-D33EDA54F032}" type="pres">
      <dgm:prSet presAssocID="{69688869-A094-42C5-8509-CD641DE01A1F}" presName="FirstChild" presStyleLbl="revTx" presStyleIdx="4" presStyleCnt="6">
        <dgm:presLayoutVars>
          <dgm:chMax val="0"/>
          <dgm:chPref val="0"/>
          <dgm:bulletEnabled val="1"/>
        </dgm:presLayoutVars>
      </dgm:prSet>
      <dgm:spPr/>
      <dgm:t>
        <a:bodyPr/>
        <a:lstStyle/>
        <a:p>
          <a:endParaRPr lang="en-US"/>
        </a:p>
      </dgm:t>
    </dgm:pt>
    <dgm:pt modelId="{457E5143-8047-4BD9-A292-7063BBCA004E}" type="pres">
      <dgm:prSet presAssocID="{69688869-A094-42C5-8509-CD641DE01A1F}" presName="Parent" presStyleLbl="alignNode1" presStyleIdx="2" presStyleCnt="3">
        <dgm:presLayoutVars>
          <dgm:chMax val="3"/>
          <dgm:chPref val="3"/>
          <dgm:bulletEnabled val="1"/>
        </dgm:presLayoutVars>
      </dgm:prSet>
      <dgm:spPr/>
      <dgm:t>
        <a:bodyPr/>
        <a:lstStyle/>
        <a:p>
          <a:endParaRPr lang="en-US"/>
        </a:p>
      </dgm:t>
    </dgm:pt>
    <dgm:pt modelId="{7340CA5A-7948-4CEE-8991-A90C1A0E60ED}" type="pres">
      <dgm:prSet presAssocID="{69688869-A094-42C5-8509-CD641DE01A1F}" presName="Accent" presStyleLbl="parChTrans1D1" presStyleIdx="2" presStyleCnt="3"/>
      <dgm:spPr/>
    </dgm:pt>
    <dgm:pt modelId="{AB7C2953-20BB-4DB6-8F9C-4F893B5D0DE8}" type="pres">
      <dgm:prSet presAssocID="{69688869-A094-42C5-8509-CD641DE01A1F}" presName="Child" presStyleLbl="revTx" presStyleIdx="5" presStyleCnt="6">
        <dgm:presLayoutVars>
          <dgm:chMax val="0"/>
          <dgm:chPref val="0"/>
          <dgm:bulletEnabled val="1"/>
        </dgm:presLayoutVars>
      </dgm:prSet>
      <dgm:spPr/>
      <dgm:t>
        <a:bodyPr/>
        <a:lstStyle/>
        <a:p>
          <a:endParaRPr lang="en-US"/>
        </a:p>
      </dgm:t>
    </dgm:pt>
  </dgm:ptLst>
  <dgm:cxnLst>
    <dgm:cxn modelId="{9A0B7100-3F08-4F9A-99AA-45628F1B2F99}" srcId="{DF8EA209-F934-4AC4-A4B9-FAE8D2EA7CA0}" destId="{76439049-1CA5-4175-875F-9ABE703C4DA5}" srcOrd="1" destOrd="0" parTransId="{F142E328-2AAC-4116-A2DA-8C93B6C483CB}" sibTransId="{43014966-4F61-4A77-970E-2DAB435E35D5}"/>
    <dgm:cxn modelId="{A2B87D4F-6ADC-4868-9B97-7B90FB2E7C02}" type="presOf" srcId="{B21B8468-F077-49F1-AB84-BAAFE5AB260B}" destId="{D4CD1BD4-696D-45AF-A2C9-BE7BD6ADEE37}" srcOrd="0" destOrd="2" presId="urn:microsoft.com/office/officeart/2011/layout/TabList"/>
    <dgm:cxn modelId="{E36C6984-4332-4647-B756-1B328BE05CB6}" srcId="{DF8EA209-F934-4AC4-A4B9-FAE8D2EA7CA0}" destId="{69688869-A094-42C5-8509-CD641DE01A1F}" srcOrd="2" destOrd="0" parTransId="{8FDFADB1-286D-458C-9252-CCDDFAA72699}" sibTransId="{8355FF9A-6D40-42FF-980B-42EE63D8A4CF}"/>
    <dgm:cxn modelId="{B12F1C0B-6DC8-4153-8B60-87D0702EB600}" type="presOf" srcId="{34AC89FB-4586-4941-BA18-9A22B0653805}" destId="{BC42FD7C-99BD-4CDB-8599-338EE6405711}" srcOrd="0" destOrd="0" presId="urn:microsoft.com/office/officeart/2011/layout/TabList"/>
    <dgm:cxn modelId="{7E766A99-743B-4D39-B869-0C19A08FBCD3}" type="presOf" srcId="{69688869-A094-42C5-8509-CD641DE01A1F}" destId="{457E5143-8047-4BD9-A292-7063BBCA004E}" srcOrd="0" destOrd="0" presId="urn:microsoft.com/office/officeart/2011/layout/TabList"/>
    <dgm:cxn modelId="{134DEE7F-439A-495D-9341-B2FFE264E3D4}" srcId="{76439049-1CA5-4175-875F-9ABE703C4DA5}" destId="{4970C304-F38B-453A-98F3-F62FF85CB67E}" srcOrd="1" destOrd="0" parTransId="{BE988BB5-6098-4376-9219-51A64E5E6B0E}" sibTransId="{7C2EADC5-1EB2-4B94-9DF3-DA9AECAA684A}"/>
    <dgm:cxn modelId="{68D387F7-3FDA-4636-B0CC-84282AC0AE32}" type="presOf" srcId="{A7FB5EC2-620D-4C06-AC82-1D367BE3530F}" destId="{4BE977E4-81E4-45CA-B8BD-E4E27B6B38EB}" srcOrd="0" destOrd="0" presId="urn:microsoft.com/office/officeart/2011/layout/TabList"/>
    <dgm:cxn modelId="{C2E3CBD1-C305-4817-909B-67CE39261DA8}" type="presOf" srcId="{4970C304-F38B-453A-98F3-F62FF85CB67E}" destId="{36859D1F-56C4-4781-B551-96D061F793C6}" srcOrd="0" destOrd="0" presId="urn:microsoft.com/office/officeart/2011/layout/TabList"/>
    <dgm:cxn modelId="{0743FBF6-D752-48B7-8727-92B4AB0FB0B7}" srcId="{76439049-1CA5-4175-875F-9ABE703C4DA5}" destId="{D3ECBD4F-3D2E-437F-945D-4B9039BC2109}" srcOrd="2" destOrd="0" parTransId="{BAE5E592-1E85-4152-A9CC-25F545044015}" sibTransId="{959599AD-36EA-48F7-8E34-C17C6D847A14}"/>
    <dgm:cxn modelId="{DD6354ED-B71E-452B-8931-E6AC2C69291E}" srcId="{34AC89FB-4586-4941-BA18-9A22B0653805}" destId="{75F5FC84-B547-4587-AE67-1864B7429631}" srcOrd="1" destOrd="0" parTransId="{38E89203-2104-4596-89A5-745B2C2F3FDE}" sibTransId="{81BCA4F8-937B-4B24-9099-4804AFC3A884}"/>
    <dgm:cxn modelId="{E089D593-7E36-45D5-84FC-5BEA7078D450}" type="presOf" srcId="{4CC7E6DB-7E1A-414B-A9F1-16D72F697BE7}" destId="{AB7C2953-20BB-4DB6-8F9C-4F893B5D0DE8}" srcOrd="0" destOrd="1" presId="urn:microsoft.com/office/officeart/2011/layout/TabList"/>
    <dgm:cxn modelId="{86861279-9EEA-4295-AFD1-A1066080B565}" srcId="{76439049-1CA5-4175-875F-9ABE703C4DA5}" destId="{5805BF73-68E1-4F5F-8E7E-2644D4D23868}" srcOrd="3" destOrd="0" parTransId="{2F9DA0C0-EF1B-48BC-90CB-369B355365BD}" sibTransId="{5CEDDCFD-C40E-4267-AA23-6C09BAFC4B54}"/>
    <dgm:cxn modelId="{DEC565BE-063F-4731-B363-220D38BE01AC}" type="presOf" srcId="{0044243E-BDDE-4FBD-8A7E-7E63BD42EE74}" destId="{AB7C2953-20BB-4DB6-8F9C-4F893B5D0DE8}" srcOrd="0" destOrd="0" presId="urn:microsoft.com/office/officeart/2011/layout/TabList"/>
    <dgm:cxn modelId="{1AC86238-FC06-48F5-80A4-B39747463817}" srcId="{DF8EA209-F934-4AC4-A4B9-FAE8D2EA7CA0}" destId="{34AC89FB-4586-4941-BA18-9A22B0653805}" srcOrd="0" destOrd="0" parTransId="{942CFC08-30C6-4025-995A-65B382C9A9EC}" sibTransId="{E9329116-4DF5-4458-A165-EB89876049DE}"/>
    <dgm:cxn modelId="{066DB102-8DE7-4415-9176-04328285DFF2}" srcId="{34AC89FB-4586-4941-BA18-9A22B0653805}" destId="{D24228E8-20A8-4959-9140-48595C97D71B}" srcOrd="0" destOrd="0" parTransId="{7F963898-6826-484C-B591-034A4F89ED15}" sibTransId="{FDC99F66-4AB8-40BF-A55C-8CCCE0C38A20}"/>
    <dgm:cxn modelId="{768F85F9-ACE9-4F7D-BB14-3DEAE0D88AD9}" srcId="{34AC89FB-4586-4941-BA18-9A22B0653805}" destId="{B21B8468-F077-49F1-AB84-BAAFE5AB260B}" srcOrd="3" destOrd="0" parTransId="{D30EA321-E902-4911-A314-1C910C8B3E7A}" sibTransId="{4C91F335-1A70-47F0-8CF7-32701A2BE8A5}"/>
    <dgm:cxn modelId="{23E4391B-0BF4-4293-9A2E-A0E29D8CEF14}" type="presOf" srcId="{76439049-1CA5-4175-875F-9ABE703C4DA5}" destId="{A8D5FAB7-AC82-4F64-BD9E-D941C2F50E0D}" srcOrd="0" destOrd="0" presId="urn:microsoft.com/office/officeart/2011/layout/TabList"/>
    <dgm:cxn modelId="{4802D55C-546C-437F-B55B-FBD103723DD3}" type="presOf" srcId="{5805BF73-68E1-4F5F-8E7E-2644D4D23868}" destId="{36859D1F-56C4-4781-B551-96D061F793C6}" srcOrd="0" destOrd="2" presId="urn:microsoft.com/office/officeart/2011/layout/TabList"/>
    <dgm:cxn modelId="{AA34430F-04A8-42D6-AB3D-F1ECD04B5085}" type="presOf" srcId="{DF8EA209-F934-4AC4-A4B9-FAE8D2EA7CA0}" destId="{3ABAF039-5D6E-4F64-89CC-35661E0A0F5D}" srcOrd="0" destOrd="0" presId="urn:microsoft.com/office/officeart/2011/layout/TabList"/>
    <dgm:cxn modelId="{0A8D2C84-D326-4467-8B50-FD1A4822AC46}" srcId="{69688869-A094-42C5-8509-CD641DE01A1F}" destId="{4CC7E6DB-7E1A-414B-A9F1-16D72F697BE7}" srcOrd="2" destOrd="0" parTransId="{70429D54-FB46-4C1F-8437-870D7D17A60D}" sibTransId="{58062D96-E5DD-42D0-9B29-4FBEEEBFF0B4}"/>
    <dgm:cxn modelId="{4A8FCFD3-1688-4D25-A3B2-4B112783DD81}" srcId="{69688869-A094-42C5-8509-CD641DE01A1F}" destId="{0044243E-BDDE-4FBD-8A7E-7E63BD42EE74}" srcOrd="1" destOrd="0" parTransId="{59DAB990-4E28-471B-B750-71337DE17BAF}" sibTransId="{9FF56A2B-F572-4408-9C51-4457D6F1FE32}"/>
    <dgm:cxn modelId="{D007258C-6634-4774-8766-52CBCE9AAF5E}" srcId="{34AC89FB-4586-4941-BA18-9A22B0653805}" destId="{561ACA23-E5E4-414D-A36E-7228987B19F6}" srcOrd="2" destOrd="0" parTransId="{FB680E71-8CC9-417A-AE77-4A14607B1C34}" sibTransId="{EF6AA95F-4EAE-423A-8A93-8593FD1AE6E0}"/>
    <dgm:cxn modelId="{A41C2C6A-9E34-4152-ACF4-3362350337A1}" srcId="{76439049-1CA5-4175-875F-9ABE703C4DA5}" destId="{A7FB5EC2-620D-4C06-AC82-1D367BE3530F}" srcOrd="0" destOrd="0" parTransId="{E9353EFE-D750-45EE-BD91-397AA33F5EFC}" sibTransId="{9ACABDC5-212E-4954-A4BE-15F1810B1AB8}"/>
    <dgm:cxn modelId="{13A584C3-0D5C-441E-8D0A-24228899FF4C}" type="presOf" srcId="{561ACA23-E5E4-414D-A36E-7228987B19F6}" destId="{D4CD1BD4-696D-45AF-A2C9-BE7BD6ADEE37}" srcOrd="0" destOrd="1" presId="urn:microsoft.com/office/officeart/2011/layout/TabList"/>
    <dgm:cxn modelId="{2FB5CFB4-CCB2-4DA4-8482-880B1C744458}" type="presOf" srcId="{D3ECBD4F-3D2E-437F-945D-4B9039BC2109}" destId="{36859D1F-56C4-4781-B551-96D061F793C6}" srcOrd="0" destOrd="1" presId="urn:microsoft.com/office/officeart/2011/layout/TabList"/>
    <dgm:cxn modelId="{E373BDA7-B80F-408C-83F7-C4ACFE8E0FD8}" srcId="{69688869-A094-42C5-8509-CD641DE01A1F}" destId="{678BE18B-D306-4FE5-860C-BF4FFF23A95A}" srcOrd="0" destOrd="0" parTransId="{B194F9A4-1A97-459F-BD87-55877F61F7EC}" sibTransId="{DE344FB2-37EF-43BA-B7E2-8C85D9B0383E}"/>
    <dgm:cxn modelId="{41F0CE11-DF44-4D36-BBFB-2CCEF4537536}" type="presOf" srcId="{75F5FC84-B547-4587-AE67-1864B7429631}" destId="{D4CD1BD4-696D-45AF-A2C9-BE7BD6ADEE37}" srcOrd="0" destOrd="0" presId="urn:microsoft.com/office/officeart/2011/layout/TabList"/>
    <dgm:cxn modelId="{52A52BFB-5E23-48D3-A527-816DF78C1DA8}" type="presOf" srcId="{678BE18B-D306-4FE5-860C-BF4FFF23A95A}" destId="{B74CCDFC-04B6-4735-B331-D33EDA54F032}" srcOrd="0" destOrd="0" presId="urn:microsoft.com/office/officeart/2011/layout/TabList"/>
    <dgm:cxn modelId="{9B8CADA6-199A-455D-9C9B-3B9AFA1B039F}" type="presOf" srcId="{D24228E8-20A8-4959-9140-48595C97D71B}" destId="{1F2CA846-2490-4471-82F2-0BAB5F022874}" srcOrd="0" destOrd="0" presId="urn:microsoft.com/office/officeart/2011/layout/TabList"/>
    <dgm:cxn modelId="{DD8109A9-5DE8-4311-8EAF-357E7EDDBACA}" type="presParOf" srcId="{3ABAF039-5D6E-4F64-89CC-35661E0A0F5D}" destId="{59A5DC2B-6802-4522-99AB-0481B206ECA6}" srcOrd="0" destOrd="0" presId="urn:microsoft.com/office/officeart/2011/layout/TabList"/>
    <dgm:cxn modelId="{82255AEE-DAC3-4B46-BDD1-EA3CC4FEB3BD}" type="presParOf" srcId="{59A5DC2B-6802-4522-99AB-0481B206ECA6}" destId="{1F2CA846-2490-4471-82F2-0BAB5F022874}" srcOrd="0" destOrd="0" presId="urn:microsoft.com/office/officeart/2011/layout/TabList"/>
    <dgm:cxn modelId="{840C0478-DD04-4BAA-8825-93BECBE89058}" type="presParOf" srcId="{59A5DC2B-6802-4522-99AB-0481B206ECA6}" destId="{BC42FD7C-99BD-4CDB-8599-338EE6405711}" srcOrd="1" destOrd="0" presId="urn:microsoft.com/office/officeart/2011/layout/TabList"/>
    <dgm:cxn modelId="{A447CBC2-19D7-499D-B05F-DB456CB2BAFA}" type="presParOf" srcId="{59A5DC2B-6802-4522-99AB-0481B206ECA6}" destId="{01404A02-2489-46AD-9F64-3B162E17AE40}" srcOrd="2" destOrd="0" presId="urn:microsoft.com/office/officeart/2011/layout/TabList"/>
    <dgm:cxn modelId="{2CE20E04-507D-4466-B604-B2EE81A7E4A8}" type="presParOf" srcId="{3ABAF039-5D6E-4F64-89CC-35661E0A0F5D}" destId="{D4CD1BD4-696D-45AF-A2C9-BE7BD6ADEE37}" srcOrd="1" destOrd="0" presId="urn:microsoft.com/office/officeart/2011/layout/TabList"/>
    <dgm:cxn modelId="{E46EC854-7ED1-405B-A9C1-6321683949DF}" type="presParOf" srcId="{3ABAF039-5D6E-4F64-89CC-35661E0A0F5D}" destId="{19C2BC07-2DB6-4D8B-A233-3EA77056215C}" srcOrd="2" destOrd="0" presId="urn:microsoft.com/office/officeart/2011/layout/TabList"/>
    <dgm:cxn modelId="{3C9390A4-A7CB-4D61-95E2-25A5DC965BD9}" type="presParOf" srcId="{3ABAF039-5D6E-4F64-89CC-35661E0A0F5D}" destId="{5480FF52-8389-4DEA-B97E-E0789CCAD833}" srcOrd="3" destOrd="0" presId="urn:microsoft.com/office/officeart/2011/layout/TabList"/>
    <dgm:cxn modelId="{F714EF29-EF58-49F7-8BE9-543589346200}" type="presParOf" srcId="{5480FF52-8389-4DEA-B97E-E0789CCAD833}" destId="{4BE977E4-81E4-45CA-B8BD-E4E27B6B38EB}" srcOrd="0" destOrd="0" presId="urn:microsoft.com/office/officeart/2011/layout/TabList"/>
    <dgm:cxn modelId="{7B5EC244-B157-4B39-9513-DE9563438A0C}" type="presParOf" srcId="{5480FF52-8389-4DEA-B97E-E0789CCAD833}" destId="{A8D5FAB7-AC82-4F64-BD9E-D941C2F50E0D}" srcOrd="1" destOrd="0" presId="urn:microsoft.com/office/officeart/2011/layout/TabList"/>
    <dgm:cxn modelId="{AD2ACF6D-E6C2-44BD-AC4A-8389A370FE71}" type="presParOf" srcId="{5480FF52-8389-4DEA-B97E-E0789CCAD833}" destId="{EBF7DD56-7D67-498C-A9A9-0709CAAE0334}" srcOrd="2" destOrd="0" presId="urn:microsoft.com/office/officeart/2011/layout/TabList"/>
    <dgm:cxn modelId="{E98E0D3E-87D2-4633-86EE-01924A8422FE}" type="presParOf" srcId="{3ABAF039-5D6E-4F64-89CC-35661E0A0F5D}" destId="{36859D1F-56C4-4781-B551-96D061F793C6}" srcOrd="4" destOrd="0" presId="urn:microsoft.com/office/officeart/2011/layout/TabList"/>
    <dgm:cxn modelId="{E0F6D435-ABF1-44C5-81D3-422F19FB6E0A}" type="presParOf" srcId="{3ABAF039-5D6E-4F64-89CC-35661E0A0F5D}" destId="{6D3F6A94-CB60-4657-A76B-928DADA0B19E}" srcOrd="5" destOrd="0" presId="urn:microsoft.com/office/officeart/2011/layout/TabList"/>
    <dgm:cxn modelId="{C97DC91A-5075-4842-9577-1337365F5D3B}" type="presParOf" srcId="{3ABAF039-5D6E-4F64-89CC-35661E0A0F5D}" destId="{5A521CEB-48E4-4543-8061-8DC3ACA725F0}" srcOrd="6" destOrd="0" presId="urn:microsoft.com/office/officeart/2011/layout/TabList"/>
    <dgm:cxn modelId="{9F7A62C2-8A53-4304-B7F4-38C29A1CECC4}" type="presParOf" srcId="{5A521CEB-48E4-4543-8061-8DC3ACA725F0}" destId="{B74CCDFC-04B6-4735-B331-D33EDA54F032}" srcOrd="0" destOrd="0" presId="urn:microsoft.com/office/officeart/2011/layout/TabList"/>
    <dgm:cxn modelId="{8EFA088D-DE9C-4B04-9FBB-97B8890EF4ED}" type="presParOf" srcId="{5A521CEB-48E4-4543-8061-8DC3ACA725F0}" destId="{457E5143-8047-4BD9-A292-7063BBCA004E}" srcOrd="1" destOrd="0" presId="urn:microsoft.com/office/officeart/2011/layout/TabList"/>
    <dgm:cxn modelId="{40B8E5B1-CD98-4F96-99A3-FADD9A43616F}" type="presParOf" srcId="{5A521CEB-48E4-4543-8061-8DC3ACA725F0}" destId="{7340CA5A-7948-4CEE-8991-A90C1A0E60ED}" srcOrd="2" destOrd="0" presId="urn:microsoft.com/office/officeart/2011/layout/TabList"/>
    <dgm:cxn modelId="{8D6EF736-7F80-4B3B-BC88-DF2FDD24DE89}" type="presParOf" srcId="{3ABAF039-5D6E-4F64-89CC-35661E0A0F5D}" destId="{AB7C2953-20BB-4DB6-8F9C-4F893B5D0DE8}"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C80569-9361-4B53-B65B-1CA9B661B2C0}"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5E02932A-7FA6-45CA-90BA-1C29E8240F4B}">
      <dgm:prSet phldrT="[Text]"/>
      <dgm:spPr/>
      <dgm:t>
        <a:bodyPr/>
        <a:lstStyle/>
        <a:p>
          <a:r>
            <a:rPr lang="en-US" dirty="0" smtClean="0"/>
            <a:t>Monitor risks</a:t>
          </a:r>
          <a:endParaRPr lang="en-US" dirty="0"/>
        </a:p>
      </dgm:t>
    </dgm:pt>
    <dgm:pt modelId="{6143105C-C8E9-4D58-AC75-F935302D2FB1}" type="parTrans" cxnId="{335D42D6-5BF7-4B48-B298-FFC498AB1661}">
      <dgm:prSet/>
      <dgm:spPr/>
      <dgm:t>
        <a:bodyPr/>
        <a:lstStyle/>
        <a:p>
          <a:endParaRPr lang="en-US"/>
        </a:p>
      </dgm:t>
    </dgm:pt>
    <dgm:pt modelId="{F5948041-0ED2-45D6-8C93-8A4FBFE97127}" type="sibTrans" cxnId="{335D42D6-5BF7-4B48-B298-FFC498AB1661}">
      <dgm:prSet/>
      <dgm:spPr/>
      <dgm:t>
        <a:bodyPr/>
        <a:lstStyle/>
        <a:p>
          <a:endParaRPr lang="en-US"/>
        </a:p>
      </dgm:t>
    </dgm:pt>
    <dgm:pt modelId="{4C01FDB9-4279-4164-872C-055548ED4F77}">
      <dgm:prSet phldrT="[Text]"/>
      <dgm:spPr/>
      <dgm:t>
        <a:bodyPr/>
        <a:lstStyle/>
        <a:p>
          <a:r>
            <a:rPr lang="en-US" dirty="0" smtClean="0"/>
            <a:t>Verify compliance</a:t>
          </a:r>
          <a:endParaRPr lang="en-US" dirty="0"/>
        </a:p>
      </dgm:t>
    </dgm:pt>
    <dgm:pt modelId="{FFEB4A60-93EF-42F1-AA8B-76A268DC4D1D}" type="parTrans" cxnId="{F8A1F65F-CD93-43E1-8B86-511509966832}">
      <dgm:prSet/>
      <dgm:spPr/>
      <dgm:t>
        <a:bodyPr/>
        <a:lstStyle/>
        <a:p>
          <a:endParaRPr lang="en-US"/>
        </a:p>
      </dgm:t>
    </dgm:pt>
    <dgm:pt modelId="{039313BB-3778-4C10-8764-75A775D6E962}" type="sibTrans" cxnId="{F8A1F65F-CD93-43E1-8B86-511509966832}">
      <dgm:prSet/>
      <dgm:spPr/>
      <dgm:t>
        <a:bodyPr/>
        <a:lstStyle/>
        <a:p>
          <a:endParaRPr lang="en-US"/>
        </a:p>
      </dgm:t>
    </dgm:pt>
    <dgm:pt modelId="{13EA39D8-999D-4BF0-865B-5C50A0B76DE3}">
      <dgm:prSet phldrT="[Text]"/>
      <dgm:spPr/>
      <dgm:t>
        <a:bodyPr/>
        <a:lstStyle/>
        <a:p>
          <a:r>
            <a:rPr lang="en-US" dirty="0" smtClean="0"/>
            <a:t>Supervisory benchmarks</a:t>
          </a:r>
          <a:endParaRPr lang="en-US" dirty="0"/>
        </a:p>
      </dgm:t>
    </dgm:pt>
    <dgm:pt modelId="{14678F0F-D47F-41F3-AC15-692D1DBE206D}" type="parTrans" cxnId="{0C136B92-DD80-48F3-9EC2-AFF862B4976B}">
      <dgm:prSet/>
      <dgm:spPr/>
      <dgm:t>
        <a:bodyPr/>
        <a:lstStyle/>
        <a:p>
          <a:endParaRPr lang="en-US"/>
        </a:p>
      </dgm:t>
    </dgm:pt>
    <dgm:pt modelId="{C61264BC-DE42-47D0-9292-88E92D3E571F}" type="sibTrans" cxnId="{0C136B92-DD80-48F3-9EC2-AFF862B4976B}">
      <dgm:prSet/>
      <dgm:spPr/>
      <dgm:t>
        <a:bodyPr/>
        <a:lstStyle/>
        <a:p>
          <a:endParaRPr lang="en-US"/>
        </a:p>
      </dgm:t>
    </dgm:pt>
    <dgm:pt modelId="{E2724AB3-1804-4688-AADE-D7C3656E66E2}">
      <dgm:prSet phldrT="[Text]"/>
      <dgm:spPr/>
      <dgm:t>
        <a:bodyPr/>
        <a:lstStyle/>
        <a:p>
          <a:r>
            <a:rPr lang="en-US" dirty="0" smtClean="0"/>
            <a:t>Make recommendations</a:t>
          </a:r>
          <a:endParaRPr lang="en-US" dirty="0"/>
        </a:p>
      </dgm:t>
    </dgm:pt>
    <dgm:pt modelId="{8825BC58-9BB1-4BDC-9C1B-DFE2932A896A}" type="parTrans" cxnId="{D311ABB8-80B2-446E-A875-61610AA8C654}">
      <dgm:prSet/>
      <dgm:spPr/>
      <dgm:t>
        <a:bodyPr/>
        <a:lstStyle/>
        <a:p>
          <a:endParaRPr lang="en-US"/>
        </a:p>
      </dgm:t>
    </dgm:pt>
    <dgm:pt modelId="{EEBE38D7-4A64-4DCE-B0D3-F0A6EA00B1BF}" type="sibTrans" cxnId="{D311ABB8-80B2-446E-A875-61610AA8C654}">
      <dgm:prSet/>
      <dgm:spPr/>
      <dgm:t>
        <a:bodyPr/>
        <a:lstStyle/>
        <a:p>
          <a:endParaRPr lang="en-US"/>
        </a:p>
      </dgm:t>
    </dgm:pt>
    <dgm:pt modelId="{7077B620-E96D-4736-A4C0-8523502DDE81}" type="pres">
      <dgm:prSet presAssocID="{4EC80569-9361-4B53-B65B-1CA9B661B2C0}" presName="Name0" presStyleCnt="0">
        <dgm:presLayoutVars>
          <dgm:chMax val="7"/>
          <dgm:chPref val="7"/>
          <dgm:dir/>
        </dgm:presLayoutVars>
      </dgm:prSet>
      <dgm:spPr/>
      <dgm:t>
        <a:bodyPr/>
        <a:lstStyle/>
        <a:p>
          <a:endParaRPr lang="en-US"/>
        </a:p>
      </dgm:t>
    </dgm:pt>
    <dgm:pt modelId="{F7819590-F754-4B0F-96BE-90E3D7D8054D}" type="pres">
      <dgm:prSet presAssocID="{4EC80569-9361-4B53-B65B-1CA9B661B2C0}" presName="Name1" presStyleCnt="0"/>
      <dgm:spPr/>
    </dgm:pt>
    <dgm:pt modelId="{67CD80B8-6FD0-4F04-881D-44BD45EB5A32}" type="pres">
      <dgm:prSet presAssocID="{4EC80569-9361-4B53-B65B-1CA9B661B2C0}" presName="cycle" presStyleCnt="0"/>
      <dgm:spPr/>
    </dgm:pt>
    <dgm:pt modelId="{65F547B9-DF01-4D60-9582-EA8C0EF8CBEB}" type="pres">
      <dgm:prSet presAssocID="{4EC80569-9361-4B53-B65B-1CA9B661B2C0}" presName="srcNode" presStyleLbl="node1" presStyleIdx="0" presStyleCnt="4"/>
      <dgm:spPr/>
    </dgm:pt>
    <dgm:pt modelId="{F9E4F168-264F-4255-B492-6F9E39FFB7A2}" type="pres">
      <dgm:prSet presAssocID="{4EC80569-9361-4B53-B65B-1CA9B661B2C0}" presName="conn" presStyleLbl="parChTrans1D2" presStyleIdx="0" presStyleCnt="1"/>
      <dgm:spPr/>
      <dgm:t>
        <a:bodyPr/>
        <a:lstStyle/>
        <a:p>
          <a:endParaRPr lang="en-US"/>
        </a:p>
      </dgm:t>
    </dgm:pt>
    <dgm:pt modelId="{52BF804D-18B9-4970-9C66-E241FFE5F9D7}" type="pres">
      <dgm:prSet presAssocID="{4EC80569-9361-4B53-B65B-1CA9B661B2C0}" presName="extraNode" presStyleLbl="node1" presStyleIdx="0" presStyleCnt="4"/>
      <dgm:spPr/>
    </dgm:pt>
    <dgm:pt modelId="{F9B39E76-865B-4842-9E32-B19F83943C5D}" type="pres">
      <dgm:prSet presAssocID="{4EC80569-9361-4B53-B65B-1CA9B661B2C0}" presName="dstNode" presStyleLbl="node1" presStyleIdx="0" presStyleCnt="4"/>
      <dgm:spPr/>
    </dgm:pt>
    <dgm:pt modelId="{281D49A6-15FE-4C29-82E1-8A014DD0E16A}" type="pres">
      <dgm:prSet presAssocID="{5E02932A-7FA6-45CA-90BA-1C29E8240F4B}" presName="text_1" presStyleLbl="node1" presStyleIdx="0" presStyleCnt="4" custLinFactNeighborX="-306" custLinFactNeighborY="3177">
        <dgm:presLayoutVars>
          <dgm:bulletEnabled val="1"/>
        </dgm:presLayoutVars>
      </dgm:prSet>
      <dgm:spPr/>
      <dgm:t>
        <a:bodyPr/>
        <a:lstStyle/>
        <a:p>
          <a:endParaRPr lang="en-US"/>
        </a:p>
      </dgm:t>
    </dgm:pt>
    <dgm:pt modelId="{21EA1BFC-9EBE-47A0-ACF4-A0C64D299041}" type="pres">
      <dgm:prSet presAssocID="{5E02932A-7FA6-45CA-90BA-1C29E8240F4B}" presName="accent_1" presStyleCnt="0"/>
      <dgm:spPr/>
    </dgm:pt>
    <dgm:pt modelId="{A12CA861-DBEC-424B-AEC1-D08DB9565F36}" type="pres">
      <dgm:prSet presAssocID="{5E02932A-7FA6-45CA-90BA-1C29E8240F4B}" presName="accentRepeatNode" presStyleLbl="solidFgAcc1" presStyleIdx="0" presStyleCnt="4"/>
      <dgm:spPr/>
    </dgm:pt>
    <dgm:pt modelId="{8D19C9DF-7282-4626-B0AB-7F62CFBF262D}" type="pres">
      <dgm:prSet presAssocID="{13EA39D8-999D-4BF0-865B-5C50A0B76DE3}" presName="text_2" presStyleLbl="node1" presStyleIdx="1" presStyleCnt="4">
        <dgm:presLayoutVars>
          <dgm:bulletEnabled val="1"/>
        </dgm:presLayoutVars>
      </dgm:prSet>
      <dgm:spPr/>
      <dgm:t>
        <a:bodyPr/>
        <a:lstStyle/>
        <a:p>
          <a:endParaRPr lang="en-US"/>
        </a:p>
      </dgm:t>
    </dgm:pt>
    <dgm:pt modelId="{EFB6FDCF-EBE8-4CFE-8AAB-496C895B3942}" type="pres">
      <dgm:prSet presAssocID="{13EA39D8-999D-4BF0-865B-5C50A0B76DE3}" presName="accent_2" presStyleCnt="0"/>
      <dgm:spPr/>
    </dgm:pt>
    <dgm:pt modelId="{C3032798-CF88-4D53-94D2-01F4F190738F}" type="pres">
      <dgm:prSet presAssocID="{13EA39D8-999D-4BF0-865B-5C50A0B76DE3}" presName="accentRepeatNode" presStyleLbl="solidFgAcc1" presStyleIdx="1" presStyleCnt="4"/>
      <dgm:spPr/>
    </dgm:pt>
    <dgm:pt modelId="{F14EC034-B099-4B4D-8D5A-02C0F267F67E}" type="pres">
      <dgm:prSet presAssocID="{4C01FDB9-4279-4164-872C-055548ED4F77}" presName="text_3" presStyleLbl="node1" presStyleIdx="2" presStyleCnt="4">
        <dgm:presLayoutVars>
          <dgm:bulletEnabled val="1"/>
        </dgm:presLayoutVars>
      </dgm:prSet>
      <dgm:spPr/>
      <dgm:t>
        <a:bodyPr/>
        <a:lstStyle/>
        <a:p>
          <a:endParaRPr lang="en-US"/>
        </a:p>
      </dgm:t>
    </dgm:pt>
    <dgm:pt modelId="{6974DA64-C294-4800-B173-AE62FACCCD6E}" type="pres">
      <dgm:prSet presAssocID="{4C01FDB9-4279-4164-872C-055548ED4F77}" presName="accent_3" presStyleCnt="0"/>
      <dgm:spPr/>
    </dgm:pt>
    <dgm:pt modelId="{4075536B-1853-44BC-A5AA-9480FA27B299}" type="pres">
      <dgm:prSet presAssocID="{4C01FDB9-4279-4164-872C-055548ED4F77}" presName="accentRepeatNode" presStyleLbl="solidFgAcc1" presStyleIdx="2" presStyleCnt="4"/>
      <dgm:spPr/>
    </dgm:pt>
    <dgm:pt modelId="{9C463AC2-7F5B-4C90-A802-D88C129C57C2}" type="pres">
      <dgm:prSet presAssocID="{E2724AB3-1804-4688-AADE-D7C3656E66E2}" presName="text_4" presStyleLbl="node1" presStyleIdx="3" presStyleCnt="4">
        <dgm:presLayoutVars>
          <dgm:bulletEnabled val="1"/>
        </dgm:presLayoutVars>
      </dgm:prSet>
      <dgm:spPr/>
      <dgm:t>
        <a:bodyPr/>
        <a:lstStyle/>
        <a:p>
          <a:endParaRPr lang="en-US"/>
        </a:p>
      </dgm:t>
    </dgm:pt>
    <dgm:pt modelId="{2585B6C1-B05B-4BA5-802C-AABAA2E88358}" type="pres">
      <dgm:prSet presAssocID="{E2724AB3-1804-4688-AADE-D7C3656E66E2}" presName="accent_4" presStyleCnt="0"/>
      <dgm:spPr/>
    </dgm:pt>
    <dgm:pt modelId="{54FE1E19-E0FF-42FC-9C98-48E2621310A2}" type="pres">
      <dgm:prSet presAssocID="{E2724AB3-1804-4688-AADE-D7C3656E66E2}" presName="accentRepeatNode" presStyleLbl="solidFgAcc1" presStyleIdx="3" presStyleCnt="4"/>
      <dgm:spPr/>
    </dgm:pt>
  </dgm:ptLst>
  <dgm:cxnLst>
    <dgm:cxn modelId="{B7ECC8E9-9468-4980-849B-08E69A451C02}" type="presOf" srcId="{5E02932A-7FA6-45CA-90BA-1C29E8240F4B}" destId="{281D49A6-15FE-4C29-82E1-8A014DD0E16A}" srcOrd="0" destOrd="0" presId="urn:microsoft.com/office/officeart/2008/layout/VerticalCurvedList"/>
    <dgm:cxn modelId="{0A654474-4E6D-49EC-B226-94AA3C694392}" type="presOf" srcId="{4EC80569-9361-4B53-B65B-1CA9B661B2C0}" destId="{7077B620-E96D-4736-A4C0-8523502DDE81}" srcOrd="0" destOrd="0" presId="urn:microsoft.com/office/officeart/2008/layout/VerticalCurvedList"/>
    <dgm:cxn modelId="{335D42D6-5BF7-4B48-B298-FFC498AB1661}" srcId="{4EC80569-9361-4B53-B65B-1CA9B661B2C0}" destId="{5E02932A-7FA6-45CA-90BA-1C29E8240F4B}" srcOrd="0" destOrd="0" parTransId="{6143105C-C8E9-4D58-AC75-F935302D2FB1}" sibTransId="{F5948041-0ED2-45D6-8C93-8A4FBFE97127}"/>
    <dgm:cxn modelId="{A3BA6175-6020-42B0-B491-69D3EDCC660C}" type="presOf" srcId="{F5948041-0ED2-45D6-8C93-8A4FBFE97127}" destId="{F9E4F168-264F-4255-B492-6F9E39FFB7A2}" srcOrd="0" destOrd="0" presId="urn:microsoft.com/office/officeart/2008/layout/VerticalCurvedList"/>
    <dgm:cxn modelId="{F4228D2C-6DF4-4A2E-890E-AC0E4A3EA357}" type="presOf" srcId="{4C01FDB9-4279-4164-872C-055548ED4F77}" destId="{F14EC034-B099-4B4D-8D5A-02C0F267F67E}" srcOrd="0" destOrd="0" presId="urn:microsoft.com/office/officeart/2008/layout/VerticalCurvedList"/>
    <dgm:cxn modelId="{22C741DE-63BD-416A-A638-2228094FB408}" type="presOf" srcId="{E2724AB3-1804-4688-AADE-D7C3656E66E2}" destId="{9C463AC2-7F5B-4C90-A802-D88C129C57C2}" srcOrd="0" destOrd="0" presId="urn:microsoft.com/office/officeart/2008/layout/VerticalCurvedList"/>
    <dgm:cxn modelId="{F8A1F65F-CD93-43E1-8B86-511509966832}" srcId="{4EC80569-9361-4B53-B65B-1CA9B661B2C0}" destId="{4C01FDB9-4279-4164-872C-055548ED4F77}" srcOrd="2" destOrd="0" parTransId="{FFEB4A60-93EF-42F1-AA8B-76A268DC4D1D}" sibTransId="{039313BB-3778-4C10-8764-75A775D6E962}"/>
    <dgm:cxn modelId="{D311ABB8-80B2-446E-A875-61610AA8C654}" srcId="{4EC80569-9361-4B53-B65B-1CA9B661B2C0}" destId="{E2724AB3-1804-4688-AADE-D7C3656E66E2}" srcOrd="3" destOrd="0" parTransId="{8825BC58-9BB1-4BDC-9C1B-DFE2932A896A}" sibTransId="{EEBE38D7-4A64-4DCE-B0D3-F0A6EA00B1BF}"/>
    <dgm:cxn modelId="{2DC77F73-39A3-4ED7-B947-FC804BA36BC0}" type="presOf" srcId="{13EA39D8-999D-4BF0-865B-5C50A0B76DE3}" destId="{8D19C9DF-7282-4626-B0AB-7F62CFBF262D}" srcOrd="0" destOrd="0" presId="urn:microsoft.com/office/officeart/2008/layout/VerticalCurvedList"/>
    <dgm:cxn modelId="{0C136B92-DD80-48F3-9EC2-AFF862B4976B}" srcId="{4EC80569-9361-4B53-B65B-1CA9B661B2C0}" destId="{13EA39D8-999D-4BF0-865B-5C50A0B76DE3}" srcOrd="1" destOrd="0" parTransId="{14678F0F-D47F-41F3-AC15-692D1DBE206D}" sibTransId="{C61264BC-DE42-47D0-9292-88E92D3E571F}"/>
    <dgm:cxn modelId="{B350D256-5A6D-4CB0-9A85-3CF76E3E910C}" type="presParOf" srcId="{7077B620-E96D-4736-A4C0-8523502DDE81}" destId="{F7819590-F754-4B0F-96BE-90E3D7D8054D}" srcOrd="0" destOrd="0" presId="urn:microsoft.com/office/officeart/2008/layout/VerticalCurvedList"/>
    <dgm:cxn modelId="{FEA0C48E-1E41-46F2-8124-A80DB369C971}" type="presParOf" srcId="{F7819590-F754-4B0F-96BE-90E3D7D8054D}" destId="{67CD80B8-6FD0-4F04-881D-44BD45EB5A32}" srcOrd="0" destOrd="0" presId="urn:microsoft.com/office/officeart/2008/layout/VerticalCurvedList"/>
    <dgm:cxn modelId="{11122BD8-FA6C-4C2E-A7CC-2922566FACEC}" type="presParOf" srcId="{67CD80B8-6FD0-4F04-881D-44BD45EB5A32}" destId="{65F547B9-DF01-4D60-9582-EA8C0EF8CBEB}" srcOrd="0" destOrd="0" presId="urn:microsoft.com/office/officeart/2008/layout/VerticalCurvedList"/>
    <dgm:cxn modelId="{68B9F9F9-EFB7-45CD-B531-D69FBDCE402B}" type="presParOf" srcId="{67CD80B8-6FD0-4F04-881D-44BD45EB5A32}" destId="{F9E4F168-264F-4255-B492-6F9E39FFB7A2}" srcOrd="1" destOrd="0" presId="urn:microsoft.com/office/officeart/2008/layout/VerticalCurvedList"/>
    <dgm:cxn modelId="{6CDAFC00-F727-4F19-8EFA-5F39F0449DF8}" type="presParOf" srcId="{67CD80B8-6FD0-4F04-881D-44BD45EB5A32}" destId="{52BF804D-18B9-4970-9C66-E241FFE5F9D7}" srcOrd="2" destOrd="0" presId="urn:microsoft.com/office/officeart/2008/layout/VerticalCurvedList"/>
    <dgm:cxn modelId="{2A6DC62F-FDC2-4CEB-9A19-314B929921FA}" type="presParOf" srcId="{67CD80B8-6FD0-4F04-881D-44BD45EB5A32}" destId="{F9B39E76-865B-4842-9E32-B19F83943C5D}" srcOrd="3" destOrd="0" presId="urn:microsoft.com/office/officeart/2008/layout/VerticalCurvedList"/>
    <dgm:cxn modelId="{D661F218-EAD8-4B61-8373-5AC9B40FC01F}" type="presParOf" srcId="{F7819590-F754-4B0F-96BE-90E3D7D8054D}" destId="{281D49A6-15FE-4C29-82E1-8A014DD0E16A}" srcOrd="1" destOrd="0" presId="urn:microsoft.com/office/officeart/2008/layout/VerticalCurvedList"/>
    <dgm:cxn modelId="{D8BB8123-BA22-42DF-803D-00949D02A74B}" type="presParOf" srcId="{F7819590-F754-4B0F-96BE-90E3D7D8054D}" destId="{21EA1BFC-9EBE-47A0-ACF4-A0C64D299041}" srcOrd="2" destOrd="0" presId="urn:microsoft.com/office/officeart/2008/layout/VerticalCurvedList"/>
    <dgm:cxn modelId="{0CF117CD-D230-4216-9FED-5E7A578EA4A2}" type="presParOf" srcId="{21EA1BFC-9EBE-47A0-ACF4-A0C64D299041}" destId="{A12CA861-DBEC-424B-AEC1-D08DB9565F36}" srcOrd="0" destOrd="0" presId="urn:microsoft.com/office/officeart/2008/layout/VerticalCurvedList"/>
    <dgm:cxn modelId="{06167471-2B43-468F-9361-31873C986EBD}" type="presParOf" srcId="{F7819590-F754-4B0F-96BE-90E3D7D8054D}" destId="{8D19C9DF-7282-4626-B0AB-7F62CFBF262D}" srcOrd="3" destOrd="0" presId="urn:microsoft.com/office/officeart/2008/layout/VerticalCurvedList"/>
    <dgm:cxn modelId="{F52AE0CA-0D9D-4F53-A43F-3ED203CDEF00}" type="presParOf" srcId="{F7819590-F754-4B0F-96BE-90E3D7D8054D}" destId="{EFB6FDCF-EBE8-4CFE-8AAB-496C895B3942}" srcOrd="4" destOrd="0" presId="urn:microsoft.com/office/officeart/2008/layout/VerticalCurvedList"/>
    <dgm:cxn modelId="{F735777F-CB15-45DE-9164-63B0E593CBA9}" type="presParOf" srcId="{EFB6FDCF-EBE8-4CFE-8AAB-496C895B3942}" destId="{C3032798-CF88-4D53-94D2-01F4F190738F}" srcOrd="0" destOrd="0" presId="urn:microsoft.com/office/officeart/2008/layout/VerticalCurvedList"/>
    <dgm:cxn modelId="{2D067F9F-8170-440F-906C-441B2154E4C6}" type="presParOf" srcId="{F7819590-F754-4B0F-96BE-90E3D7D8054D}" destId="{F14EC034-B099-4B4D-8D5A-02C0F267F67E}" srcOrd="5" destOrd="0" presId="urn:microsoft.com/office/officeart/2008/layout/VerticalCurvedList"/>
    <dgm:cxn modelId="{20EDDFBE-B885-4833-AB51-ABB1F25B249A}" type="presParOf" srcId="{F7819590-F754-4B0F-96BE-90E3D7D8054D}" destId="{6974DA64-C294-4800-B173-AE62FACCCD6E}" srcOrd="6" destOrd="0" presId="urn:microsoft.com/office/officeart/2008/layout/VerticalCurvedList"/>
    <dgm:cxn modelId="{D5539540-4EB4-44AC-AA12-B1A3DCFF025D}" type="presParOf" srcId="{6974DA64-C294-4800-B173-AE62FACCCD6E}" destId="{4075536B-1853-44BC-A5AA-9480FA27B299}" srcOrd="0" destOrd="0" presId="urn:microsoft.com/office/officeart/2008/layout/VerticalCurvedList"/>
    <dgm:cxn modelId="{92B1453F-22EB-4FC2-B2D0-292DE7ABD137}" type="presParOf" srcId="{F7819590-F754-4B0F-96BE-90E3D7D8054D}" destId="{9C463AC2-7F5B-4C90-A802-D88C129C57C2}" srcOrd="7" destOrd="0" presId="urn:microsoft.com/office/officeart/2008/layout/VerticalCurvedList"/>
    <dgm:cxn modelId="{1B5A8F87-F760-431A-82D9-A3948B99989F}" type="presParOf" srcId="{F7819590-F754-4B0F-96BE-90E3D7D8054D}" destId="{2585B6C1-B05B-4BA5-802C-AABAA2E88358}" srcOrd="8" destOrd="0" presId="urn:microsoft.com/office/officeart/2008/layout/VerticalCurvedList"/>
    <dgm:cxn modelId="{C3C0CF54-BAC4-45C0-8FF7-FD417426AF97}" type="presParOf" srcId="{2585B6C1-B05B-4BA5-802C-AABAA2E88358}" destId="{54FE1E19-E0FF-42FC-9C98-48E2621310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5B27EF-027C-4E26-BD40-8C74D1B6F73A}"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B59130EA-4B07-49BC-94B1-77A1BDF830BA}">
      <dgm:prSet phldrT="[Text]" custT="1"/>
      <dgm:spPr/>
      <dgm:t>
        <a:bodyPr/>
        <a:lstStyle/>
        <a:p>
          <a:r>
            <a:rPr lang="en-US" sz="2800" b="1" dirty="0" smtClean="0"/>
            <a:t>Casework</a:t>
          </a:r>
          <a:endParaRPr lang="en-US" sz="2800" b="1" dirty="0"/>
        </a:p>
      </dgm:t>
    </dgm:pt>
    <dgm:pt modelId="{CF6FC38F-9A96-46AE-A6C3-E48A02D09D33}" type="parTrans" cxnId="{80C50CB9-BA1C-41B8-A85F-7FC9BC88A5EE}">
      <dgm:prSet/>
      <dgm:spPr/>
      <dgm:t>
        <a:bodyPr/>
        <a:lstStyle/>
        <a:p>
          <a:endParaRPr lang="en-US" sz="2800"/>
        </a:p>
      </dgm:t>
    </dgm:pt>
    <dgm:pt modelId="{04F31BAB-9E40-4DB4-B42C-178E77A02A4C}" type="sibTrans" cxnId="{80C50CB9-BA1C-41B8-A85F-7FC9BC88A5EE}">
      <dgm:prSet/>
      <dgm:spPr/>
      <dgm:t>
        <a:bodyPr/>
        <a:lstStyle/>
        <a:p>
          <a:endParaRPr lang="en-US" sz="2800"/>
        </a:p>
      </dgm:t>
    </dgm:pt>
    <dgm:pt modelId="{3C8EB7AF-42D2-411F-BAED-49F5D8D5F9EC}">
      <dgm:prSet phldrT="[Text]" custT="1"/>
      <dgm:spPr/>
      <dgm:t>
        <a:bodyPr/>
        <a:lstStyle/>
        <a:p>
          <a:r>
            <a:rPr lang="en-US" sz="2800" dirty="0" smtClean="0"/>
            <a:t>Focus on individual FSP</a:t>
          </a:r>
          <a:endParaRPr lang="en-US" sz="2800" dirty="0"/>
        </a:p>
      </dgm:t>
    </dgm:pt>
    <dgm:pt modelId="{8A544606-00C3-4FB0-BC7D-D50D5304A7A9}" type="parTrans" cxnId="{50743B66-BF5F-4062-A3A7-C4758FF5E841}">
      <dgm:prSet/>
      <dgm:spPr/>
      <dgm:t>
        <a:bodyPr/>
        <a:lstStyle/>
        <a:p>
          <a:endParaRPr lang="en-US" sz="2800"/>
        </a:p>
      </dgm:t>
    </dgm:pt>
    <dgm:pt modelId="{B54B4B6B-1860-411F-9CAE-106B526FA4C2}" type="sibTrans" cxnId="{50743B66-BF5F-4062-A3A7-C4758FF5E841}">
      <dgm:prSet/>
      <dgm:spPr/>
      <dgm:t>
        <a:bodyPr/>
        <a:lstStyle/>
        <a:p>
          <a:endParaRPr lang="en-US" sz="2800"/>
        </a:p>
      </dgm:t>
    </dgm:pt>
    <dgm:pt modelId="{5CB0D194-A058-4C04-8971-8C36D75268F8}">
      <dgm:prSet phldrT="[Text]" custT="1"/>
      <dgm:spPr/>
      <dgm:t>
        <a:bodyPr/>
        <a:lstStyle/>
        <a:p>
          <a:r>
            <a:rPr lang="en-US" sz="2800" b="1" dirty="0" smtClean="0"/>
            <a:t>Thematic Review</a:t>
          </a:r>
          <a:endParaRPr lang="en-US" sz="2800" b="1" dirty="0"/>
        </a:p>
      </dgm:t>
    </dgm:pt>
    <dgm:pt modelId="{B613FFA0-39CA-4F21-BA96-E87070908238}" type="parTrans" cxnId="{EAD8A5F5-93D5-4E71-8E82-B0AFED21F338}">
      <dgm:prSet/>
      <dgm:spPr/>
      <dgm:t>
        <a:bodyPr/>
        <a:lstStyle/>
        <a:p>
          <a:endParaRPr lang="en-US" sz="2800"/>
        </a:p>
      </dgm:t>
    </dgm:pt>
    <dgm:pt modelId="{9FEEE70D-64AE-424D-8CFE-A9E27ED45F98}" type="sibTrans" cxnId="{EAD8A5F5-93D5-4E71-8E82-B0AFED21F338}">
      <dgm:prSet/>
      <dgm:spPr/>
      <dgm:t>
        <a:bodyPr/>
        <a:lstStyle/>
        <a:p>
          <a:endParaRPr lang="en-US" sz="2800"/>
        </a:p>
      </dgm:t>
    </dgm:pt>
    <dgm:pt modelId="{C2783431-CF3B-42B4-BB91-FAC2F32B218A}">
      <dgm:prSet phldrT="[Text]" custT="1"/>
      <dgm:spPr/>
      <dgm:t>
        <a:bodyPr/>
        <a:lstStyle/>
        <a:p>
          <a:r>
            <a:rPr lang="en-US" sz="2800" dirty="0" smtClean="0"/>
            <a:t>Specific topic , market practices, and/or market segment </a:t>
          </a:r>
          <a:endParaRPr lang="en-US" sz="2800" dirty="0"/>
        </a:p>
      </dgm:t>
    </dgm:pt>
    <dgm:pt modelId="{DF9111F5-4315-4CF8-BB76-1B604575FB43}" type="parTrans" cxnId="{649306E1-F7C4-43AE-8CAC-7538D742A036}">
      <dgm:prSet/>
      <dgm:spPr/>
      <dgm:t>
        <a:bodyPr/>
        <a:lstStyle/>
        <a:p>
          <a:endParaRPr lang="en-US" sz="2800"/>
        </a:p>
      </dgm:t>
    </dgm:pt>
    <dgm:pt modelId="{155754E4-57DB-469B-BE52-9E0495599098}" type="sibTrans" cxnId="{649306E1-F7C4-43AE-8CAC-7538D742A036}">
      <dgm:prSet/>
      <dgm:spPr/>
      <dgm:t>
        <a:bodyPr/>
        <a:lstStyle/>
        <a:p>
          <a:endParaRPr lang="en-US" sz="2800"/>
        </a:p>
      </dgm:t>
    </dgm:pt>
    <dgm:pt modelId="{5D9D1163-9C3C-46AA-9524-C28AD6EDA05E}">
      <dgm:prSet phldrT="[Text]" custT="1"/>
      <dgm:spPr/>
      <dgm:t>
        <a:bodyPr/>
        <a:lstStyle/>
        <a:p>
          <a:r>
            <a:rPr lang="en-US" sz="2800" dirty="0" smtClean="0"/>
            <a:t>Market Monitoring</a:t>
          </a:r>
          <a:endParaRPr lang="en-US" sz="2800" dirty="0"/>
        </a:p>
      </dgm:t>
    </dgm:pt>
    <dgm:pt modelId="{7C65A537-2627-4097-87E7-FCDE34E10F69}" type="parTrans" cxnId="{F66A9A30-0DB2-4D47-ACC6-E1E0E3F67DDD}">
      <dgm:prSet/>
      <dgm:spPr/>
      <dgm:t>
        <a:bodyPr/>
        <a:lstStyle/>
        <a:p>
          <a:endParaRPr lang="en-US" sz="2800"/>
        </a:p>
      </dgm:t>
    </dgm:pt>
    <dgm:pt modelId="{0FF4B2D9-872D-477A-9C73-BC98243346AD}" type="sibTrans" cxnId="{F66A9A30-0DB2-4D47-ACC6-E1E0E3F67DDD}">
      <dgm:prSet/>
      <dgm:spPr/>
      <dgm:t>
        <a:bodyPr/>
        <a:lstStyle/>
        <a:p>
          <a:endParaRPr lang="en-US" sz="2800"/>
        </a:p>
      </dgm:t>
    </dgm:pt>
    <dgm:pt modelId="{75A6FD52-A621-49AD-80AA-CA0E8CC60D77}">
      <dgm:prSet phldrT="[Text]" custT="1"/>
      <dgm:spPr/>
      <dgm:t>
        <a:bodyPr/>
        <a:lstStyle/>
        <a:p>
          <a:r>
            <a:rPr lang="en-US" sz="2800" b="0" dirty="0" smtClean="0"/>
            <a:t>Finding emerging issue across market</a:t>
          </a:r>
          <a:endParaRPr lang="en-US" sz="2800" b="0" dirty="0"/>
        </a:p>
      </dgm:t>
    </dgm:pt>
    <dgm:pt modelId="{697EDA3B-A8B0-4AED-BC57-86D98405DFB3}" type="parTrans" cxnId="{35292369-69C8-4F6B-B8D0-7AAFA1CC4DF4}">
      <dgm:prSet/>
      <dgm:spPr/>
      <dgm:t>
        <a:bodyPr/>
        <a:lstStyle/>
        <a:p>
          <a:endParaRPr lang="en-US" sz="2800"/>
        </a:p>
      </dgm:t>
    </dgm:pt>
    <dgm:pt modelId="{7BEF87C2-9C00-455F-9A1E-C530EB43825A}" type="sibTrans" cxnId="{35292369-69C8-4F6B-B8D0-7AAFA1CC4DF4}">
      <dgm:prSet/>
      <dgm:spPr/>
      <dgm:t>
        <a:bodyPr/>
        <a:lstStyle/>
        <a:p>
          <a:endParaRPr lang="en-US" sz="2800"/>
        </a:p>
      </dgm:t>
    </dgm:pt>
    <dgm:pt modelId="{E5487B0F-BF2D-4FDA-AB61-02E807211028}" type="pres">
      <dgm:prSet presAssocID="{475B27EF-027C-4E26-BD40-8C74D1B6F73A}" presName="Name0" presStyleCnt="0">
        <dgm:presLayoutVars>
          <dgm:dir/>
          <dgm:animLvl val="lvl"/>
          <dgm:resizeHandles val="exact"/>
        </dgm:presLayoutVars>
      </dgm:prSet>
      <dgm:spPr/>
      <dgm:t>
        <a:bodyPr/>
        <a:lstStyle/>
        <a:p>
          <a:endParaRPr lang="en-US"/>
        </a:p>
      </dgm:t>
    </dgm:pt>
    <dgm:pt modelId="{B9A2CFAE-D396-4C0C-8EF2-1BB85E5735F3}" type="pres">
      <dgm:prSet presAssocID="{5D9D1163-9C3C-46AA-9524-C28AD6EDA05E}" presName="composite" presStyleCnt="0"/>
      <dgm:spPr/>
    </dgm:pt>
    <dgm:pt modelId="{4480EB1B-9592-498D-B11A-15F0AC5B64E0}" type="pres">
      <dgm:prSet presAssocID="{5D9D1163-9C3C-46AA-9524-C28AD6EDA05E}" presName="parTx" presStyleLbl="alignNode1" presStyleIdx="0" presStyleCnt="3">
        <dgm:presLayoutVars>
          <dgm:chMax val="0"/>
          <dgm:chPref val="0"/>
          <dgm:bulletEnabled val="1"/>
        </dgm:presLayoutVars>
      </dgm:prSet>
      <dgm:spPr/>
      <dgm:t>
        <a:bodyPr/>
        <a:lstStyle/>
        <a:p>
          <a:endParaRPr lang="en-US"/>
        </a:p>
      </dgm:t>
    </dgm:pt>
    <dgm:pt modelId="{19051F07-2818-43DD-9706-69B4969E822F}" type="pres">
      <dgm:prSet presAssocID="{5D9D1163-9C3C-46AA-9524-C28AD6EDA05E}" presName="desTx" presStyleLbl="alignAccFollowNode1" presStyleIdx="0" presStyleCnt="3">
        <dgm:presLayoutVars>
          <dgm:bulletEnabled val="1"/>
        </dgm:presLayoutVars>
      </dgm:prSet>
      <dgm:spPr/>
      <dgm:t>
        <a:bodyPr/>
        <a:lstStyle/>
        <a:p>
          <a:endParaRPr lang="en-US"/>
        </a:p>
      </dgm:t>
    </dgm:pt>
    <dgm:pt modelId="{84EA803C-C26D-4807-ABC2-B52C478F8EAC}" type="pres">
      <dgm:prSet presAssocID="{0FF4B2D9-872D-477A-9C73-BC98243346AD}" presName="space" presStyleCnt="0"/>
      <dgm:spPr/>
    </dgm:pt>
    <dgm:pt modelId="{8955424B-E1FE-4340-BE25-D6A7727BE31D}" type="pres">
      <dgm:prSet presAssocID="{B59130EA-4B07-49BC-94B1-77A1BDF830BA}" presName="composite" presStyleCnt="0"/>
      <dgm:spPr/>
    </dgm:pt>
    <dgm:pt modelId="{BC9E7594-066B-487A-BF3B-239AA65D6875}" type="pres">
      <dgm:prSet presAssocID="{B59130EA-4B07-49BC-94B1-77A1BDF830BA}" presName="parTx" presStyleLbl="alignNode1" presStyleIdx="1" presStyleCnt="3">
        <dgm:presLayoutVars>
          <dgm:chMax val="0"/>
          <dgm:chPref val="0"/>
          <dgm:bulletEnabled val="1"/>
        </dgm:presLayoutVars>
      </dgm:prSet>
      <dgm:spPr/>
      <dgm:t>
        <a:bodyPr/>
        <a:lstStyle/>
        <a:p>
          <a:endParaRPr lang="en-US"/>
        </a:p>
      </dgm:t>
    </dgm:pt>
    <dgm:pt modelId="{2D869D6C-1DE6-43E5-B898-E215A62D7A5B}" type="pres">
      <dgm:prSet presAssocID="{B59130EA-4B07-49BC-94B1-77A1BDF830BA}" presName="desTx" presStyleLbl="alignAccFollowNode1" presStyleIdx="1" presStyleCnt="3">
        <dgm:presLayoutVars>
          <dgm:bulletEnabled val="1"/>
        </dgm:presLayoutVars>
      </dgm:prSet>
      <dgm:spPr/>
      <dgm:t>
        <a:bodyPr/>
        <a:lstStyle/>
        <a:p>
          <a:endParaRPr lang="en-US"/>
        </a:p>
      </dgm:t>
    </dgm:pt>
    <dgm:pt modelId="{7EFF50E8-4F47-478B-A3B3-23E7F2325CF7}" type="pres">
      <dgm:prSet presAssocID="{04F31BAB-9E40-4DB4-B42C-178E77A02A4C}" presName="space" presStyleCnt="0"/>
      <dgm:spPr/>
    </dgm:pt>
    <dgm:pt modelId="{6B2C086E-AB10-46FA-807C-C1A15E83C47E}" type="pres">
      <dgm:prSet presAssocID="{5CB0D194-A058-4C04-8971-8C36D75268F8}" presName="composite" presStyleCnt="0"/>
      <dgm:spPr/>
    </dgm:pt>
    <dgm:pt modelId="{6B70DA61-298C-4B0D-AE09-7E30EA6BD915}" type="pres">
      <dgm:prSet presAssocID="{5CB0D194-A058-4C04-8971-8C36D75268F8}" presName="parTx" presStyleLbl="alignNode1" presStyleIdx="2" presStyleCnt="3">
        <dgm:presLayoutVars>
          <dgm:chMax val="0"/>
          <dgm:chPref val="0"/>
          <dgm:bulletEnabled val="1"/>
        </dgm:presLayoutVars>
      </dgm:prSet>
      <dgm:spPr/>
      <dgm:t>
        <a:bodyPr/>
        <a:lstStyle/>
        <a:p>
          <a:endParaRPr lang="en-US"/>
        </a:p>
      </dgm:t>
    </dgm:pt>
    <dgm:pt modelId="{509B2635-1AB6-4094-B93D-ACD5F334F25D}" type="pres">
      <dgm:prSet presAssocID="{5CB0D194-A058-4C04-8971-8C36D75268F8}" presName="desTx" presStyleLbl="alignAccFollowNode1" presStyleIdx="2" presStyleCnt="3">
        <dgm:presLayoutVars>
          <dgm:bulletEnabled val="1"/>
        </dgm:presLayoutVars>
      </dgm:prSet>
      <dgm:spPr/>
      <dgm:t>
        <a:bodyPr/>
        <a:lstStyle/>
        <a:p>
          <a:endParaRPr lang="en-US"/>
        </a:p>
      </dgm:t>
    </dgm:pt>
  </dgm:ptLst>
  <dgm:cxnLst>
    <dgm:cxn modelId="{C7B6FC64-2EBF-48CA-933A-A08D217D9670}" type="presOf" srcId="{475B27EF-027C-4E26-BD40-8C74D1B6F73A}" destId="{E5487B0F-BF2D-4FDA-AB61-02E807211028}" srcOrd="0" destOrd="0" presId="urn:microsoft.com/office/officeart/2005/8/layout/hList1"/>
    <dgm:cxn modelId="{B36122C5-ABDD-4C89-B804-F3F98BCA3DFE}" type="presOf" srcId="{5D9D1163-9C3C-46AA-9524-C28AD6EDA05E}" destId="{4480EB1B-9592-498D-B11A-15F0AC5B64E0}" srcOrd="0" destOrd="0" presId="urn:microsoft.com/office/officeart/2005/8/layout/hList1"/>
    <dgm:cxn modelId="{F66A9A30-0DB2-4D47-ACC6-E1E0E3F67DDD}" srcId="{475B27EF-027C-4E26-BD40-8C74D1B6F73A}" destId="{5D9D1163-9C3C-46AA-9524-C28AD6EDA05E}" srcOrd="0" destOrd="0" parTransId="{7C65A537-2627-4097-87E7-FCDE34E10F69}" sibTransId="{0FF4B2D9-872D-477A-9C73-BC98243346AD}"/>
    <dgm:cxn modelId="{EAD8A5F5-93D5-4E71-8E82-B0AFED21F338}" srcId="{475B27EF-027C-4E26-BD40-8C74D1B6F73A}" destId="{5CB0D194-A058-4C04-8971-8C36D75268F8}" srcOrd="2" destOrd="0" parTransId="{B613FFA0-39CA-4F21-BA96-E87070908238}" sibTransId="{9FEEE70D-64AE-424D-8CFE-A9E27ED45F98}"/>
    <dgm:cxn modelId="{E6CE8F75-91D1-4C84-BB56-C1C1D8032F80}" type="presOf" srcId="{C2783431-CF3B-42B4-BB91-FAC2F32B218A}" destId="{509B2635-1AB6-4094-B93D-ACD5F334F25D}" srcOrd="0" destOrd="0" presId="urn:microsoft.com/office/officeart/2005/8/layout/hList1"/>
    <dgm:cxn modelId="{7A1442A4-5132-4142-BD68-E82AC25BCC4A}" type="presOf" srcId="{B59130EA-4B07-49BC-94B1-77A1BDF830BA}" destId="{BC9E7594-066B-487A-BF3B-239AA65D6875}" srcOrd="0" destOrd="0" presId="urn:microsoft.com/office/officeart/2005/8/layout/hList1"/>
    <dgm:cxn modelId="{649306E1-F7C4-43AE-8CAC-7538D742A036}" srcId="{5CB0D194-A058-4C04-8971-8C36D75268F8}" destId="{C2783431-CF3B-42B4-BB91-FAC2F32B218A}" srcOrd="0" destOrd="0" parTransId="{DF9111F5-4315-4CF8-BB76-1B604575FB43}" sibTransId="{155754E4-57DB-469B-BE52-9E0495599098}"/>
    <dgm:cxn modelId="{EA354EAD-C595-4C9B-9B32-9186B0A8898F}" type="presOf" srcId="{5CB0D194-A058-4C04-8971-8C36D75268F8}" destId="{6B70DA61-298C-4B0D-AE09-7E30EA6BD915}" srcOrd="0" destOrd="0" presId="urn:microsoft.com/office/officeart/2005/8/layout/hList1"/>
    <dgm:cxn modelId="{E9A68720-DFB1-4EF2-9726-355A365A6227}" type="presOf" srcId="{3C8EB7AF-42D2-411F-BAED-49F5D8D5F9EC}" destId="{2D869D6C-1DE6-43E5-B898-E215A62D7A5B}" srcOrd="0" destOrd="0" presId="urn:microsoft.com/office/officeart/2005/8/layout/hList1"/>
    <dgm:cxn modelId="{641D949D-0C67-4F44-A41A-943B4E7810A9}" type="presOf" srcId="{75A6FD52-A621-49AD-80AA-CA0E8CC60D77}" destId="{19051F07-2818-43DD-9706-69B4969E822F}" srcOrd="0" destOrd="0" presId="urn:microsoft.com/office/officeart/2005/8/layout/hList1"/>
    <dgm:cxn modelId="{35292369-69C8-4F6B-B8D0-7AAFA1CC4DF4}" srcId="{5D9D1163-9C3C-46AA-9524-C28AD6EDA05E}" destId="{75A6FD52-A621-49AD-80AA-CA0E8CC60D77}" srcOrd="0" destOrd="0" parTransId="{697EDA3B-A8B0-4AED-BC57-86D98405DFB3}" sibTransId="{7BEF87C2-9C00-455F-9A1E-C530EB43825A}"/>
    <dgm:cxn modelId="{50743B66-BF5F-4062-A3A7-C4758FF5E841}" srcId="{B59130EA-4B07-49BC-94B1-77A1BDF830BA}" destId="{3C8EB7AF-42D2-411F-BAED-49F5D8D5F9EC}" srcOrd="0" destOrd="0" parTransId="{8A544606-00C3-4FB0-BC7D-D50D5304A7A9}" sibTransId="{B54B4B6B-1860-411F-9CAE-106B526FA4C2}"/>
    <dgm:cxn modelId="{80C50CB9-BA1C-41B8-A85F-7FC9BC88A5EE}" srcId="{475B27EF-027C-4E26-BD40-8C74D1B6F73A}" destId="{B59130EA-4B07-49BC-94B1-77A1BDF830BA}" srcOrd="1" destOrd="0" parTransId="{CF6FC38F-9A96-46AE-A6C3-E48A02D09D33}" sibTransId="{04F31BAB-9E40-4DB4-B42C-178E77A02A4C}"/>
    <dgm:cxn modelId="{AD18CE9D-0228-47FE-98A3-391C06EEE6E9}" type="presParOf" srcId="{E5487B0F-BF2D-4FDA-AB61-02E807211028}" destId="{B9A2CFAE-D396-4C0C-8EF2-1BB85E5735F3}" srcOrd="0" destOrd="0" presId="urn:microsoft.com/office/officeart/2005/8/layout/hList1"/>
    <dgm:cxn modelId="{170578E8-4838-4B77-867F-C454606B404C}" type="presParOf" srcId="{B9A2CFAE-D396-4C0C-8EF2-1BB85E5735F3}" destId="{4480EB1B-9592-498D-B11A-15F0AC5B64E0}" srcOrd="0" destOrd="0" presId="urn:microsoft.com/office/officeart/2005/8/layout/hList1"/>
    <dgm:cxn modelId="{CCFB5CF1-8AAD-4665-B903-84B46BFDDCF6}" type="presParOf" srcId="{B9A2CFAE-D396-4C0C-8EF2-1BB85E5735F3}" destId="{19051F07-2818-43DD-9706-69B4969E822F}" srcOrd="1" destOrd="0" presId="urn:microsoft.com/office/officeart/2005/8/layout/hList1"/>
    <dgm:cxn modelId="{B06C0D20-74F4-436D-8175-7F549671C08D}" type="presParOf" srcId="{E5487B0F-BF2D-4FDA-AB61-02E807211028}" destId="{84EA803C-C26D-4807-ABC2-B52C478F8EAC}" srcOrd="1" destOrd="0" presId="urn:microsoft.com/office/officeart/2005/8/layout/hList1"/>
    <dgm:cxn modelId="{16EC8C21-44A9-4E4C-BDC1-77C908BB6CC5}" type="presParOf" srcId="{E5487B0F-BF2D-4FDA-AB61-02E807211028}" destId="{8955424B-E1FE-4340-BE25-D6A7727BE31D}" srcOrd="2" destOrd="0" presId="urn:microsoft.com/office/officeart/2005/8/layout/hList1"/>
    <dgm:cxn modelId="{3B1C21D6-622A-4773-8567-4EA7CE41F9E8}" type="presParOf" srcId="{8955424B-E1FE-4340-BE25-D6A7727BE31D}" destId="{BC9E7594-066B-487A-BF3B-239AA65D6875}" srcOrd="0" destOrd="0" presId="urn:microsoft.com/office/officeart/2005/8/layout/hList1"/>
    <dgm:cxn modelId="{D04BFC9C-1A86-46C1-8094-E48722109B25}" type="presParOf" srcId="{8955424B-E1FE-4340-BE25-D6A7727BE31D}" destId="{2D869D6C-1DE6-43E5-B898-E215A62D7A5B}" srcOrd="1" destOrd="0" presId="urn:microsoft.com/office/officeart/2005/8/layout/hList1"/>
    <dgm:cxn modelId="{5639B57D-B267-4E72-B5FA-7F2DC546CA4B}" type="presParOf" srcId="{E5487B0F-BF2D-4FDA-AB61-02E807211028}" destId="{7EFF50E8-4F47-478B-A3B3-23E7F2325CF7}" srcOrd="3" destOrd="0" presId="urn:microsoft.com/office/officeart/2005/8/layout/hList1"/>
    <dgm:cxn modelId="{AADEA543-9DC2-4F1F-9D0A-77C78127E46F}" type="presParOf" srcId="{E5487B0F-BF2D-4FDA-AB61-02E807211028}" destId="{6B2C086E-AB10-46FA-807C-C1A15E83C47E}" srcOrd="4" destOrd="0" presId="urn:microsoft.com/office/officeart/2005/8/layout/hList1"/>
    <dgm:cxn modelId="{BA7B2B37-7919-4D5B-8127-A95877F3A315}" type="presParOf" srcId="{6B2C086E-AB10-46FA-807C-C1A15E83C47E}" destId="{6B70DA61-298C-4B0D-AE09-7E30EA6BD915}" srcOrd="0" destOrd="0" presId="urn:microsoft.com/office/officeart/2005/8/layout/hList1"/>
    <dgm:cxn modelId="{8D8F098B-60BC-4876-980D-D3CE6EA8467C}" type="presParOf" srcId="{6B2C086E-AB10-46FA-807C-C1A15E83C47E}" destId="{509B2635-1AB6-4094-B93D-ACD5F334F2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EABF47-BAED-4B01-9554-DF2B6369597C}" type="doc">
      <dgm:prSet loTypeId="urn:microsoft.com/office/officeart/2005/8/layout/vList3" loCatId="list" qsTypeId="urn:microsoft.com/office/officeart/2005/8/quickstyle/simple1" qsCatId="simple" csTypeId="urn:microsoft.com/office/officeart/2005/8/colors/colorful2" csCatId="colorful" phldr="1"/>
      <dgm:spPr/>
    </dgm:pt>
    <dgm:pt modelId="{F52D8597-421D-498E-95FD-2E74429811DC}">
      <dgm:prSet phldrT="[Text]" custT="1"/>
      <dgm:spPr/>
      <dgm:t>
        <a:bodyPr/>
        <a:lstStyle/>
        <a:p>
          <a:r>
            <a:rPr lang="en-US" sz="3600" dirty="0" smtClean="0"/>
            <a:t>websites</a:t>
          </a:r>
          <a:endParaRPr lang="en-US" sz="3600" dirty="0"/>
        </a:p>
      </dgm:t>
    </dgm:pt>
    <dgm:pt modelId="{D8F1E79C-1520-40C1-ACBE-FD8FF55C99B4}" type="parTrans" cxnId="{59B2A3FE-7EB7-443C-89F8-586B4A7411FC}">
      <dgm:prSet/>
      <dgm:spPr/>
      <dgm:t>
        <a:bodyPr/>
        <a:lstStyle/>
        <a:p>
          <a:endParaRPr lang="en-US" sz="2400"/>
        </a:p>
      </dgm:t>
    </dgm:pt>
    <dgm:pt modelId="{0F30295A-46D2-43AA-9911-37D2EF0D0EB3}" type="sibTrans" cxnId="{59B2A3FE-7EB7-443C-89F8-586B4A7411FC}">
      <dgm:prSet/>
      <dgm:spPr/>
      <dgm:t>
        <a:bodyPr/>
        <a:lstStyle/>
        <a:p>
          <a:endParaRPr lang="en-US" sz="2400"/>
        </a:p>
      </dgm:t>
    </dgm:pt>
    <dgm:pt modelId="{F25AAA55-DDFE-4380-870F-3C138D1CE8BB}">
      <dgm:prSet phldrT="[Text]" custT="1"/>
      <dgm:spPr/>
      <dgm:t>
        <a:bodyPr/>
        <a:lstStyle/>
        <a:p>
          <a:r>
            <a:rPr lang="en-US" sz="3600" dirty="0" smtClean="0"/>
            <a:t>TV</a:t>
          </a:r>
          <a:endParaRPr lang="en-US" sz="3600" dirty="0"/>
        </a:p>
      </dgm:t>
    </dgm:pt>
    <dgm:pt modelId="{D45400AF-9715-4689-A444-626CDE283846}" type="parTrans" cxnId="{B40E433B-E01D-4CCA-BCCE-F3799EF3E9CE}">
      <dgm:prSet/>
      <dgm:spPr/>
      <dgm:t>
        <a:bodyPr/>
        <a:lstStyle/>
        <a:p>
          <a:endParaRPr lang="en-US" sz="2400"/>
        </a:p>
      </dgm:t>
    </dgm:pt>
    <dgm:pt modelId="{EB158F37-24B1-49A8-9310-464A3CFD17A5}" type="sibTrans" cxnId="{B40E433B-E01D-4CCA-BCCE-F3799EF3E9CE}">
      <dgm:prSet/>
      <dgm:spPr/>
      <dgm:t>
        <a:bodyPr/>
        <a:lstStyle/>
        <a:p>
          <a:endParaRPr lang="en-US" sz="2400"/>
        </a:p>
      </dgm:t>
    </dgm:pt>
    <dgm:pt modelId="{A2B7C3AF-95D3-40D7-A764-10D0A264F6FA}">
      <dgm:prSet phldrT="[Text]" custT="1"/>
      <dgm:spPr/>
      <dgm:t>
        <a:bodyPr/>
        <a:lstStyle/>
        <a:p>
          <a:r>
            <a:rPr lang="en-US" sz="3600" dirty="0" smtClean="0"/>
            <a:t>Radio</a:t>
          </a:r>
          <a:endParaRPr lang="en-US" sz="3600" dirty="0"/>
        </a:p>
      </dgm:t>
    </dgm:pt>
    <dgm:pt modelId="{6A012252-7672-4830-B590-D0E00ED7688F}" type="parTrans" cxnId="{E5E0C871-5184-4F55-93BA-EDDCF7F7BA2C}">
      <dgm:prSet/>
      <dgm:spPr/>
      <dgm:t>
        <a:bodyPr/>
        <a:lstStyle/>
        <a:p>
          <a:endParaRPr lang="en-US" sz="2400"/>
        </a:p>
      </dgm:t>
    </dgm:pt>
    <dgm:pt modelId="{7952D211-1479-49BE-9975-7633A5450DC7}" type="sibTrans" cxnId="{E5E0C871-5184-4F55-93BA-EDDCF7F7BA2C}">
      <dgm:prSet/>
      <dgm:spPr/>
      <dgm:t>
        <a:bodyPr/>
        <a:lstStyle/>
        <a:p>
          <a:endParaRPr lang="en-US" sz="2400"/>
        </a:p>
      </dgm:t>
    </dgm:pt>
    <dgm:pt modelId="{BA628CBF-4757-4A22-8435-50E0A739C827}">
      <dgm:prSet phldrT="[Text]" custT="1"/>
      <dgm:spPr/>
      <dgm:t>
        <a:bodyPr/>
        <a:lstStyle/>
        <a:p>
          <a:r>
            <a:rPr lang="en-US" sz="3600" dirty="0" smtClean="0"/>
            <a:t>Printed materials</a:t>
          </a:r>
          <a:endParaRPr lang="en-US" sz="3600" dirty="0"/>
        </a:p>
      </dgm:t>
    </dgm:pt>
    <dgm:pt modelId="{FF969D70-914F-469F-9FF6-B3969DE1D1F4}" type="parTrans" cxnId="{11A589FB-E9C4-4829-AAE8-5377705BFC92}">
      <dgm:prSet/>
      <dgm:spPr/>
      <dgm:t>
        <a:bodyPr/>
        <a:lstStyle/>
        <a:p>
          <a:endParaRPr lang="en-US" sz="2400"/>
        </a:p>
      </dgm:t>
    </dgm:pt>
    <dgm:pt modelId="{CF0C3228-881E-4D0F-8546-955145E28E51}" type="sibTrans" cxnId="{11A589FB-E9C4-4829-AAE8-5377705BFC92}">
      <dgm:prSet/>
      <dgm:spPr/>
      <dgm:t>
        <a:bodyPr/>
        <a:lstStyle/>
        <a:p>
          <a:endParaRPr lang="en-US" sz="2400"/>
        </a:p>
      </dgm:t>
    </dgm:pt>
    <dgm:pt modelId="{E59DBE42-5780-43E3-BD8E-969C5A53ABE7}" type="pres">
      <dgm:prSet presAssocID="{4BEABF47-BAED-4B01-9554-DF2B6369597C}" presName="linearFlow" presStyleCnt="0">
        <dgm:presLayoutVars>
          <dgm:dir/>
          <dgm:resizeHandles val="exact"/>
        </dgm:presLayoutVars>
      </dgm:prSet>
      <dgm:spPr/>
    </dgm:pt>
    <dgm:pt modelId="{FF2764AB-16D2-4FE9-9FF8-67C261999698}" type="pres">
      <dgm:prSet presAssocID="{F52D8597-421D-498E-95FD-2E74429811DC}" presName="composite" presStyleCnt="0"/>
      <dgm:spPr/>
    </dgm:pt>
    <dgm:pt modelId="{393129C7-C2CD-4BF7-8243-77226926CB89}" type="pres">
      <dgm:prSet presAssocID="{F52D8597-421D-498E-95FD-2E74429811DC}" presName="imgShp" presStyleLbl="fgImgPlace1" presStyleIdx="0" presStyleCnt="4"/>
      <dgm:spPr/>
    </dgm:pt>
    <dgm:pt modelId="{0D609431-C6D9-41DC-805C-3EEE89DB7D28}" type="pres">
      <dgm:prSet presAssocID="{F52D8597-421D-498E-95FD-2E74429811DC}" presName="txShp" presStyleLbl="node1" presStyleIdx="0" presStyleCnt="4">
        <dgm:presLayoutVars>
          <dgm:bulletEnabled val="1"/>
        </dgm:presLayoutVars>
      </dgm:prSet>
      <dgm:spPr/>
      <dgm:t>
        <a:bodyPr/>
        <a:lstStyle/>
        <a:p>
          <a:endParaRPr lang="en-US"/>
        </a:p>
      </dgm:t>
    </dgm:pt>
    <dgm:pt modelId="{493D63CA-196A-41C5-950D-305594B879DD}" type="pres">
      <dgm:prSet presAssocID="{0F30295A-46D2-43AA-9911-37D2EF0D0EB3}" presName="spacing" presStyleCnt="0"/>
      <dgm:spPr/>
    </dgm:pt>
    <dgm:pt modelId="{8A59E554-4FEC-4545-A29B-A78447D64F95}" type="pres">
      <dgm:prSet presAssocID="{F25AAA55-DDFE-4380-870F-3C138D1CE8BB}" presName="composite" presStyleCnt="0"/>
      <dgm:spPr/>
    </dgm:pt>
    <dgm:pt modelId="{3D96870E-0979-49F7-9CB5-FE34DAFBAA4E}" type="pres">
      <dgm:prSet presAssocID="{F25AAA55-DDFE-4380-870F-3C138D1CE8BB}" presName="imgShp" presStyleLbl="fgImgPlace1" presStyleIdx="1" presStyleCnt="4"/>
      <dgm:spPr/>
    </dgm:pt>
    <dgm:pt modelId="{325584C0-0B7C-4BCF-A5DA-496B54094F09}" type="pres">
      <dgm:prSet presAssocID="{F25AAA55-DDFE-4380-870F-3C138D1CE8BB}" presName="txShp" presStyleLbl="node1" presStyleIdx="1" presStyleCnt="4">
        <dgm:presLayoutVars>
          <dgm:bulletEnabled val="1"/>
        </dgm:presLayoutVars>
      </dgm:prSet>
      <dgm:spPr/>
      <dgm:t>
        <a:bodyPr/>
        <a:lstStyle/>
        <a:p>
          <a:endParaRPr lang="en-US"/>
        </a:p>
      </dgm:t>
    </dgm:pt>
    <dgm:pt modelId="{4345309D-218D-406E-94B4-17ED122CBBBC}" type="pres">
      <dgm:prSet presAssocID="{EB158F37-24B1-49A8-9310-464A3CFD17A5}" presName="spacing" presStyleCnt="0"/>
      <dgm:spPr/>
    </dgm:pt>
    <dgm:pt modelId="{74428438-94E8-4E06-BE3D-1E8270A47DD2}" type="pres">
      <dgm:prSet presAssocID="{A2B7C3AF-95D3-40D7-A764-10D0A264F6FA}" presName="composite" presStyleCnt="0"/>
      <dgm:spPr/>
    </dgm:pt>
    <dgm:pt modelId="{B23B05AB-D832-483D-B25E-1D8EB16E9457}" type="pres">
      <dgm:prSet presAssocID="{A2B7C3AF-95D3-40D7-A764-10D0A264F6FA}" presName="imgShp" presStyleLbl="fgImgPlace1" presStyleIdx="2" presStyleCnt="4"/>
      <dgm:spPr/>
    </dgm:pt>
    <dgm:pt modelId="{3FBD7AF1-CDC3-4216-90A8-94D9EA5DB485}" type="pres">
      <dgm:prSet presAssocID="{A2B7C3AF-95D3-40D7-A764-10D0A264F6FA}" presName="txShp" presStyleLbl="node1" presStyleIdx="2" presStyleCnt="4">
        <dgm:presLayoutVars>
          <dgm:bulletEnabled val="1"/>
        </dgm:presLayoutVars>
      </dgm:prSet>
      <dgm:spPr/>
      <dgm:t>
        <a:bodyPr/>
        <a:lstStyle/>
        <a:p>
          <a:endParaRPr lang="en-US"/>
        </a:p>
      </dgm:t>
    </dgm:pt>
    <dgm:pt modelId="{5B4BFA2A-690B-450C-B4C1-C7F074E8F9EF}" type="pres">
      <dgm:prSet presAssocID="{7952D211-1479-49BE-9975-7633A5450DC7}" presName="spacing" presStyleCnt="0"/>
      <dgm:spPr/>
    </dgm:pt>
    <dgm:pt modelId="{2726FCDC-118D-4E1E-B764-238588DDF890}" type="pres">
      <dgm:prSet presAssocID="{BA628CBF-4757-4A22-8435-50E0A739C827}" presName="composite" presStyleCnt="0"/>
      <dgm:spPr/>
    </dgm:pt>
    <dgm:pt modelId="{CBDC47E0-95B2-4212-B37F-1A1E64661A5A}" type="pres">
      <dgm:prSet presAssocID="{BA628CBF-4757-4A22-8435-50E0A739C827}" presName="imgShp" presStyleLbl="fgImgPlace1" presStyleIdx="3" presStyleCnt="4"/>
      <dgm:spPr/>
    </dgm:pt>
    <dgm:pt modelId="{DF3238C9-03E7-4599-8C6F-DAB54F312F63}" type="pres">
      <dgm:prSet presAssocID="{BA628CBF-4757-4A22-8435-50E0A739C827}" presName="txShp" presStyleLbl="node1" presStyleIdx="3" presStyleCnt="4">
        <dgm:presLayoutVars>
          <dgm:bulletEnabled val="1"/>
        </dgm:presLayoutVars>
      </dgm:prSet>
      <dgm:spPr/>
      <dgm:t>
        <a:bodyPr/>
        <a:lstStyle/>
        <a:p>
          <a:endParaRPr lang="en-US"/>
        </a:p>
      </dgm:t>
    </dgm:pt>
  </dgm:ptLst>
  <dgm:cxnLst>
    <dgm:cxn modelId="{B40E433B-E01D-4CCA-BCCE-F3799EF3E9CE}" srcId="{4BEABF47-BAED-4B01-9554-DF2B6369597C}" destId="{F25AAA55-DDFE-4380-870F-3C138D1CE8BB}" srcOrd="1" destOrd="0" parTransId="{D45400AF-9715-4689-A444-626CDE283846}" sibTransId="{EB158F37-24B1-49A8-9310-464A3CFD17A5}"/>
    <dgm:cxn modelId="{4DE0A946-902F-40E2-BFEB-F5DA31E58E6D}" type="presOf" srcId="{F25AAA55-DDFE-4380-870F-3C138D1CE8BB}" destId="{325584C0-0B7C-4BCF-A5DA-496B54094F09}" srcOrd="0" destOrd="0" presId="urn:microsoft.com/office/officeart/2005/8/layout/vList3"/>
    <dgm:cxn modelId="{7A073273-A753-4210-A702-8DC13E169B99}" type="presOf" srcId="{F52D8597-421D-498E-95FD-2E74429811DC}" destId="{0D609431-C6D9-41DC-805C-3EEE89DB7D28}" srcOrd="0" destOrd="0" presId="urn:microsoft.com/office/officeart/2005/8/layout/vList3"/>
    <dgm:cxn modelId="{CDFEAF29-B024-468F-84A0-19039550F4E3}" type="presOf" srcId="{4BEABF47-BAED-4B01-9554-DF2B6369597C}" destId="{E59DBE42-5780-43E3-BD8E-969C5A53ABE7}" srcOrd="0" destOrd="0" presId="urn:microsoft.com/office/officeart/2005/8/layout/vList3"/>
    <dgm:cxn modelId="{59B2A3FE-7EB7-443C-89F8-586B4A7411FC}" srcId="{4BEABF47-BAED-4B01-9554-DF2B6369597C}" destId="{F52D8597-421D-498E-95FD-2E74429811DC}" srcOrd="0" destOrd="0" parTransId="{D8F1E79C-1520-40C1-ACBE-FD8FF55C99B4}" sibTransId="{0F30295A-46D2-43AA-9911-37D2EF0D0EB3}"/>
    <dgm:cxn modelId="{E5E0C871-5184-4F55-93BA-EDDCF7F7BA2C}" srcId="{4BEABF47-BAED-4B01-9554-DF2B6369597C}" destId="{A2B7C3AF-95D3-40D7-A764-10D0A264F6FA}" srcOrd="2" destOrd="0" parTransId="{6A012252-7672-4830-B590-D0E00ED7688F}" sibTransId="{7952D211-1479-49BE-9975-7633A5450DC7}"/>
    <dgm:cxn modelId="{11A589FB-E9C4-4829-AAE8-5377705BFC92}" srcId="{4BEABF47-BAED-4B01-9554-DF2B6369597C}" destId="{BA628CBF-4757-4A22-8435-50E0A739C827}" srcOrd="3" destOrd="0" parTransId="{FF969D70-914F-469F-9FF6-B3969DE1D1F4}" sibTransId="{CF0C3228-881E-4D0F-8546-955145E28E51}"/>
    <dgm:cxn modelId="{12D4204D-3E8E-4E23-A72A-BB9B066A3716}" type="presOf" srcId="{BA628CBF-4757-4A22-8435-50E0A739C827}" destId="{DF3238C9-03E7-4599-8C6F-DAB54F312F63}" srcOrd="0" destOrd="0" presId="urn:microsoft.com/office/officeart/2005/8/layout/vList3"/>
    <dgm:cxn modelId="{97079991-C601-4037-ADFC-EAA0AFF3C0DD}" type="presOf" srcId="{A2B7C3AF-95D3-40D7-A764-10D0A264F6FA}" destId="{3FBD7AF1-CDC3-4216-90A8-94D9EA5DB485}" srcOrd="0" destOrd="0" presId="urn:microsoft.com/office/officeart/2005/8/layout/vList3"/>
    <dgm:cxn modelId="{01378A11-6FA1-44B1-BE5C-7F7BE2E8C664}" type="presParOf" srcId="{E59DBE42-5780-43E3-BD8E-969C5A53ABE7}" destId="{FF2764AB-16D2-4FE9-9FF8-67C261999698}" srcOrd="0" destOrd="0" presId="urn:microsoft.com/office/officeart/2005/8/layout/vList3"/>
    <dgm:cxn modelId="{0C8B0B1D-D753-4CA5-AB00-0BBAE1996917}" type="presParOf" srcId="{FF2764AB-16D2-4FE9-9FF8-67C261999698}" destId="{393129C7-C2CD-4BF7-8243-77226926CB89}" srcOrd="0" destOrd="0" presId="urn:microsoft.com/office/officeart/2005/8/layout/vList3"/>
    <dgm:cxn modelId="{CAA5C14D-8353-4886-9C8A-35408BB57584}" type="presParOf" srcId="{FF2764AB-16D2-4FE9-9FF8-67C261999698}" destId="{0D609431-C6D9-41DC-805C-3EEE89DB7D28}" srcOrd="1" destOrd="0" presId="urn:microsoft.com/office/officeart/2005/8/layout/vList3"/>
    <dgm:cxn modelId="{BA7378BD-C580-4627-B6F0-AF5C08FF4509}" type="presParOf" srcId="{E59DBE42-5780-43E3-BD8E-969C5A53ABE7}" destId="{493D63CA-196A-41C5-950D-305594B879DD}" srcOrd="1" destOrd="0" presId="urn:microsoft.com/office/officeart/2005/8/layout/vList3"/>
    <dgm:cxn modelId="{AE5EDB69-2ED7-467B-9A04-74D6A6CE7CC2}" type="presParOf" srcId="{E59DBE42-5780-43E3-BD8E-969C5A53ABE7}" destId="{8A59E554-4FEC-4545-A29B-A78447D64F95}" srcOrd="2" destOrd="0" presId="urn:microsoft.com/office/officeart/2005/8/layout/vList3"/>
    <dgm:cxn modelId="{37F40DCA-B540-4B6E-B251-C8C0A4AE4370}" type="presParOf" srcId="{8A59E554-4FEC-4545-A29B-A78447D64F95}" destId="{3D96870E-0979-49F7-9CB5-FE34DAFBAA4E}" srcOrd="0" destOrd="0" presId="urn:microsoft.com/office/officeart/2005/8/layout/vList3"/>
    <dgm:cxn modelId="{264C320D-197D-47C5-AA38-882F1B00A302}" type="presParOf" srcId="{8A59E554-4FEC-4545-A29B-A78447D64F95}" destId="{325584C0-0B7C-4BCF-A5DA-496B54094F09}" srcOrd="1" destOrd="0" presId="urn:microsoft.com/office/officeart/2005/8/layout/vList3"/>
    <dgm:cxn modelId="{0F20F78B-8BA7-4C4A-BAB1-DD819D6347D2}" type="presParOf" srcId="{E59DBE42-5780-43E3-BD8E-969C5A53ABE7}" destId="{4345309D-218D-406E-94B4-17ED122CBBBC}" srcOrd="3" destOrd="0" presId="urn:microsoft.com/office/officeart/2005/8/layout/vList3"/>
    <dgm:cxn modelId="{780ABD19-872D-47A9-BD85-A78ACF6A9783}" type="presParOf" srcId="{E59DBE42-5780-43E3-BD8E-969C5A53ABE7}" destId="{74428438-94E8-4E06-BE3D-1E8270A47DD2}" srcOrd="4" destOrd="0" presId="urn:microsoft.com/office/officeart/2005/8/layout/vList3"/>
    <dgm:cxn modelId="{613E3238-D9B3-4DA7-9D3E-CE2CBABB3CCB}" type="presParOf" srcId="{74428438-94E8-4E06-BE3D-1E8270A47DD2}" destId="{B23B05AB-D832-483D-B25E-1D8EB16E9457}" srcOrd="0" destOrd="0" presId="urn:microsoft.com/office/officeart/2005/8/layout/vList3"/>
    <dgm:cxn modelId="{42BF3FE2-34E3-4EC1-A711-3859E31DD690}" type="presParOf" srcId="{74428438-94E8-4E06-BE3D-1E8270A47DD2}" destId="{3FBD7AF1-CDC3-4216-90A8-94D9EA5DB485}" srcOrd="1" destOrd="0" presId="urn:microsoft.com/office/officeart/2005/8/layout/vList3"/>
    <dgm:cxn modelId="{F40ED22C-F946-4D63-AA95-70DB1A266B3A}" type="presParOf" srcId="{E59DBE42-5780-43E3-BD8E-969C5A53ABE7}" destId="{5B4BFA2A-690B-450C-B4C1-C7F074E8F9EF}" srcOrd="5" destOrd="0" presId="urn:microsoft.com/office/officeart/2005/8/layout/vList3"/>
    <dgm:cxn modelId="{806DD93D-EAE3-469F-B515-238DD2A81C72}" type="presParOf" srcId="{E59DBE42-5780-43E3-BD8E-969C5A53ABE7}" destId="{2726FCDC-118D-4E1E-B764-238588DDF890}" srcOrd="6" destOrd="0" presId="urn:microsoft.com/office/officeart/2005/8/layout/vList3"/>
    <dgm:cxn modelId="{EBECCB6A-B3B9-40EC-BA90-2871BA7BE940}" type="presParOf" srcId="{2726FCDC-118D-4E1E-B764-238588DDF890}" destId="{CBDC47E0-95B2-4212-B37F-1A1E64661A5A}" srcOrd="0" destOrd="0" presId="urn:microsoft.com/office/officeart/2005/8/layout/vList3"/>
    <dgm:cxn modelId="{4F38DF10-E76E-4494-A2FF-59E8F0943613}" type="presParOf" srcId="{2726FCDC-118D-4E1E-B764-238588DDF890}" destId="{DF3238C9-03E7-4599-8C6F-DAB54F312F6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F6631-C924-48D2-A7C1-4C1B5D51F110}" type="datetimeFigureOut">
              <a:rPr lang="en-US" smtClean="0"/>
              <a:t>02/08/2018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1FB70-AEED-4F4E-81B5-F3744930B1B8}" type="slidenum">
              <a:rPr lang="en-US" smtClean="0"/>
              <a:t>‹#›</a:t>
            </a:fld>
            <a:endParaRPr lang="en-US"/>
          </a:p>
        </p:txBody>
      </p:sp>
    </p:spTree>
    <p:extLst>
      <p:ext uri="{BB962C8B-B14F-4D97-AF65-F5344CB8AC3E}">
        <p14:creationId xmlns:p14="http://schemas.microsoft.com/office/powerpoint/2010/main" val="316776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In the broad sense the framework includes (4 pillars of the market conduct framework):</a:t>
            </a:r>
          </a:p>
          <a:p>
            <a:pPr marL="628650" lvl="1" indent="-171450">
              <a:buFont typeface="Arial"/>
              <a:buChar char="•"/>
            </a:pPr>
            <a:r>
              <a:rPr lang="en-US" baseline="0" dirty="0" smtClean="0"/>
              <a:t>Laws and regulations (regulatory framework)</a:t>
            </a:r>
          </a:p>
          <a:p>
            <a:pPr marL="628650" lvl="1" indent="-171450">
              <a:buFont typeface="Arial"/>
              <a:buChar char="•"/>
            </a:pPr>
            <a:r>
              <a:rPr lang="en-US" baseline="0" dirty="0" smtClean="0"/>
              <a:t>Institutional arrangements + mandate</a:t>
            </a:r>
          </a:p>
          <a:p>
            <a:pPr marL="628650" lvl="1" indent="-171450">
              <a:buFont typeface="Arial"/>
              <a:buChar char="•"/>
            </a:pPr>
            <a:r>
              <a:rPr lang="en-US" baseline="0" dirty="0" smtClean="0"/>
              <a:t>Supervisory tools and enforcement</a:t>
            </a:r>
          </a:p>
          <a:p>
            <a:pPr marL="628650" lvl="1" indent="-171450">
              <a:buFont typeface="Arial"/>
              <a:buChar char="•"/>
            </a:pPr>
            <a:r>
              <a:rPr lang="en-US" baseline="0" dirty="0" smtClean="0"/>
              <a:t>Arrangements for financial education</a:t>
            </a:r>
            <a:endParaRPr lang="en-US" dirty="0" smtClean="0"/>
          </a:p>
        </p:txBody>
      </p:sp>
      <p:sp>
        <p:nvSpPr>
          <p:cNvPr id="4" name="Slide Number Placeholder 3"/>
          <p:cNvSpPr>
            <a:spLocks noGrp="1"/>
          </p:cNvSpPr>
          <p:nvPr>
            <p:ph type="sldNum" sz="quarter" idx="10"/>
          </p:nvPr>
        </p:nvSpPr>
        <p:spPr/>
        <p:txBody>
          <a:bodyPr/>
          <a:lstStyle/>
          <a:p>
            <a:fld id="{DFA6427F-FFC3-49BB-9414-4578228FF319}" type="slidenum">
              <a:rPr lang="en-US" smtClean="0"/>
              <a:pPr/>
              <a:t>2</a:t>
            </a:fld>
            <a:endParaRPr lang="en-US"/>
          </a:p>
        </p:txBody>
      </p:sp>
    </p:spTree>
    <p:extLst>
      <p:ext uri="{BB962C8B-B14F-4D97-AF65-F5344CB8AC3E}">
        <p14:creationId xmlns:p14="http://schemas.microsoft.com/office/powerpoint/2010/main" val="417488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20</a:t>
            </a:fld>
            <a:endParaRPr lang="en-US"/>
          </a:p>
        </p:txBody>
      </p:sp>
    </p:spTree>
    <p:extLst>
      <p:ext uri="{BB962C8B-B14F-4D97-AF65-F5344CB8AC3E}">
        <p14:creationId xmlns:p14="http://schemas.microsoft.com/office/powerpoint/2010/main" val="197825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main reasons to use mystery shopping:</a:t>
            </a:r>
          </a:p>
          <a:p>
            <a:r>
              <a:rPr lang="en-US" dirty="0" smtClean="0"/>
              <a:t>Discover:  to carry out research in an area that has been identified as potentially high risk</a:t>
            </a:r>
          </a:p>
          <a:p>
            <a:r>
              <a:rPr lang="en-US" dirty="0" smtClean="0"/>
              <a:t>Verify: to address existing concerns about a specific financial institution or within a market segment</a:t>
            </a:r>
          </a:p>
          <a:p>
            <a:r>
              <a:rPr lang="en-US" dirty="0" smtClean="0"/>
              <a:t>More often </a:t>
            </a:r>
            <a:r>
              <a:rPr lang="en-US" baseline="0" noProof="0" dirty="0" smtClean="0"/>
              <a:t>done ahead of onsite visit to provide material to discuss during interviews, sometimes done post onsite visits to verify information provided.</a:t>
            </a:r>
          </a:p>
          <a:p>
            <a:endParaRPr lang="en-US"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S PGothic" pitchFamily="34" charset="-128"/>
                <a:cs typeface="ＭＳ Ｐゴシック" charset="0"/>
              </a:rPr>
              <a:t>Methodology of calculation of the minimum payment on credit lines of credit cards and other forms of revolving, for loans to small enterprises, micro-enterprises and consumption.</a:t>
            </a:r>
            <a:r>
              <a:rPr lang="en-CA" sz="1200" kern="1200" dirty="0" smtClean="0">
                <a:solidFill>
                  <a:schemeClr val="tx1"/>
                </a:solidFill>
                <a:effectLst/>
                <a:latin typeface="+mn-lt"/>
                <a:ea typeface="MS PGothic" pitchFamily="34" charset="-128"/>
                <a:cs typeface="ＭＳ Ｐゴシック" charset="0"/>
              </a:rPr>
              <a:t> </a:t>
            </a:r>
            <a:r>
              <a:rPr lang="en-US" dirty="0" smtClean="0">
                <a:effectLst/>
              </a:rPr>
              <a:t> </a:t>
            </a:r>
            <a:r>
              <a:rPr lang="en-CA" sz="1200" kern="1200" dirty="0" smtClean="0">
                <a:solidFill>
                  <a:schemeClr val="tx1"/>
                </a:solidFill>
                <a:effectLst/>
                <a:latin typeface="+mn-lt"/>
                <a:ea typeface="MS PGothic" pitchFamily="34" charset="-128"/>
                <a:cs typeface="ＭＳ Ｐゴシック" charset="0"/>
              </a:rPr>
              <a:t> Is the methodology binding on financial institutions?</a:t>
            </a:r>
            <a:endParaRPr lang="en-US" sz="1200" kern="1200" dirty="0" smtClean="0">
              <a:solidFill>
                <a:schemeClr val="tx1"/>
              </a:solidFill>
              <a:effectLst/>
              <a:latin typeface="+mn-lt"/>
              <a:ea typeface="MS PGothic" pitchFamily="34" charset="-128"/>
              <a:cs typeface="ＭＳ Ｐゴシック" charset="0"/>
            </a:endParaRPr>
          </a:p>
          <a:p>
            <a:endParaRPr lang="es-E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A </a:t>
            </a:r>
            <a:r>
              <a:rPr lang="es-ES" dirty="0" err="1" smtClean="0"/>
              <a:t>good</a:t>
            </a:r>
            <a:r>
              <a:rPr lang="es-ES" dirty="0" smtClean="0"/>
              <a:t> </a:t>
            </a:r>
            <a:r>
              <a:rPr lang="es-ES" dirty="0" err="1" smtClean="0"/>
              <a:t>example</a:t>
            </a:r>
            <a:r>
              <a:rPr lang="es-ES" dirty="0" smtClean="0"/>
              <a:t> of </a:t>
            </a:r>
            <a:r>
              <a:rPr lang="es-ES" dirty="0" err="1" smtClean="0"/>
              <a:t>an</a:t>
            </a:r>
            <a:r>
              <a:rPr lang="es-ES" dirty="0" smtClean="0"/>
              <a:t> </a:t>
            </a:r>
            <a:r>
              <a:rPr lang="es-ES" dirty="0" err="1" smtClean="0"/>
              <a:t>object</a:t>
            </a:r>
            <a:r>
              <a:rPr lang="es-ES" dirty="0" smtClean="0"/>
              <a:t> </a:t>
            </a:r>
            <a:r>
              <a:rPr lang="es-ES" dirty="0" err="1" smtClean="0"/>
              <a:t>for</a:t>
            </a:r>
            <a:r>
              <a:rPr lang="es-ES" dirty="0" smtClean="0"/>
              <a:t> MS </a:t>
            </a:r>
            <a:r>
              <a:rPr lang="es-ES" dirty="0" err="1" smtClean="0"/>
              <a:t>is</a:t>
            </a:r>
            <a:r>
              <a:rPr lang="es-ES" dirty="0" smtClean="0"/>
              <a:t> </a:t>
            </a:r>
            <a:r>
              <a:rPr lang="en-US" sz="1200" b="0" kern="1200" dirty="0" smtClean="0">
                <a:solidFill>
                  <a:schemeClr val="tx1"/>
                </a:solidFill>
                <a:effectLst/>
                <a:latin typeface="+mn-lt"/>
                <a:ea typeface="MS PGothic" pitchFamily="34" charset="-128"/>
                <a:cs typeface="ＭＳ Ｐゴシック" charset="0"/>
              </a:rPr>
              <a:t>Methodology of calculation of the minimum payment on credit lines of credit cards and other forms of revolving, for loans to small enterprises, micro-enterprises and consumption.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21</a:t>
            </a:fld>
            <a:endParaRPr lang="en-US"/>
          </a:p>
        </p:txBody>
      </p:sp>
    </p:spTree>
    <p:extLst>
      <p:ext uri="{BB962C8B-B14F-4D97-AF65-F5344CB8AC3E}">
        <p14:creationId xmlns:p14="http://schemas.microsoft.com/office/powerpoint/2010/main" val="365105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22</a:t>
            </a:fld>
            <a:endParaRPr lang="en-US"/>
          </a:p>
        </p:txBody>
      </p:sp>
    </p:spTree>
    <p:extLst>
      <p:ext uri="{BB962C8B-B14F-4D97-AF65-F5344CB8AC3E}">
        <p14:creationId xmlns:p14="http://schemas.microsoft.com/office/powerpoint/2010/main" val="282072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24</a:t>
            </a:fld>
            <a:endParaRPr lang="en-US"/>
          </a:p>
        </p:txBody>
      </p:sp>
    </p:spTree>
    <p:extLst>
      <p:ext uri="{BB962C8B-B14F-4D97-AF65-F5344CB8AC3E}">
        <p14:creationId xmlns:p14="http://schemas.microsoft.com/office/powerpoint/2010/main" val="227893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a:t>
            </a:r>
            <a:r>
              <a:rPr lang="en-US" b="1" baseline="0" dirty="0" smtClean="0"/>
              <a:t> Notes:</a:t>
            </a:r>
          </a:p>
          <a:p>
            <a:endParaRPr lang="en-US" dirty="0" smtClean="0"/>
          </a:p>
          <a:p>
            <a:r>
              <a:rPr lang="en-US" dirty="0" smtClean="0"/>
              <a:t>The scenario should  have detailed briefing focusing on how to handle follow-up questions from the sales staff, thus providing convincing ‘depth’ to the role; </a:t>
            </a:r>
          </a:p>
          <a:p>
            <a:r>
              <a:rPr lang="en-US" dirty="0" smtClean="0"/>
              <a:t>Mystery shoppers should have a level of familiarity with the product field appropriate to the scenario; </a:t>
            </a:r>
          </a:p>
          <a:p>
            <a:r>
              <a:rPr lang="en-US" dirty="0" smtClean="0"/>
              <a:t>Overly sophisticated scenarios can result in the sales staff suspecting that the mystery shopper is not a real customer, compromising the value of the study.</a:t>
            </a:r>
          </a:p>
          <a:p>
            <a:endParaRPr lang="en-US" dirty="0" smtClean="0"/>
          </a:p>
          <a:p>
            <a:r>
              <a:rPr lang="en-US" b="1" dirty="0" smtClean="0"/>
              <a:t>Safety</a:t>
            </a:r>
          </a:p>
          <a:p>
            <a:r>
              <a:rPr lang="en-US" dirty="0" smtClean="0"/>
              <a:t>Mystery shoppers shall not be asked to do anything illegal; </a:t>
            </a:r>
          </a:p>
          <a:p>
            <a:r>
              <a:rPr lang="en-US" dirty="0" smtClean="0"/>
              <a:t>They must not be put at any risk to their personal safety or well-being; </a:t>
            </a:r>
          </a:p>
          <a:p>
            <a:r>
              <a:rPr lang="en-US" dirty="0" smtClean="0"/>
              <a:t>Care must be taken to protect mystery shoppers from any adverse effect of carrying out a mystery shopping. </a:t>
            </a:r>
          </a:p>
          <a:p>
            <a:endParaRPr lang="en-US" dirty="0" smtClean="0"/>
          </a:p>
          <a:p>
            <a:r>
              <a:rPr lang="en-US" b="1" dirty="0" smtClean="0"/>
              <a:t>Objectivity:</a:t>
            </a:r>
            <a:r>
              <a:rPr lang="en-US" dirty="0" smtClean="0"/>
              <a:t> questionnaires and reports that the mystery shoppers complete should be focused on objective questions aimed at gathering factual information: </a:t>
            </a:r>
          </a:p>
          <a:p>
            <a:r>
              <a:rPr lang="en-US" dirty="0" smtClean="0"/>
              <a:t>The primary goal is to document precisely what happened rather than how the mystery shopper felt; </a:t>
            </a:r>
          </a:p>
          <a:p>
            <a:r>
              <a:rPr lang="en-US" dirty="0" smtClean="0"/>
              <a:t>Objectivity helps to ensure consistency across all of the evaluations conducted; </a:t>
            </a:r>
          </a:p>
          <a:p>
            <a:r>
              <a:rPr lang="en-US" dirty="0" smtClean="0"/>
              <a:t>However, some subjective ratings, such as the perceived confidence of staff and the mystery shopper's overall satisfaction with the way the enquiry was handled may be necessary =&gt; Adequate training needs to be provided to mystery shoppers to ensure balanced assessment. </a:t>
            </a:r>
          </a:p>
          <a:p>
            <a:endParaRPr lang="en-US" dirty="0" smtClean="0"/>
          </a:p>
          <a:p>
            <a:endParaRPr lang="es-ES"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25</a:t>
            </a:fld>
            <a:endParaRPr lang="en-US"/>
          </a:p>
        </p:txBody>
      </p:sp>
    </p:spTree>
    <p:extLst>
      <p:ext uri="{BB962C8B-B14F-4D97-AF65-F5344CB8AC3E}">
        <p14:creationId xmlns:p14="http://schemas.microsoft.com/office/powerpoint/2010/main" val="199812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buNone/>
            </a:pPr>
            <a:r>
              <a:rPr lang="en-US" sz="2200" dirty="0" smtClean="0"/>
              <a:t>It’s a unique opportunity:</a:t>
            </a:r>
          </a:p>
          <a:p>
            <a:pPr marL="180000" lvl="1">
              <a:spcAft>
                <a:spcPts val="1200"/>
              </a:spcAft>
              <a:buSzPct val="100000"/>
              <a:buFont typeface="Arial" panose="020B0604020202020204" pitchFamily="34" charset="0"/>
              <a:buChar char="•"/>
            </a:pPr>
            <a:r>
              <a:rPr lang="en-US" sz="2200" dirty="0" smtClean="0"/>
              <a:t>To meet, discuss and observe management and employees of the financial institution</a:t>
            </a:r>
          </a:p>
          <a:p>
            <a:pPr marL="180000" lvl="1">
              <a:spcAft>
                <a:spcPts val="1200"/>
              </a:spcAft>
              <a:buSzPct val="100000"/>
              <a:buFont typeface="Arial" panose="020B0604020202020204" pitchFamily="34" charset="0"/>
              <a:buChar char="•"/>
            </a:pPr>
            <a:r>
              <a:rPr lang="en-US" sz="2200" dirty="0" smtClean="0"/>
              <a:t>Assess their understanding of the rules related to the operation of the financial institution</a:t>
            </a:r>
          </a:p>
          <a:p>
            <a:pPr marL="180000" lvl="1">
              <a:spcAft>
                <a:spcPts val="1200"/>
              </a:spcAft>
              <a:buSzPct val="100000"/>
              <a:buFont typeface="Arial" panose="020B0604020202020204" pitchFamily="34" charset="0"/>
              <a:buChar char="•"/>
            </a:pPr>
            <a:r>
              <a:rPr lang="en-US" sz="2200" dirty="0" smtClean="0"/>
              <a:t>Assess their understanding of market conduct risks and risk management</a:t>
            </a:r>
          </a:p>
          <a:p>
            <a:pPr marL="180000" lvl="1">
              <a:spcAft>
                <a:spcPts val="1200"/>
              </a:spcAft>
              <a:buSzPct val="100000"/>
              <a:buFont typeface="Arial" panose="020B0604020202020204" pitchFamily="34" charset="0"/>
              <a:buChar char="•"/>
            </a:pPr>
            <a:r>
              <a:rPr lang="en-US" sz="2200" dirty="0" smtClean="0"/>
              <a:t>Assess how TCF is internalized by FI</a:t>
            </a:r>
            <a:endParaRPr lang="en-US" sz="2200" dirty="0"/>
          </a:p>
        </p:txBody>
      </p:sp>
      <p:sp>
        <p:nvSpPr>
          <p:cNvPr id="4" name="Slide Number Placeholder 3"/>
          <p:cNvSpPr>
            <a:spLocks noGrp="1"/>
          </p:cNvSpPr>
          <p:nvPr>
            <p:ph type="sldNum" sz="quarter" idx="10"/>
          </p:nvPr>
        </p:nvSpPr>
        <p:spPr/>
        <p:txBody>
          <a:bodyPr/>
          <a:lstStyle/>
          <a:p>
            <a:fld id="{AC01FB70-AEED-4F4E-81B5-F3744930B1B8}" type="slidenum">
              <a:rPr lang="en-US" smtClean="0"/>
              <a:t>33</a:t>
            </a:fld>
            <a:endParaRPr lang="en-US"/>
          </a:p>
        </p:txBody>
      </p:sp>
    </p:spTree>
    <p:extLst>
      <p:ext uri="{BB962C8B-B14F-4D97-AF65-F5344CB8AC3E}">
        <p14:creationId xmlns:p14="http://schemas.microsoft.com/office/powerpoint/2010/main" val="82124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US" sz="2200" dirty="0" smtClean="0"/>
              <a:t>Thematic review</a:t>
            </a:r>
          </a:p>
          <a:p>
            <a:pPr lvl="1">
              <a:spcBef>
                <a:spcPts val="300"/>
              </a:spcBef>
              <a:spcAft>
                <a:spcPts val="300"/>
              </a:spcAft>
            </a:pPr>
            <a:r>
              <a:rPr lang="en-US" sz="2000" dirty="0" smtClean="0"/>
              <a:t>e.g. review of redress mechanisms in the banking sector</a:t>
            </a:r>
          </a:p>
          <a:p>
            <a:pPr lvl="1">
              <a:spcBef>
                <a:spcPts val="300"/>
              </a:spcBef>
              <a:spcAft>
                <a:spcPts val="300"/>
              </a:spcAft>
            </a:pPr>
            <a:r>
              <a:rPr lang="en-US" sz="2000" dirty="0" smtClean="0"/>
              <a:t>Combined with desk-review</a:t>
            </a:r>
          </a:p>
          <a:p>
            <a:pPr>
              <a:spcBef>
                <a:spcPts val="300"/>
              </a:spcBef>
              <a:spcAft>
                <a:spcPts val="300"/>
              </a:spcAft>
            </a:pPr>
            <a:r>
              <a:rPr lang="en-US" sz="2200" dirty="0" smtClean="0"/>
              <a:t>Targeted inspections</a:t>
            </a:r>
          </a:p>
          <a:p>
            <a:pPr lvl="1">
              <a:spcBef>
                <a:spcPts val="300"/>
              </a:spcBef>
              <a:spcAft>
                <a:spcPts val="300"/>
              </a:spcAft>
            </a:pPr>
            <a:r>
              <a:rPr lang="en-US" sz="2000" dirty="0" smtClean="0"/>
              <a:t>Focus on a particular area or product such as consumer loans (life cycle), loan origination, disclosure in insurance, complaints handling, </a:t>
            </a:r>
            <a:r>
              <a:rPr lang="en-US" sz="2000" dirty="0" err="1" smtClean="0"/>
              <a:t>etc</a:t>
            </a:r>
            <a:r>
              <a:rPr lang="en-US" sz="2000" dirty="0" smtClean="0"/>
              <a:t> </a:t>
            </a:r>
          </a:p>
          <a:p>
            <a:pPr lvl="1">
              <a:spcBef>
                <a:spcPts val="300"/>
              </a:spcBef>
              <a:spcAft>
                <a:spcPts val="300"/>
              </a:spcAft>
            </a:pPr>
            <a:r>
              <a:rPr lang="en-US" sz="2000" dirty="0" smtClean="0"/>
              <a:t>Often based on issues identified by market monitoring  or complaints lodged with the supervisor, previous assessments</a:t>
            </a:r>
          </a:p>
          <a:p>
            <a:pPr lvl="1">
              <a:spcBef>
                <a:spcPts val="300"/>
              </a:spcBef>
              <a:spcAft>
                <a:spcPts val="300"/>
              </a:spcAft>
            </a:pPr>
            <a:r>
              <a:rPr lang="en-US" sz="2000" dirty="0" smtClean="0"/>
              <a:t>Also used to assess compliance with new laws</a:t>
            </a:r>
            <a:r>
              <a:rPr lang="en-US" sz="2200" dirty="0" smtClean="0"/>
              <a:t> </a:t>
            </a:r>
          </a:p>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34</a:t>
            </a:fld>
            <a:endParaRPr lang="en-US"/>
          </a:p>
        </p:txBody>
      </p:sp>
    </p:spTree>
    <p:extLst>
      <p:ext uri="{BB962C8B-B14F-4D97-AF65-F5344CB8AC3E}">
        <p14:creationId xmlns:p14="http://schemas.microsoft.com/office/powerpoint/2010/main" val="263604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buFont typeface="Arial" panose="020B0604020202020204" pitchFamily="34" charset="0"/>
              <a:buChar char="•"/>
            </a:pPr>
            <a:r>
              <a:rPr lang="en-US" dirty="0" smtClean="0"/>
              <a:t>Annual work plan</a:t>
            </a:r>
          </a:p>
          <a:p>
            <a:pPr marL="342900" indent="-342900">
              <a:spcBef>
                <a:spcPts val="0"/>
              </a:spcBef>
              <a:buFont typeface="Arial" panose="020B0604020202020204" pitchFamily="34" charset="0"/>
              <a:buChar char="•"/>
            </a:pPr>
            <a:r>
              <a:rPr lang="en-US" dirty="0" smtClean="0"/>
              <a:t>Preparation of an inspection  </a:t>
            </a:r>
          </a:p>
          <a:p>
            <a:pPr marL="342900" indent="-342900">
              <a:spcBef>
                <a:spcPts val="0"/>
              </a:spcBef>
              <a:buFont typeface="Arial" panose="020B0604020202020204" pitchFamily="34" charset="0"/>
              <a:buChar char="•"/>
            </a:pPr>
            <a:r>
              <a:rPr lang="en-US" dirty="0" smtClean="0"/>
              <a:t>Conducting inspections </a:t>
            </a:r>
          </a:p>
          <a:p>
            <a:pPr marL="342900" indent="-342900">
              <a:spcBef>
                <a:spcPts val="0"/>
              </a:spcBef>
              <a:buFont typeface="Arial" panose="020B0604020202020204" pitchFamily="34" charset="0"/>
              <a:buChar char="•"/>
            </a:pPr>
            <a:r>
              <a:rPr lang="en-US" dirty="0" smtClean="0"/>
              <a:t>Inspection report and follow-ups</a:t>
            </a:r>
          </a:p>
          <a:p>
            <a:pPr marL="342900" indent="-342900">
              <a:spcBef>
                <a:spcPts val="0"/>
              </a:spcBef>
              <a:buFont typeface="Arial" panose="020B0604020202020204" pitchFamily="34" charset="0"/>
              <a:buChar char="•"/>
            </a:pPr>
            <a:r>
              <a:rPr lang="en-US" dirty="0" smtClean="0"/>
              <a:t>Providing public guidance based on inspection findings</a:t>
            </a:r>
            <a:endParaRPr lang="cs-CZ" dirty="0" smtClean="0"/>
          </a:p>
          <a:p>
            <a:pPr marL="342900" indent="-342900">
              <a:spcBef>
                <a:spcPts val="0"/>
              </a:spcBef>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35</a:t>
            </a:fld>
            <a:endParaRPr lang="en-US"/>
          </a:p>
        </p:txBody>
      </p:sp>
    </p:spTree>
    <p:extLst>
      <p:ext uri="{BB962C8B-B14F-4D97-AF65-F5344CB8AC3E}">
        <p14:creationId xmlns:p14="http://schemas.microsoft.com/office/powerpoint/2010/main" val="396994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40</a:t>
            </a:fld>
            <a:endParaRPr lang="en-US"/>
          </a:p>
        </p:txBody>
      </p:sp>
    </p:spTree>
    <p:extLst>
      <p:ext uri="{BB962C8B-B14F-4D97-AF65-F5344CB8AC3E}">
        <p14:creationId xmlns:p14="http://schemas.microsoft.com/office/powerpoint/2010/main" val="444462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41</a:t>
            </a:fld>
            <a:endParaRPr lang="en-US"/>
          </a:p>
        </p:txBody>
      </p:sp>
    </p:spTree>
    <p:extLst>
      <p:ext uri="{BB962C8B-B14F-4D97-AF65-F5344CB8AC3E}">
        <p14:creationId xmlns:p14="http://schemas.microsoft.com/office/powerpoint/2010/main" val="221204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4</a:t>
            </a:fld>
            <a:endParaRPr lang="en-US"/>
          </a:p>
        </p:txBody>
      </p:sp>
    </p:spTree>
    <p:extLst>
      <p:ext uri="{BB962C8B-B14F-4D97-AF65-F5344CB8AC3E}">
        <p14:creationId xmlns:p14="http://schemas.microsoft.com/office/powerpoint/2010/main" val="3473253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42</a:t>
            </a:fld>
            <a:endParaRPr lang="en-US"/>
          </a:p>
        </p:txBody>
      </p:sp>
    </p:spTree>
    <p:extLst>
      <p:ext uri="{BB962C8B-B14F-4D97-AF65-F5344CB8AC3E}">
        <p14:creationId xmlns:p14="http://schemas.microsoft.com/office/powerpoint/2010/main" val="40963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A6427F-FFC3-49BB-9414-4578228FF319}" type="slidenum">
              <a:rPr lang="en-US" smtClean="0"/>
              <a:pPr/>
              <a:t>43</a:t>
            </a:fld>
            <a:endParaRPr lang="en-US"/>
          </a:p>
        </p:txBody>
      </p:sp>
    </p:spTree>
    <p:extLst>
      <p:ext uri="{BB962C8B-B14F-4D97-AF65-F5344CB8AC3E}">
        <p14:creationId xmlns:p14="http://schemas.microsoft.com/office/powerpoint/2010/main" val="3134815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the case of</a:t>
            </a:r>
            <a:r>
              <a:rPr lang="en-US" baseline="0" dirty="0" smtClean="0"/>
              <a:t> the theme review, it would be identification of the subject. The first step also covers preparation, which is important (two rounds of questions maximum should be a standard)</a:t>
            </a:r>
          </a:p>
          <a:p>
            <a:r>
              <a:rPr lang="en-US" baseline="0" dirty="0" smtClean="0"/>
              <a:t>2) Data collection means an independent activity regardless of the institution’s cooperation</a:t>
            </a:r>
          </a:p>
          <a:p>
            <a:r>
              <a:rPr lang="en-US" baseline="0" dirty="0" smtClean="0"/>
              <a:t>3) + Requesting more data. The assessment is either done by the examination department, or can be done in cooperation with other teams (e.g. IT or analytics).</a:t>
            </a:r>
          </a:p>
          <a:p>
            <a:r>
              <a:rPr lang="en-US" baseline="0" dirty="0" smtClean="0"/>
              <a:t>4) We are going to discuss enforcement in a separate session.</a:t>
            </a:r>
          </a:p>
          <a:p>
            <a:r>
              <a:rPr lang="en-US" baseline="0" dirty="0" smtClean="0"/>
              <a:t>5) Requesting information about implementation, sending the information to onsite department, mystery shopping, onsite/offsite inspection etc.</a:t>
            </a:r>
          </a:p>
          <a:p>
            <a:r>
              <a:rPr lang="en-US" baseline="0" dirty="0" smtClean="0"/>
              <a:t>6) To the FI, to the public</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Planning - Identify areas of focus based on risks – as information sources, use market intelligence, data review, complaints, media, NGOs…</a:t>
            </a:r>
          </a:p>
          <a:p>
            <a:endParaRPr lang="en-US" baseline="0" dirty="0" smtClean="0"/>
          </a:p>
        </p:txBody>
      </p:sp>
      <p:sp>
        <p:nvSpPr>
          <p:cNvPr id="4" name="Slide Number Placeholder 3"/>
          <p:cNvSpPr>
            <a:spLocks noGrp="1"/>
          </p:cNvSpPr>
          <p:nvPr>
            <p:ph type="sldNum" sz="quarter" idx="10"/>
          </p:nvPr>
        </p:nvSpPr>
        <p:spPr/>
        <p:txBody>
          <a:bodyPr/>
          <a:lstStyle/>
          <a:p>
            <a:fld id="{DFA6427F-FFC3-49BB-9414-4578228FF319}" type="slidenum">
              <a:rPr lang="en-US" smtClean="0"/>
              <a:pPr/>
              <a:t>51</a:t>
            </a:fld>
            <a:endParaRPr lang="en-US"/>
          </a:p>
        </p:txBody>
      </p:sp>
    </p:spTree>
    <p:extLst>
      <p:ext uri="{BB962C8B-B14F-4D97-AF65-F5344CB8AC3E}">
        <p14:creationId xmlns:p14="http://schemas.microsoft.com/office/powerpoint/2010/main" val="2894598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endParaRPr lang="en-US" b="1" dirty="0" smtClean="0"/>
          </a:p>
          <a:p>
            <a:r>
              <a:rPr lang="en-US" dirty="0" smtClean="0"/>
              <a:t>Enforcement: </a:t>
            </a:r>
          </a:p>
          <a:p>
            <a:pPr marL="342900" indent="-342900">
              <a:buFont typeface="Arial" panose="020B0604020202020204" pitchFamily="34" charset="0"/>
              <a:buChar char="•"/>
            </a:pPr>
            <a:r>
              <a:rPr lang="en-US" dirty="0" smtClean="0"/>
              <a:t>Hard tools </a:t>
            </a:r>
            <a:r>
              <a:rPr lang="en-US" dirty="0" smtClean="0">
                <a:sym typeface="Wingdings" panose="05000000000000000000" pitchFamily="2" charset="2"/>
              </a:rPr>
              <a:t>Punishment &amp; deterrence to discourage from further violations by FI and others</a:t>
            </a:r>
          </a:p>
          <a:p>
            <a:pPr marL="342900" indent="-342900">
              <a:buFont typeface="Arial" panose="020B0604020202020204" pitchFamily="34" charset="0"/>
              <a:buChar char="•"/>
            </a:pPr>
            <a:r>
              <a:rPr lang="en-US" dirty="0" smtClean="0">
                <a:sym typeface="Wingdings" panose="05000000000000000000" pitchFamily="2" charset="2"/>
              </a:rPr>
              <a:t>Soft tools Solve and prevent  from large/systemic risks</a:t>
            </a:r>
          </a:p>
          <a:p>
            <a:pPr>
              <a:buFont typeface="Arial" pitchFamily="34" charset="0"/>
              <a:buChar char="•"/>
            </a:pPr>
            <a:endParaRPr lang="en-US" b="1" dirty="0" smtClean="0"/>
          </a:p>
          <a:p>
            <a:pPr>
              <a:buFont typeface="Arial" pitchFamily="34" charset="0"/>
              <a:buChar char="•"/>
            </a:pPr>
            <a:r>
              <a:rPr lang="en-US" b="1" dirty="0" smtClean="0"/>
              <a:t>on-site investigations </a:t>
            </a:r>
            <a:r>
              <a:rPr lang="en-US" dirty="0" smtClean="0"/>
              <a:t>of financial institutions, </a:t>
            </a:r>
          </a:p>
          <a:p>
            <a:r>
              <a:rPr lang="en-US" dirty="0" smtClean="0"/>
              <a:t> </a:t>
            </a:r>
          </a:p>
          <a:p>
            <a:pPr>
              <a:buFont typeface="Arial" pitchFamily="34" charset="0"/>
              <a:buChar char="•"/>
            </a:pPr>
            <a:r>
              <a:rPr lang="en-US" dirty="0" smtClean="0"/>
              <a:t>    </a:t>
            </a:r>
            <a:r>
              <a:rPr lang="en-US" b="1" dirty="0" smtClean="0"/>
              <a:t>off-site monitoring of</a:t>
            </a:r>
            <a:r>
              <a:rPr lang="en-US" dirty="0" smtClean="0"/>
              <a:t> </a:t>
            </a:r>
          </a:p>
          <a:p>
            <a:pPr lvl="1">
              <a:buFont typeface="Wingdings" pitchFamily="2" charset="2"/>
              <a:buChar char="ü"/>
            </a:pPr>
            <a:r>
              <a:rPr lang="en-US" dirty="0" smtClean="0"/>
              <a:t>  websites and social media,</a:t>
            </a:r>
          </a:p>
          <a:p>
            <a:pPr lvl="1">
              <a:buFont typeface="Wingdings" pitchFamily="2" charset="2"/>
              <a:buChar char="ü"/>
            </a:pPr>
            <a:r>
              <a:rPr lang="en-US" dirty="0" smtClean="0"/>
              <a:t>  TV and radio advertising,</a:t>
            </a:r>
          </a:p>
          <a:p>
            <a:pPr lvl="1">
              <a:buFont typeface="Wingdings" pitchFamily="2" charset="2"/>
              <a:buChar char="ü"/>
            </a:pPr>
            <a:r>
              <a:rPr lang="en-US" dirty="0" smtClean="0"/>
              <a:t>  published information and advertising materials, </a:t>
            </a:r>
          </a:p>
          <a:p>
            <a:pPr lvl="1" algn="just">
              <a:buFont typeface="Wingdings" pitchFamily="2" charset="2"/>
              <a:buChar char="ü"/>
            </a:pPr>
            <a:r>
              <a:rPr lang="en-US" dirty="0" smtClean="0"/>
              <a:t>  information of «Financial helper»,</a:t>
            </a:r>
          </a:p>
          <a:p>
            <a:pPr algn="just"/>
            <a:endParaRPr lang="en-US" dirty="0" smtClean="0"/>
          </a:p>
          <a:p>
            <a:pPr marL="285750" indent="-285750" algn="just">
              <a:buFont typeface="Arial" panose="020B0604020202020204" pitchFamily="34" charset="0"/>
              <a:buChar char="•"/>
            </a:pPr>
            <a:r>
              <a:rPr lang="en-US" b="1" dirty="0" smtClean="0"/>
              <a:t>Specific on-demand investigations </a:t>
            </a:r>
            <a:r>
              <a:rPr lang="en-US" dirty="0" smtClean="0"/>
              <a:t>based on red flags </a:t>
            </a:r>
            <a:r>
              <a:rPr lang="en-US" b="1" dirty="0" smtClean="0"/>
              <a:t>(</a:t>
            </a:r>
            <a:r>
              <a:rPr lang="en-US" dirty="0" smtClean="0"/>
              <a:t>e.g. complaints, media coverage, etc.), e.g.</a:t>
            </a:r>
          </a:p>
          <a:p>
            <a:pPr marL="742950" lvl="1" indent="-285750" algn="just">
              <a:buFont typeface="Wingdings" pitchFamily="2" charset="2"/>
              <a:buChar char="ü"/>
            </a:pPr>
            <a:r>
              <a:rPr lang="en-US" dirty="0" smtClean="0"/>
              <a:t>monitoring of internal legal acts,</a:t>
            </a:r>
          </a:p>
          <a:p>
            <a:pPr lvl="1">
              <a:buFont typeface="Wingdings" pitchFamily="2" charset="2"/>
              <a:buChar char="ü"/>
            </a:pPr>
            <a:r>
              <a:rPr lang="en-US" dirty="0" smtClean="0"/>
              <a:t> Monitoring of radio advertising during the launch of the motor third party liability insurance</a:t>
            </a:r>
          </a:p>
          <a:p>
            <a:pPr marL="285750" indent="-285750" algn="just"/>
            <a:r>
              <a:rPr lang="en-US" sz="4000" b="1" dirty="0" smtClean="0">
                <a:solidFill>
                  <a:srgbClr val="C00000"/>
                </a:solidFill>
              </a:rPr>
              <a:t>! </a:t>
            </a:r>
            <a:r>
              <a:rPr lang="en-US" b="1" dirty="0" smtClean="0"/>
              <a:t>New</a:t>
            </a:r>
          </a:p>
          <a:p>
            <a:pPr marL="285750" indent="-285750" algn="just">
              <a:buFont typeface="Arial" pitchFamily="34" charset="0"/>
              <a:buChar char="•"/>
            </a:pPr>
            <a:r>
              <a:rPr lang="en-US" b="1" dirty="0" smtClean="0"/>
              <a:t>Testing via focus groups </a:t>
            </a:r>
            <a:r>
              <a:rPr lang="en-US" dirty="0" smtClean="0"/>
              <a:t>– verifying disclosed information</a:t>
            </a:r>
          </a:p>
          <a:p>
            <a:pPr marL="285750" indent="-285750" algn="just">
              <a:buFont typeface="Arial" pitchFamily="34" charset="0"/>
              <a:buChar char="•"/>
            </a:pPr>
            <a:r>
              <a:rPr lang="en-US" b="1" dirty="0" smtClean="0"/>
              <a:t>Mystery shopping -  </a:t>
            </a:r>
            <a:r>
              <a:rPr lang="en-US" dirty="0" smtClean="0"/>
              <a:t>verifying sales practices</a:t>
            </a:r>
          </a:p>
          <a:p>
            <a:endParaRPr lang="en-US" dirty="0"/>
          </a:p>
        </p:txBody>
      </p:sp>
      <p:sp>
        <p:nvSpPr>
          <p:cNvPr id="4" name="Slide Number Placeholder 3"/>
          <p:cNvSpPr>
            <a:spLocks noGrp="1"/>
          </p:cNvSpPr>
          <p:nvPr>
            <p:ph type="sldNum" sz="quarter" idx="10"/>
          </p:nvPr>
        </p:nvSpPr>
        <p:spPr/>
        <p:txBody>
          <a:bodyPr/>
          <a:lstStyle/>
          <a:p>
            <a:fld id="{B775C5B1-0543-4180-AB57-F31A371C454D}" type="slidenum">
              <a:rPr lang="en-US" smtClean="0"/>
              <a:t>53</a:t>
            </a:fld>
            <a:endParaRPr lang="en-US"/>
          </a:p>
        </p:txBody>
      </p:sp>
    </p:spTree>
    <p:extLst>
      <p:ext uri="{BB962C8B-B14F-4D97-AF65-F5344CB8AC3E}">
        <p14:creationId xmlns:p14="http://schemas.microsoft.com/office/powerpoint/2010/main" val="5284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1" dirty="0" smtClean="0"/>
              <a:t>on-site investigations </a:t>
            </a:r>
            <a:r>
              <a:rPr lang="en-US" dirty="0" smtClean="0"/>
              <a:t>of financial institutions, </a:t>
            </a:r>
          </a:p>
          <a:p>
            <a:r>
              <a:rPr lang="en-US" dirty="0" smtClean="0"/>
              <a:t> </a:t>
            </a:r>
          </a:p>
          <a:p>
            <a:pPr>
              <a:buFont typeface="Arial" pitchFamily="34" charset="0"/>
              <a:buChar char="•"/>
            </a:pPr>
            <a:r>
              <a:rPr lang="en-US" dirty="0" smtClean="0"/>
              <a:t>    </a:t>
            </a:r>
            <a:r>
              <a:rPr lang="en-US" b="1" dirty="0" smtClean="0"/>
              <a:t>off-site monitoring of</a:t>
            </a:r>
            <a:r>
              <a:rPr lang="en-US" dirty="0" smtClean="0"/>
              <a:t> </a:t>
            </a:r>
          </a:p>
          <a:p>
            <a:pPr lvl="1">
              <a:buFont typeface="Wingdings" pitchFamily="2" charset="2"/>
              <a:buChar char="ü"/>
            </a:pPr>
            <a:r>
              <a:rPr lang="en-US" dirty="0" smtClean="0"/>
              <a:t>  websites and social media,</a:t>
            </a:r>
          </a:p>
          <a:p>
            <a:pPr lvl="1">
              <a:buFont typeface="Wingdings" pitchFamily="2" charset="2"/>
              <a:buChar char="ü"/>
            </a:pPr>
            <a:r>
              <a:rPr lang="en-US" dirty="0" smtClean="0"/>
              <a:t>  TV and radio advertising,</a:t>
            </a:r>
          </a:p>
          <a:p>
            <a:pPr lvl="1">
              <a:buFont typeface="Wingdings" pitchFamily="2" charset="2"/>
              <a:buChar char="ü"/>
            </a:pPr>
            <a:r>
              <a:rPr lang="en-US" dirty="0" smtClean="0"/>
              <a:t>  published information and advertising materials, </a:t>
            </a:r>
          </a:p>
          <a:p>
            <a:pPr lvl="1" algn="just">
              <a:buFont typeface="Wingdings" pitchFamily="2" charset="2"/>
              <a:buChar char="ü"/>
            </a:pPr>
            <a:r>
              <a:rPr lang="en-US" dirty="0" smtClean="0"/>
              <a:t>  information of «Financial helper»,</a:t>
            </a:r>
          </a:p>
          <a:p>
            <a:pPr algn="just"/>
            <a:endParaRPr lang="en-US" dirty="0" smtClean="0"/>
          </a:p>
          <a:p>
            <a:pPr marL="285750" indent="-285750" algn="just">
              <a:buFont typeface="Arial" panose="020B0604020202020204" pitchFamily="34" charset="0"/>
              <a:buChar char="•"/>
            </a:pPr>
            <a:r>
              <a:rPr lang="en-US" b="1" dirty="0" smtClean="0"/>
              <a:t>Specific on-demand investigations </a:t>
            </a:r>
            <a:r>
              <a:rPr lang="en-US" dirty="0" smtClean="0"/>
              <a:t>based on red flags </a:t>
            </a:r>
            <a:r>
              <a:rPr lang="en-US" b="1" dirty="0" smtClean="0"/>
              <a:t>(</a:t>
            </a:r>
            <a:r>
              <a:rPr lang="en-US" dirty="0" smtClean="0"/>
              <a:t>e.g. complaints, media coverage, etc.), e.g.</a:t>
            </a:r>
          </a:p>
          <a:p>
            <a:pPr marL="742950" lvl="1" indent="-285750" algn="just">
              <a:buFont typeface="Wingdings" pitchFamily="2" charset="2"/>
              <a:buChar char="ü"/>
            </a:pPr>
            <a:r>
              <a:rPr lang="en-US" dirty="0" smtClean="0"/>
              <a:t>monitoring of internal legal acts,</a:t>
            </a:r>
          </a:p>
          <a:p>
            <a:pPr lvl="1">
              <a:buFont typeface="Wingdings" pitchFamily="2" charset="2"/>
              <a:buChar char="ü"/>
            </a:pPr>
            <a:r>
              <a:rPr lang="en-US" dirty="0" smtClean="0"/>
              <a:t> Monitoring of radio advertising during the launch of the motor third party liability insurance</a:t>
            </a:r>
          </a:p>
          <a:p>
            <a:pPr marL="285750" indent="-285750" algn="just"/>
            <a:r>
              <a:rPr lang="en-US" sz="4000" b="1" dirty="0" smtClean="0">
                <a:solidFill>
                  <a:srgbClr val="C00000"/>
                </a:solidFill>
              </a:rPr>
              <a:t>! </a:t>
            </a:r>
            <a:r>
              <a:rPr lang="en-US" b="1" dirty="0" smtClean="0"/>
              <a:t>New</a:t>
            </a:r>
          </a:p>
          <a:p>
            <a:pPr marL="285750" indent="-285750" algn="just">
              <a:buFont typeface="Arial" pitchFamily="34" charset="0"/>
              <a:buChar char="•"/>
            </a:pPr>
            <a:r>
              <a:rPr lang="en-US" b="1" dirty="0" smtClean="0"/>
              <a:t>Testing via focus groups </a:t>
            </a:r>
            <a:r>
              <a:rPr lang="en-US" dirty="0" smtClean="0"/>
              <a:t>– verifying disclosed information</a:t>
            </a:r>
          </a:p>
          <a:p>
            <a:pPr marL="285750" indent="-285750" algn="just">
              <a:buFont typeface="Arial" pitchFamily="34" charset="0"/>
              <a:buChar char="•"/>
            </a:pPr>
            <a:r>
              <a:rPr lang="en-US" b="1" dirty="0" smtClean="0"/>
              <a:t>Mystery shopping -  </a:t>
            </a:r>
            <a:r>
              <a:rPr lang="en-US" dirty="0" smtClean="0"/>
              <a:t>verifying sales practices</a:t>
            </a:r>
          </a:p>
          <a:p>
            <a:endParaRPr lang="en-US" dirty="0"/>
          </a:p>
        </p:txBody>
      </p:sp>
      <p:sp>
        <p:nvSpPr>
          <p:cNvPr id="4" name="Slide Number Placeholder 3"/>
          <p:cNvSpPr>
            <a:spLocks noGrp="1"/>
          </p:cNvSpPr>
          <p:nvPr>
            <p:ph type="sldNum" sz="quarter" idx="10"/>
          </p:nvPr>
        </p:nvSpPr>
        <p:spPr/>
        <p:txBody>
          <a:bodyPr/>
          <a:lstStyle/>
          <a:p>
            <a:fld id="{B775C5B1-0543-4180-AB57-F31A371C454D}" type="slidenum">
              <a:rPr lang="en-US" smtClean="0"/>
              <a:t>54</a:t>
            </a:fld>
            <a:endParaRPr lang="en-US"/>
          </a:p>
        </p:txBody>
      </p:sp>
    </p:spTree>
    <p:extLst>
      <p:ext uri="{BB962C8B-B14F-4D97-AF65-F5344CB8AC3E}">
        <p14:creationId xmlns:p14="http://schemas.microsoft.com/office/powerpoint/2010/main" val="80957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smtClean="0">
                <a:latin typeface="+mn-lt"/>
              </a:rPr>
              <a:t>From</a:t>
            </a:r>
            <a:r>
              <a:rPr lang="en-US" sz="2000" dirty="0" smtClean="0">
                <a:latin typeface="+mn-lt"/>
              </a:rPr>
              <a:t> Compliance </a:t>
            </a:r>
            <a:r>
              <a:rPr lang="en-US" sz="2000" b="0" dirty="0" smtClean="0">
                <a:latin typeface="+mn-lt"/>
              </a:rPr>
              <a:t>based to</a:t>
            </a:r>
            <a:r>
              <a:rPr lang="en-US" sz="2000" dirty="0" smtClean="0">
                <a:latin typeface="+mn-lt"/>
              </a:rPr>
              <a:t> Risk Based Supervision</a:t>
            </a:r>
          </a:p>
          <a:p>
            <a:pPr lvl="3">
              <a:buFont typeface="Arial" pitchFamily="34" charset="0"/>
              <a:buChar char="•"/>
            </a:pPr>
            <a:r>
              <a:rPr lang="en-US" dirty="0" smtClean="0"/>
              <a:t>Complexity of products and activities, mergers, convergence of products across the financial services sector, </a:t>
            </a:r>
          </a:p>
          <a:p>
            <a:pPr lvl="3">
              <a:buFont typeface="Arial" pitchFamily="34" charset="0"/>
              <a:buChar char="•"/>
            </a:pPr>
            <a:r>
              <a:rPr lang="en-US" dirty="0" smtClean="0"/>
              <a:t>Convergence of supervisory practices</a:t>
            </a:r>
          </a:p>
          <a:p>
            <a:pPr lvl="3">
              <a:buFont typeface="Arial" pitchFamily="34" charset="0"/>
              <a:buChar char="•"/>
            </a:pPr>
            <a:r>
              <a:rPr lang="en-US" dirty="0" smtClean="0"/>
              <a:t>Pressure to improve the efficiency and the effectiveness of supervision</a:t>
            </a:r>
          </a:p>
          <a:p>
            <a:pPr>
              <a:buFont typeface="Arial" pitchFamily="34" charset="0"/>
              <a:buChar char="•"/>
            </a:pPr>
            <a:endParaRPr lang="en-US" sz="2000" dirty="0" smtClean="0">
              <a:latin typeface="+mn-lt"/>
            </a:endParaRPr>
          </a:p>
          <a:p>
            <a:r>
              <a:rPr lang="en-US" sz="2000" dirty="0" smtClean="0">
                <a:latin typeface="+mn-lt"/>
              </a:rPr>
              <a:t>RBS - </a:t>
            </a:r>
            <a:r>
              <a:rPr lang="en-US" sz="2000" b="0" dirty="0" smtClean="0">
                <a:latin typeface="+mn-lt"/>
              </a:rPr>
              <a:t>a structured process aimed at </a:t>
            </a:r>
            <a:r>
              <a:rPr lang="en-US" sz="2000" dirty="0" smtClean="0">
                <a:latin typeface="+mn-lt"/>
              </a:rPr>
              <a:t>identifying the most critical risks</a:t>
            </a:r>
            <a:r>
              <a:rPr lang="en-US" sz="2000" b="0" dirty="0" smtClean="0">
                <a:latin typeface="+mn-lt"/>
              </a:rPr>
              <a:t> that face each company and through </a:t>
            </a:r>
            <a:r>
              <a:rPr lang="en-US" sz="2000" dirty="0" smtClean="0">
                <a:latin typeface="+mn-lt"/>
              </a:rPr>
              <a:t>a focused review </a:t>
            </a:r>
            <a:r>
              <a:rPr lang="en-US" sz="2000" b="0" dirty="0" smtClean="0">
                <a:latin typeface="+mn-lt"/>
              </a:rPr>
              <a:t>by the supervisor to assess the company’s  management of those </a:t>
            </a:r>
            <a:r>
              <a:rPr lang="en-US" sz="2000" dirty="0" smtClean="0">
                <a:latin typeface="+mn-lt"/>
              </a:rPr>
              <a:t>risks</a:t>
            </a:r>
            <a:r>
              <a:rPr lang="en-US" sz="2000" b="0" dirty="0" smtClean="0">
                <a:latin typeface="+mn-lt"/>
              </a:rPr>
              <a:t> and the company’s financial vulnerability to potential adverse experience. (WB)</a:t>
            </a:r>
          </a:p>
          <a:p>
            <a:endParaRPr lang="en-US" sz="20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775C5B1-0543-4180-AB57-F31A371C454D}" type="slidenum">
              <a:rPr lang="en-US" smtClean="0"/>
              <a:t>55</a:t>
            </a:fld>
            <a:endParaRPr lang="en-US"/>
          </a:p>
        </p:txBody>
      </p:sp>
    </p:spTree>
    <p:extLst>
      <p:ext uri="{BB962C8B-B14F-4D97-AF65-F5344CB8AC3E}">
        <p14:creationId xmlns:p14="http://schemas.microsoft.com/office/powerpoint/2010/main" val="40015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RBS is a relatively new approach to addressing the supervisory challenges in an increasingly interconnected marketplace. It is a forward-looking approach, with a focus on evaluating both present and future risks, identifying emerging problems, and facilitating prompt intervention and early corrective actions by focusing on the inherent risks of an FSPs business model and product offerings. RBS replaces a compliance-based approach and is expected to become more inclusive, risk-based and data centric.</a:t>
            </a:r>
          </a:p>
          <a:p>
            <a:endParaRPr lang="en-US" dirty="0" smtClean="0"/>
          </a:p>
          <a:p>
            <a:r>
              <a:rPr lang="en-US" dirty="0" smtClean="0"/>
              <a:t>Under a compliance based approach, supervisory activities focus on the financial situation of the supervised entities at a given point in time. RBS on the contrary is a dynamic process where the emphasis is more on understanding and anticipating the possible risks the supervised entity will be facing when executing its business plan thus going beyond its current financial situation. For example, under an RBS approach, the supervisor in considering an insurer’s business plan to introduce new products would focus more on the effects on the insurer’s capital if the initiatives were unsuccessful or, even, too successful. Compliance focuses more on whether the insurer currently has sufficient capital and follows the rules that, it is assumed, are sufficient to ensure the objectives of supervision are met. In a sense, RBS can be said to be more preventative. </a:t>
            </a:r>
          </a:p>
          <a:p>
            <a:r>
              <a:rPr lang="en-US" dirty="0" smtClean="0"/>
              <a:t>There is a greater degree of flexibility generally in RBS. Compliance relies on rules which the insurer must observe, while under RBS the authority is more focused on principles. If the rules are contained in legislation or subordinate legislation it may be costly and time consuming to change those rules in response to changes in the market. An interesting example arises from the purchase by some institutions of highly rated; yet high yielding complex financial products—one of the events that led to the 2008 global financial crisis. A RBS approach is more likely to have identified the apparent anomaly between the high credit rating and the high rate of return and required the insurer to demonstrate that its capital was adequate to be able to hold these instruments. The supervisor’s approach would have been based on questioning why other instruments with which it was familiar and which had similar yields carried a lower credit rating. This analysis would have substituted for reliance on the ratings assigned externally to instruments which the market in retrospect did not understand. 4 Risk Based Supervision A compliance approach would have relied more on the authority prescribing rules concerning the instruments with the high rating. Traditional compliance approaches focus on a limited number of risks that are the subject of the rules. These are normally credit, liquidity, market and insurance risk. Because RBS is forward looking, the starting point for supervisors is the business strategy of the insurer. Having to understand the insurer’s business strategy properly obliges supervisors to consider other risks such as the risks inherent in the strategy, the risk that the Board and Management cannot execute the strategy effectively or the Board and Management not being aware of any legal constraints. RBS takes into consideration risks that are external to the individual insurers. In looking at an insurer’s business strategy, supervisors need to understand the economy, the insurance market and the activities of the insurer’s competitors and the risks arising from these factors on the insurer. Compliance generally does not take these factors into consideration because it is based on rules for the entire industry and not the risks of individual insurers. Where an insurer is looking to expand its business lines, for example, RBS may impose a requirement for additional capital to support the lines on an insurer that has not done an appropriate analysis of the market, the competition and the risks and has not taken measures to mitigate those risks. The central tenet of RBS is the relationship between risks and capital—the higher the risk profile of an insurer, the higher the capital it must hold. Excess capital is not desirable from an insurer’s perspective because of the costs of servicing that capital. Therefore, there is a significant incentive for insurers to maintain strong risk management practices in order to avoid holding additional capital. An insurer that is </a:t>
            </a:r>
            <a:r>
              <a:rPr lang="en-US" dirty="0" err="1" smtClean="0"/>
              <a:t>under-pricing</a:t>
            </a:r>
            <a:r>
              <a:rPr lang="en-US" dirty="0" smtClean="0"/>
              <a:t> its products relative to the risks because it needs to compete with lower cost providers has high insurance risk. The normal response of authorities under RBS is to require the insurer to raise its capital to deal with the risk. The insurer is faced with the option of raising the capital or trying to improve its risk management practices— that is to align premium and risk more closely to avoid the capital “penalty”. Both supervisory approaches require some amount of transaction testing—compliance requires supervisors to satisfy themselves that insurers comply with sometimes complex rules. RBS requires supervisors to be satisfied that insurers are complying with their own formal risk management practices. In doing so, supervisors under RBS must have a holistic view of the insurer and understand the relationships between the risks. Compliance based approaches require extensive transaction testing, validating financial statements, reviewing individual files and verifying Risk Based Supervision 5 assets. Compliance based supervision can, to an extent, duplicate the work of the internal and external auditors. RBS gives the supervisor a formal framework to allocate scarce supervisory resources. Resources can be directed to the insurers that present higher risks relative to their peers and allocated to particular higher risk areas within individual insurers. Under RBS there is a process of continuously updating risk assessments through onsite reviews, offsite reviews and market intelligence that creates an “early warning” or “rating” system for the supervisory authority to anticipate and deal with emerging issues. For example, the occurrence of a major risk event which an authority has become aware of through news channels would prompt it to revisit the risk ratings and capital positions of all insurers that underwrite the particular risk. The supervisory authority can observe readily how the risk profile of both individual insurers and the industry changes over time. These observations are useful from the perspectives of the authority looking at the adequacy of the legislation, alerting policymakers and in discussions with industry bodies. The supervisory authorities can benchmarks institutions against their peers and the industry in a meaningful way. Compliance based approaches are more likely to benchmark on the basis of asset size, asset growth or capital strength. Benchmarking on the basis of risk is preferable from the perspective of the authority. There are advantages to RBS but also additional risks. RBS requires experienced and knowledgeable supervisors to exercise subjective judgments on a continuous basis. Compliance based approaches require supervisors to determine whether or not insurers comply with a requirement so is a “yes” or “no” type decision whereas RBS requires supervisors to evaluate “how well or otherwise” an insurer handles its business. Successful implementation requires authorities that are properly structured to train and manage supervisors to ensure consistent application of risk rating principles across all supervisors and to have more highly trained supervisors with an understanding of business risks and management of them. Successful implementation is not an easy task and despite the advantages discussed above, authorities find </a:t>
            </a:r>
            <a:endParaRPr lang="en-US" dirty="0"/>
          </a:p>
        </p:txBody>
      </p:sp>
      <p:sp>
        <p:nvSpPr>
          <p:cNvPr id="4" name="Slide Number Placeholder 3"/>
          <p:cNvSpPr>
            <a:spLocks noGrp="1"/>
          </p:cNvSpPr>
          <p:nvPr>
            <p:ph type="sldNum" sz="quarter" idx="10"/>
          </p:nvPr>
        </p:nvSpPr>
        <p:spPr/>
        <p:txBody>
          <a:bodyPr/>
          <a:lstStyle/>
          <a:p>
            <a:fld id="{B19FC7B1-C013-4B15-AA2A-0501F6A2F24F}"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251427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1FB70-AEED-4F4E-81B5-F3744930B1B8}" type="slidenum">
              <a:rPr lang="en-US" smtClean="0"/>
              <a:t>57</a:t>
            </a:fld>
            <a:endParaRPr lang="en-US"/>
          </a:p>
        </p:txBody>
      </p:sp>
    </p:spTree>
    <p:extLst>
      <p:ext uri="{BB962C8B-B14F-4D97-AF65-F5344CB8AC3E}">
        <p14:creationId xmlns:p14="http://schemas.microsoft.com/office/powerpoint/2010/main" val="22326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off-site supervisory actions follow a similar process.</a:t>
            </a:r>
          </a:p>
          <a:p>
            <a:r>
              <a:rPr lang="en-US" sz="1200" kern="1200" dirty="0" smtClean="0">
                <a:solidFill>
                  <a:schemeClr val="tx1"/>
                </a:solidFill>
                <a:latin typeface="+mn-lt"/>
                <a:ea typeface="+mn-ea"/>
                <a:cs typeface="+mn-cs"/>
              </a:rPr>
              <a:t>After confirmation of the inspections by the Head of the </a:t>
            </a:r>
          </a:p>
          <a:p>
            <a:r>
              <a:rPr lang="en-US" sz="1200" kern="1200" dirty="0" smtClean="0">
                <a:solidFill>
                  <a:schemeClr val="tx1"/>
                </a:solidFill>
                <a:latin typeface="+mn-lt"/>
                <a:ea typeface="+mn-ea"/>
                <a:cs typeface="+mn-cs"/>
              </a:rPr>
              <a:t>CPMC Division and the Head of the Financial Stability </a:t>
            </a:r>
          </a:p>
          <a:p>
            <a:r>
              <a:rPr lang="en-US" sz="1200" kern="1200" dirty="0" smtClean="0">
                <a:solidFill>
                  <a:schemeClr val="tx1"/>
                </a:solidFill>
                <a:latin typeface="+mn-lt"/>
                <a:ea typeface="+mn-ea"/>
                <a:cs typeface="+mn-cs"/>
              </a:rPr>
              <a:t>and Development Department</a:t>
            </a:r>
          </a:p>
          <a:p>
            <a:r>
              <a:rPr lang="en-US" sz="1200" kern="1200" dirty="0" smtClean="0">
                <a:solidFill>
                  <a:schemeClr val="tx1"/>
                </a:solidFill>
                <a:latin typeface="+mn-lt"/>
                <a:ea typeface="+mn-ea"/>
                <a:cs typeface="+mn-cs"/>
              </a:rPr>
              <a:t>4</a:t>
            </a:r>
          </a:p>
          <a:p>
            <a:r>
              <a:rPr lang="en-US" sz="1200" kern="1200" dirty="0" smtClean="0">
                <a:solidFill>
                  <a:schemeClr val="tx1"/>
                </a:solidFill>
                <a:latin typeface="+mn-lt"/>
                <a:ea typeface="+mn-ea"/>
                <a:cs typeface="+mn-cs"/>
              </a:rPr>
              <a:t>the inspection forms are </a:t>
            </a:r>
          </a:p>
          <a:p>
            <a:r>
              <a:rPr lang="en-US" sz="1200" kern="1200" dirty="0" smtClean="0">
                <a:solidFill>
                  <a:schemeClr val="tx1"/>
                </a:solidFill>
                <a:latin typeface="+mn-lt"/>
                <a:ea typeface="+mn-ea"/>
                <a:cs typeface="+mn-cs"/>
              </a:rPr>
              <a:t>submitted to the Legal and Supervisory Departments for </a:t>
            </a:r>
          </a:p>
          <a:p>
            <a:r>
              <a:rPr lang="en-US" sz="1200" kern="1200" dirty="0" smtClean="0">
                <a:solidFill>
                  <a:schemeClr val="tx1"/>
                </a:solidFill>
                <a:latin typeface="+mn-lt"/>
                <a:ea typeface="+mn-ea"/>
                <a:cs typeface="+mn-cs"/>
              </a:rPr>
              <a:t>quality control and the Licensing and </a:t>
            </a:r>
            <a:r>
              <a:rPr lang="en-US" sz="1200" kern="1200" dirty="0" err="1" smtClean="0">
                <a:solidFill>
                  <a:schemeClr val="tx1"/>
                </a:solidFill>
                <a:latin typeface="+mn-lt"/>
                <a:ea typeface="+mn-ea"/>
                <a:cs typeface="+mn-cs"/>
              </a:rPr>
              <a:t>Supervison</a:t>
            </a:r>
            <a:r>
              <a:rPr lang="en-US" sz="1200" kern="1200" dirty="0" smtClean="0">
                <a:solidFill>
                  <a:schemeClr val="tx1"/>
                </a:solidFill>
                <a:latin typeface="+mn-lt"/>
                <a:ea typeface="+mn-ea"/>
                <a:cs typeface="+mn-cs"/>
              </a:rPr>
              <a:t> Committee </a:t>
            </a:r>
          </a:p>
          <a:p>
            <a:r>
              <a:rPr lang="en-US" sz="1200" kern="1200" dirty="0" smtClean="0">
                <a:solidFill>
                  <a:schemeClr val="tx1"/>
                </a:solidFill>
                <a:latin typeface="+mn-lt"/>
                <a:ea typeface="+mn-ea"/>
                <a:cs typeface="+mn-cs"/>
              </a:rPr>
              <a:t>then decides on sanctions</a:t>
            </a:r>
          </a:p>
          <a:p>
            <a:endParaRPr lang="en-US" dirty="0"/>
          </a:p>
        </p:txBody>
      </p:sp>
    </p:spTree>
    <p:extLst>
      <p:ext uri="{BB962C8B-B14F-4D97-AF65-F5344CB8AC3E}">
        <p14:creationId xmlns:p14="http://schemas.microsoft.com/office/powerpoint/2010/main" val="2506312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EB2EA70-2E44-478C-B8E4-827F2EC7CC38}" type="slidenum">
              <a:rPr lang="de-DE" smtClean="0">
                <a:cs typeface="Arial" charset="0"/>
              </a:rPr>
              <a:pPr/>
              <a:t>61</a:t>
            </a:fld>
            <a:endParaRPr lang="de-DE" smtClean="0">
              <a:cs typeface="Arial" charset="0"/>
            </a:endParaRPr>
          </a:p>
        </p:txBody>
      </p:sp>
      <p:sp>
        <p:nvSpPr>
          <p:cNvPr id="31747" name="Rectangle 2"/>
          <p:cNvSpPr>
            <a:spLocks noGrp="1" noRot="1" noChangeAspect="1" noChangeArrowheads="1" noTextEdit="1"/>
          </p:cNvSpPr>
          <p:nvPr>
            <p:ph type="sldImg"/>
          </p:nvPr>
        </p:nvSpPr>
        <p:spPr>
          <a:xfrm>
            <a:off x="381000" y="685800"/>
            <a:ext cx="6096000" cy="3430588"/>
          </a:xfrm>
          <a:ln/>
        </p:spPr>
      </p:sp>
      <p:sp>
        <p:nvSpPr>
          <p:cNvPr id="31748" name="Rectangle 3"/>
          <p:cNvSpPr>
            <a:spLocks noGrp="1" noChangeArrowheads="1"/>
          </p:cNvSpPr>
          <p:nvPr>
            <p:ph type="body" idx="1"/>
          </p:nvPr>
        </p:nvSpPr>
        <p:spPr>
          <a:noFill/>
          <a:ln/>
        </p:spPr>
        <p:txBody>
          <a:bodyPr/>
          <a:lstStyle/>
          <a:p>
            <a:pPr eaLnBrk="1" hangingPunct="1"/>
            <a:endParaRPr lang="en-GB" noProof="1" smtClean="0"/>
          </a:p>
        </p:txBody>
      </p:sp>
    </p:spTree>
    <p:extLst>
      <p:ext uri="{BB962C8B-B14F-4D97-AF65-F5344CB8AC3E}">
        <p14:creationId xmlns:p14="http://schemas.microsoft.com/office/powerpoint/2010/main" val="301327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2200" dirty="0" smtClean="0"/>
              <a:t>The concept of treating consumers fairly does not mean:</a:t>
            </a:r>
          </a:p>
          <a:p>
            <a:pPr lvl="1">
              <a:spcBef>
                <a:spcPts val="500"/>
              </a:spcBef>
              <a:spcAft>
                <a:spcPts val="500"/>
              </a:spcAft>
            </a:pPr>
            <a:r>
              <a:rPr lang="en-US" sz="2000" dirty="0" smtClean="0"/>
              <a:t>That it will create satisfied customers -&gt; a satisfied customer could still be treated unfairly and not know it (and vice versa)</a:t>
            </a:r>
          </a:p>
          <a:p>
            <a:pPr lvl="1">
              <a:spcBef>
                <a:spcPts val="500"/>
              </a:spcBef>
              <a:spcAft>
                <a:spcPts val="500"/>
              </a:spcAft>
            </a:pPr>
            <a:r>
              <a:rPr lang="en-US" sz="2000" dirty="0" smtClean="0"/>
              <a:t>That every firm must offer an identical level of service –businesses have different resources and ways of doing things</a:t>
            </a:r>
          </a:p>
          <a:p>
            <a:pPr lvl="1">
              <a:spcBef>
                <a:spcPts val="500"/>
              </a:spcBef>
              <a:spcAft>
                <a:spcPts val="500"/>
              </a:spcAft>
            </a:pPr>
            <a:r>
              <a:rPr lang="en-US" sz="2000" dirty="0" smtClean="0"/>
              <a:t>That the supervisory agency has the final say on which products consumers should want or be sold</a:t>
            </a:r>
          </a:p>
          <a:p>
            <a:pPr lvl="1">
              <a:spcBef>
                <a:spcPts val="500"/>
              </a:spcBef>
              <a:spcAft>
                <a:spcPts val="500"/>
              </a:spcAft>
            </a:pPr>
            <a:r>
              <a:rPr lang="en-US" sz="2000" dirty="0" smtClean="0"/>
              <a:t>That customers are no longer expected to make decisions or take responsibility for them</a:t>
            </a:r>
          </a:p>
          <a:p>
            <a:endParaRPr lang="en-US" dirty="0" smtClean="0"/>
          </a:p>
          <a:p>
            <a:r>
              <a:rPr lang="en-US" dirty="0" smtClean="0"/>
              <a:t>No</a:t>
            </a:r>
            <a:r>
              <a:rPr lang="en-US" baseline="0" dirty="0" smtClean="0"/>
              <a:t> decisions is instead of consumers</a:t>
            </a:r>
          </a:p>
          <a:p>
            <a:endParaRPr lang="en-US" baseline="0" dirty="0" smtClean="0"/>
          </a:p>
          <a:p>
            <a:r>
              <a:rPr lang="en-US" baseline="0" dirty="0" smtClean="0"/>
              <a:t>Some consumers will be unsatisfied even if treated fairly </a:t>
            </a:r>
            <a:r>
              <a:rPr lang="en-US" baseline="0" dirty="0" err="1" smtClean="0"/>
              <a:t>bcs</a:t>
            </a:r>
            <a:r>
              <a:rPr lang="en-US" baseline="0" dirty="0" smtClean="0"/>
              <a:t> of their nature</a:t>
            </a:r>
          </a:p>
          <a:p>
            <a:r>
              <a:rPr lang="en-US" baseline="0" dirty="0" smtClean="0"/>
              <a:t>Some customer will not complaint even if treated  unfairly </a:t>
            </a:r>
            <a:r>
              <a:rPr lang="en-US" baseline="0" dirty="0" err="1" smtClean="0"/>
              <a:t>bcs</a:t>
            </a:r>
            <a:r>
              <a:rPr lang="en-US" baseline="0" dirty="0" smtClean="0"/>
              <a:t> they do not know</a:t>
            </a:r>
          </a:p>
          <a:p>
            <a:endParaRPr lang="en-US" baseline="0" dirty="0" smtClean="0"/>
          </a:p>
          <a:p>
            <a:r>
              <a:rPr lang="en-US" baseline="0" dirty="0" smtClean="0"/>
              <a:t>Supervisors can tell customers what are the treats of product but never tell them which product is suitable them.</a:t>
            </a:r>
          </a:p>
          <a:p>
            <a:endParaRPr lang="en-US" baseline="0" dirty="0" smtClean="0"/>
          </a:p>
          <a:p>
            <a:r>
              <a:rPr lang="en-US" baseline="0" dirty="0" smtClean="0"/>
              <a:t>Last bullet – why consumers do not read contract.</a:t>
            </a:r>
          </a:p>
          <a:p>
            <a:pPr marL="171450" indent="-171450">
              <a:buFontTx/>
              <a:buChar char="-"/>
            </a:pPr>
            <a:r>
              <a:rPr lang="en-US" baseline="0" dirty="0" err="1" smtClean="0"/>
              <a:t>Bcs</a:t>
            </a:r>
            <a:r>
              <a:rPr lang="en-US" baseline="0" dirty="0" smtClean="0"/>
              <a:t> legalese</a:t>
            </a:r>
          </a:p>
          <a:p>
            <a:pPr marL="171450" indent="-171450">
              <a:buFontTx/>
              <a:buChar char="-"/>
            </a:pPr>
            <a:r>
              <a:rPr lang="en-US" baseline="0" dirty="0" smtClean="0"/>
              <a:t>No ability to change the terms</a:t>
            </a:r>
          </a:p>
          <a:p>
            <a:pPr marL="171450" indent="-171450">
              <a:buFontTx/>
              <a:buChar char="-"/>
            </a:pPr>
            <a:r>
              <a:rPr lang="en-US" baseline="0" dirty="0" smtClean="0"/>
              <a:t>Pressure on signing</a:t>
            </a:r>
          </a:p>
          <a:p>
            <a:pPr marL="171450" indent="-171450">
              <a:buFontTx/>
              <a:buChar char="-"/>
            </a:pPr>
            <a:endParaRPr lang="en-US" baseline="0" dirty="0" smtClean="0"/>
          </a:p>
          <a:p>
            <a:pPr marL="0" indent="0">
              <a:buFontTx/>
              <a:buNone/>
            </a:pPr>
            <a:r>
              <a:rPr lang="en-US" baseline="0" dirty="0" smtClean="0"/>
              <a:t>5 years ago a us company make research:</a:t>
            </a:r>
          </a:p>
          <a:p>
            <a:pPr marL="0" indent="0">
              <a:buFontTx/>
              <a:buNone/>
            </a:pPr>
            <a:r>
              <a:rPr lang="en-US" baseline="0" dirty="0" smtClean="0"/>
              <a:t>- Internet sales make into Accept </a:t>
            </a:r>
            <a:r>
              <a:rPr lang="en-US" baseline="0" dirty="0" err="1" smtClean="0"/>
              <a:t>agreemtns</a:t>
            </a:r>
            <a:r>
              <a:rPr lang="en-US" baseline="0" dirty="0" smtClean="0"/>
              <a:t> ‘you selling your sole’ but nobody read.</a:t>
            </a:r>
          </a:p>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5</a:t>
            </a:fld>
            <a:endParaRPr lang="en-US"/>
          </a:p>
        </p:txBody>
      </p:sp>
    </p:spTree>
    <p:extLst>
      <p:ext uri="{BB962C8B-B14F-4D97-AF65-F5344CB8AC3E}">
        <p14:creationId xmlns:p14="http://schemas.microsoft.com/office/powerpoint/2010/main" val="1800005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5C5B1-0543-4180-AB57-F31A371C454D}" type="slidenum">
              <a:rPr lang="en-US" smtClean="0"/>
              <a:t>63</a:t>
            </a:fld>
            <a:endParaRPr lang="en-US"/>
          </a:p>
        </p:txBody>
      </p:sp>
    </p:spTree>
    <p:extLst>
      <p:ext uri="{BB962C8B-B14F-4D97-AF65-F5344CB8AC3E}">
        <p14:creationId xmlns:p14="http://schemas.microsoft.com/office/powerpoint/2010/main" val="362333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"Name and shame" = make public (on the association’s website) the outcome of its investigation and supervisions and name of the institution concerned</a:t>
            </a:r>
          </a:p>
          <a:p>
            <a:endParaRPr lang="en-US" dirty="0" smtClean="0"/>
          </a:p>
          <a:p>
            <a:pPr lvl="0">
              <a:spcBef>
                <a:spcPts val="600"/>
              </a:spcBef>
              <a:spcAft>
                <a:spcPts val="600"/>
              </a:spcAft>
              <a:buFont typeface="Arial" panose="020B0604020202020204" pitchFamily="34" charset="0"/>
              <a:buChar char="•"/>
            </a:pPr>
            <a:r>
              <a:rPr lang="en-US" dirty="0" smtClean="0"/>
              <a:t>Order corrective actions (remedies) </a:t>
            </a:r>
          </a:p>
          <a:p>
            <a:pPr lvl="0">
              <a:spcBef>
                <a:spcPts val="600"/>
              </a:spcBef>
              <a:spcAft>
                <a:spcPts val="600"/>
              </a:spcAft>
              <a:buFont typeface="Arial" panose="020B0604020202020204" pitchFamily="34" charset="0"/>
              <a:buChar char="•"/>
            </a:pPr>
            <a:r>
              <a:rPr lang="en-US" dirty="0" smtClean="0"/>
              <a:t>Impose penalties</a:t>
            </a:r>
          </a:p>
          <a:p>
            <a:pPr lvl="0">
              <a:spcBef>
                <a:spcPts val="600"/>
              </a:spcBef>
              <a:spcAft>
                <a:spcPts val="600"/>
              </a:spcAft>
              <a:buFont typeface="Arial" panose="020B0604020202020204" pitchFamily="34" charset="0"/>
              <a:buChar char="•"/>
            </a:pPr>
            <a:r>
              <a:rPr lang="en-US" dirty="0" smtClean="0"/>
              <a:t>Temporarily suspend or permanently terminate membership</a:t>
            </a:r>
          </a:p>
          <a:p>
            <a:pPr algn="just">
              <a:spcBef>
                <a:spcPts val="600"/>
              </a:spcBef>
              <a:spcAft>
                <a:spcPts val="600"/>
              </a:spcAft>
            </a:pPr>
            <a:r>
              <a:rPr lang="en-US" sz="1200" dirty="0" smtClean="0"/>
              <a:t>Mystery shopping: to verify whether internal processes are followed in the field.  </a:t>
            </a:r>
          </a:p>
          <a:p>
            <a:pPr marL="0" indent="0" algn="just">
              <a:spcBef>
                <a:spcPts val="600"/>
              </a:spcBef>
              <a:spcAft>
                <a:spcPts val="600"/>
              </a:spcAft>
              <a:buNone/>
            </a:pPr>
            <a:endParaRPr lang="en-US" sz="1200" dirty="0" smtClean="0"/>
          </a:p>
          <a:p>
            <a:pPr marL="0" indent="0" algn="just">
              <a:spcBef>
                <a:spcPts val="600"/>
              </a:spcBef>
              <a:spcAft>
                <a:spcPts val="600"/>
              </a:spcAft>
              <a:buNone/>
            </a:pPr>
            <a:r>
              <a:rPr lang="en-US" sz="1200" dirty="0" smtClean="0"/>
              <a:t>Use standard supervisory tools established by the 	current laws – request documents, explanations, 	records of communication, visit premises, 	interviews. </a:t>
            </a:r>
          </a:p>
          <a:p>
            <a:pPr lvl="0">
              <a:spcBef>
                <a:spcPts val="600"/>
              </a:spcBef>
              <a:spcAft>
                <a:spcPts val="600"/>
              </a:spcAft>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7</a:t>
            </a:fld>
            <a:endParaRPr lang="en-US"/>
          </a:p>
        </p:txBody>
      </p:sp>
    </p:spTree>
    <p:extLst>
      <p:ext uri="{BB962C8B-B14F-4D97-AF65-F5344CB8AC3E}">
        <p14:creationId xmlns:p14="http://schemas.microsoft.com/office/powerpoint/2010/main" val="410413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buNone/>
            </a:pPr>
            <a:r>
              <a:rPr lang="en-US" sz="2200" dirty="0" smtClean="0"/>
              <a:t>It’s a unique opportunity:</a:t>
            </a:r>
          </a:p>
          <a:p>
            <a:pPr marL="180000" lvl="1">
              <a:spcAft>
                <a:spcPts val="1200"/>
              </a:spcAft>
              <a:buSzPct val="100000"/>
              <a:buFont typeface="Arial" panose="020B0604020202020204" pitchFamily="34" charset="0"/>
              <a:buChar char="•"/>
            </a:pPr>
            <a:r>
              <a:rPr lang="en-US" sz="2200" dirty="0" smtClean="0"/>
              <a:t>To meet, discuss and observe management and employees of the financial institution</a:t>
            </a:r>
          </a:p>
          <a:p>
            <a:pPr marL="180000" lvl="1">
              <a:spcAft>
                <a:spcPts val="1200"/>
              </a:spcAft>
              <a:buSzPct val="100000"/>
              <a:buFont typeface="Arial" panose="020B0604020202020204" pitchFamily="34" charset="0"/>
              <a:buChar char="•"/>
            </a:pPr>
            <a:r>
              <a:rPr lang="en-US" sz="2200" dirty="0" smtClean="0"/>
              <a:t>Assess their understanding of the rules related to the operation of the financial institution</a:t>
            </a:r>
          </a:p>
          <a:p>
            <a:pPr marL="180000" lvl="1">
              <a:spcAft>
                <a:spcPts val="1200"/>
              </a:spcAft>
              <a:buSzPct val="100000"/>
              <a:buFont typeface="Arial" panose="020B0604020202020204" pitchFamily="34" charset="0"/>
              <a:buChar char="•"/>
            </a:pPr>
            <a:r>
              <a:rPr lang="en-US" sz="2200" dirty="0" smtClean="0"/>
              <a:t>Assess their understanding of market conduct risks and risk management</a:t>
            </a:r>
          </a:p>
          <a:p>
            <a:pPr marL="180000" lvl="1">
              <a:spcAft>
                <a:spcPts val="1200"/>
              </a:spcAft>
              <a:buSzPct val="100000"/>
              <a:buFont typeface="Arial" panose="020B0604020202020204" pitchFamily="34" charset="0"/>
              <a:buChar char="•"/>
            </a:pPr>
            <a:r>
              <a:rPr lang="en-US" sz="2200" dirty="0" smtClean="0"/>
              <a:t>Assess how TCF is internalized by FI</a:t>
            </a:r>
            <a:endParaRPr lang="en-US" sz="2200" dirty="0"/>
          </a:p>
        </p:txBody>
      </p:sp>
      <p:sp>
        <p:nvSpPr>
          <p:cNvPr id="4" name="Slide Number Placeholder 3"/>
          <p:cNvSpPr>
            <a:spLocks noGrp="1"/>
          </p:cNvSpPr>
          <p:nvPr>
            <p:ph type="sldNum" sz="quarter" idx="10"/>
          </p:nvPr>
        </p:nvSpPr>
        <p:spPr/>
        <p:txBody>
          <a:bodyPr/>
          <a:lstStyle/>
          <a:p>
            <a:fld id="{AC01FB70-AEED-4F4E-81B5-F3744930B1B8}" type="slidenum">
              <a:rPr lang="en-US" smtClean="0"/>
              <a:t>9</a:t>
            </a:fld>
            <a:endParaRPr lang="en-US"/>
          </a:p>
        </p:txBody>
      </p:sp>
    </p:spTree>
    <p:extLst>
      <p:ext uri="{BB962C8B-B14F-4D97-AF65-F5344CB8AC3E}">
        <p14:creationId xmlns:p14="http://schemas.microsoft.com/office/powerpoint/2010/main" val="333243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600"/>
              </a:spcBef>
              <a:spcAft>
                <a:spcPts val="600"/>
              </a:spcAft>
              <a:buNone/>
            </a:pPr>
            <a:r>
              <a:rPr lang="en-US" sz="1200" dirty="0" smtClean="0"/>
              <a:t>Offsite examinations may be conducted:</a:t>
            </a:r>
          </a:p>
          <a:p>
            <a:pPr algn="just">
              <a:spcBef>
                <a:spcPts val="600"/>
              </a:spcBef>
              <a:spcAft>
                <a:spcPts val="600"/>
              </a:spcAft>
            </a:pPr>
            <a:r>
              <a:rPr lang="en-US" sz="1200" dirty="0" smtClean="0"/>
              <a:t>As planned in </a:t>
            </a:r>
            <a:r>
              <a:rPr lang="en-US" sz="1200" b="1" dirty="0" smtClean="0"/>
              <a:t>the annual plan </a:t>
            </a:r>
            <a:r>
              <a:rPr lang="en-US" sz="1200" dirty="0" smtClean="0"/>
              <a:t>of examinations (for integrated supervisors often together with other issues as a part of general offsite examination)</a:t>
            </a:r>
          </a:p>
          <a:p>
            <a:pPr algn="just">
              <a:spcBef>
                <a:spcPts val="600"/>
              </a:spcBef>
              <a:spcAft>
                <a:spcPts val="600"/>
              </a:spcAft>
            </a:pPr>
            <a:r>
              <a:rPr lang="en-US" sz="1200" b="1" dirty="0" smtClean="0"/>
              <a:t>Ad-hoc </a:t>
            </a:r>
            <a:r>
              <a:rPr lang="en-US" sz="1200" dirty="0" smtClean="0"/>
              <a:t>as a response to an emerging issue</a:t>
            </a:r>
          </a:p>
          <a:p>
            <a:pPr marL="0" marR="0" lvl="0" indent="0" algn="just" defTabSz="914400" rtl="0" eaLnBrk="1" fontAlgn="auto" latinLnBrk="0" hangingPunct="1">
              <a:lnSpc>
                <a:spcPct val="100000"/>
              </a:lnSpc>
              <a:spcBef>
                <a:spcPts val="600"/>
              </a:spcBef>
              <a:spcAft>
                <a:spcPts val="600"/>
              </a:spcAft>
              <a:buClrTx/>
              <a:buSzTx/>
              <a:buFontTx/>
              <a:buNone/>
              <a:tabLst/>
              <a:defRPr/>
            </a:pPr>
            <a:r>
              <a:rPr lang="en-US" sz="1200" dirty="0" smtClean="0"/>
              <a:t>A 80% of supervisory capacity for off-site work should be devoted to </a:t>
            </a:r>
            <a:r>
              <a:rPr lang="en-US" sz="1200" dirty="0" err="1" smtClean="0"/>
              <a:t>plaboutnned</a:t>
            </a:r>
            <a:r>
              <a:rPr lang="en-US" sz="1200" dirty="0" smtClean="0"/>
              <a:t> examinations, the remaining 20% should be kept in reserve to allow the supervisor flexibility. </a:t>
            </a:r>
          </a:p>
          <a:p>
            <a:pPr algn="just">
              <a:spcBef>
                <a:spcPts val="600"/>
              </a:spcBef>
              <a:spcAft>
                <a:spcPts val="600"/>
              </a:spcAft>
            </a:pPr>
            <a:endParaRPr lang="en-US" sz="1200" dirty="0" smtClean="0"/>
          </a:p>
          <a:p>
            <a:r>
              <a:rPr lang="en-US" dirty="0" smtClean="0"/>
              <a:t>- Examinations</a:t>
            </a:r>
            <a:r>
              <a:rPr lang="en-US" baseline="0" dirty="0" smtClean="0"/>
              <a:t> should be planned:</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long-term (e.g. 5 years) = potential trend is identified and needs to be monitored (offsite will focus more on NPLs)</a:t>
            </a:r>
          </a:p>
          <a:p>
            <a:pPr marL="171450" indent="-171450">
              <a:buFont typeface="Arial"/>
              <a:buChar char="•"/>
            </a:pPr>
            <a:r>
              <a:rPr lang="en-US" baseline="0" dirty="0" smtClean="0"/>
              <a:t>short-term (up to 1 year) = e.g. there is a significant increase in NPL so that the supervisor needs to figure out what’s going on</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ad hoc = there is surge of complaints about </a:t>
            </a:r>
            <a:r>
              <a:rPr lang="en-US" baseline="0" dirty="0" err="1" smtClean="0"/>
              <a:t>mis</a:t>
            </a:r>
            <a:r>
              <a:rPr lang="en-US" baseline="0" dirty="0" smtClean="0"/>
              <a:t>-selling so that the supervisor must react quickly so that it can intervene properly and in a timely manner, another example of ad hoc: a scam/fraud scheme is revealed -&gt; then offsite would be the initial stage to prepare for onsite</a:t>
            </a:r>
          </a:p>
          <a:p>
            <a:pPr marL="0" indent="0">
              <a:buFont typeface="Arial"/>
              <a:buNone/>
            </a:pPr>
            <a:endParaRPr lang="en-US" baseline="0" dirty="0" smtClean="0"/>
          </a:p>
          <a:p>
            <a:pPr marL="171450" indent="-171450">
              <a:buFontTx/>
              <a:buChar char="-"/>
            </a:pPr>
            <a:r>
              <a:rPr lang="en-US" baseline="0" dirty="0" smtClean="0"/>
              <a:t>80/20 ratio is just to give you an idea of the proportion, but you will learn from practice what the real ration corresponding to specificities of your market is</a:t>
            </a:r>
          </a:p>
          <a:p>
            <a:pPr marL="171450" indent="-171450">
              <a:buFontTx/>
              <a:buChar char="-"/>
            </a:pPr>
            <a:r>
              <a:rPr lang="en-US" baseline="0" dirty="0" smtClean="0"/>
              <a:t>When we mention FLEXIBILITY it may mean extension in time (longer examination than expected), but also ad hoc examinations as described previously.</a:t>
            </a:r>
          </a:p>
          <a:p>
            <a:pPr algn="just">
              <a:spcBef>
                <a:spcPts val="600"/>
              </a:spcBef>
              <a:spcAft>
                <a:spcPts val="600"/>
              </a:spcAft>
            </a:pPr>
            <a:endParaRPr lang="en-US" sz="1200" dirty="0" smtClean="0"/>
          </a:p>
          <a:p>
            <a:pPr marL="0" indent="0" algn="just">
              <a:spcBef>
                <a:spcPts val="600"/>
              </a:spcBef>
              <a:spcAft>
                <a:spcPts val="600"/>
              </a:spcAft>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C01FB70-AEED-4F4E-81B5-F3744930B1B8}" type="slidenum">
              <a:rPr lang="en-US" smtClean="0"/>
              <a:t>11</a:t>
            </a:fld>
            <a:endParaRPr lang="en-US"/>
          </a:p>
        </p:txBody>
      </p:sp>
    </p:spTree>
    <p:extLst>
      <p:ext uri="{BB962C8B-B14F-4D97-AF65-F5344CB8AC3E}">
        <p14:creationId xmlns:p14="http://schemas.microsoft.com/office/powerpoint/2010/main" val="160800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the case of</a:t>
            </a:r>
            <a:r>
              <a:rPr lang="en-US" baseline="0" dirty="0" smtClean="0"/>
              <a:t> the theme review, it would be identification of the subject. The first step also covers preparation, which is important (two rounds of questions maximum should be a standard)</a:t>
            </a:r>
          </a:p>
          <a:p>
            <a:r>
              <a:rPr lang="en-US" baseline="0" dirty="0" smtClean="0"/>
              <a:t>2) Data collection means an independent activity regardless of the institution’s cooperation</a:t>
            </a:r>
          </a:p>
          <a:p>
            <a:r>
              <a:rPr lang="en-US" baseline="0" dirty="0" smtClean="0"/>
              <a:t>3) + Requesting more data. The assessment is either done by the examination department, or can be done in cooperation with other teams (e.g. IT or analytics).</a:t>
            </a:r>
          </a:p>
          <a:p>
            <a:r>
              <a:rPr lang="en-US" baseline="0" dirty="0" smtClean="0"/>
              <a:t>4) We are going to discuss enforcement in a separate session.</a:t>
            </a:r>
          </a:p>
          <a:p>
            <a:r>
              <a:rPr lang="en-US" baseline="0" dirty="0" smtClean="0"/>
              <a:t>5) Requesting information about implementation, sending the information to onsite department, mystery shopping, onsite/offsite inspection etc.</a:t>
            </a:r>
          </a:p>
          <a:p>
            <a:r>
              <a:rPr lang="en-US" baseline="0" dirty="0" smtClean="0"/>
              <a:t>6) To the FI, to the public</a:t>
            </a:r>
          </a:p>
        </p:txBody>
      </p:sp>
      <p:sp>
        <p:nvSpPr>
          <p:cNvPr id="4" name="Slide Number Placeholder 3"/>
          <p:cNvSpPr>
            <a:spLocks noGrp="1"/>
          </p:cNvSpPr>
          <p:nvPr>
            <p:ph type="sldNum" sz="quarter" idx="10"/>
          </p:nvPr>
        </p:nvSpPr>
        <p:spPr/>
        <p:txBody>
          <a:bodyPr/>
          <a:lstStyle/>
          <a:p>
            <a:fld id="{DFA6427F-FFC3-49BB-9414-4578228FF319}" type="slidenum">
              <a:rPr lang="en-US" smtClean="0"/>
              <a:pPr/>
              <a:t>15</a:t>
            </a:fld>
            <a:endParaRPr lang="en-US"/>
          </a:p>
        </p:txBody>
      </p:sp>
    </p:spTree>
    <p:extLst>
      <p:ext uri="{BB962C8B-B14F-4D97-AF65-F5344CB8AC3E}">
        <p14:creationId xmlns:p14="http://schemas.microsoft.com/office/powerpoint/2010/main" val="407740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a:t>
            </a:r>
            <a:r>
              <a:rPr lang="en-US" baseline="0" dirty="0" smtClean="0"/>
              <a:t> is particularly important in the case of theme reviews, when you need to have a representative sample with respect to the issue you want to examine. Yet, in your long-term examination plan you need to cover the whole market and all FI.</a:t>
            </a:r>
          </a:p>
          <a:p>
            <a:pPr marL="171450" indent="-171450">
              <a:buFont typeface="Arial"/>
              <a:buChar char="•"/>
            </a:pPr>
            <a:endParaRPr lang="en-US" baseline="0" dirty="0" smtClean="0"/>
          </a:p>
          <a:p>
            <a:pPr marL="171450" indent="-171450">
              <a:buFont typeface="Arial"/>
              <a:buChar char="•"/>
            </a:pPr>
            <a:r>
              <a:rPr lang="en-US" baseline="0" dirty="0" smtClean="0"/>
              <a:t>But, imagine you begin examination of insurance companies (previously not done or done by other supervisor). You will probably start with a big names with most customers, followed by significant local players or institutions with a specific profile. This way, you will get an idea about the market and the trendsetters. Based on that you can create a benchmarks and move to smaller institutions.</a:t>
            </a:r>
          </a:p>
          <a:p>
            <a:pPr marL="0" indent="0">
              <a:buFont typeface="Arial"/>
              <a:buNone/>
            </a:pPr>
            <a:endParaRPr lang="en-US" baseline="0" dirty="0" smtClean="0"/>
          </a:p>
          <a:p>
            <a:pPr marL="171450" indent="-171450">
              <a:buFont typeface="Arial"/>
              <a:buChar char="•"/>
            </a:pPr>
            <a:r>
              <a:rPr lang="en-US" baseline="0" dirty="0" smtClean="0"/>
              <a:t>DIVERSIFICATION – covers also geography</a:t>
            </a:r>
          </a:p>
        </p:txBody>
      </p:sp>
      <p:sp>
        <p:nvSpPr>
          <p:cNvPr id="4" name="Slide Number Placeholder 3"/>
          <p:cNvSpPr>
            <a:spLocks noGrp="1"/>
          </p:cNvSpPr>
          <p:nvPr>
            <p:ph type="sldNum" sz="quarter" idx="10"/>
          </p:nvPr>
        </p:nvSpPr>
        <p:spPr/>
        <p:txBody>
          <a:bodyPr/>
          <a:lstStyle/>
          <a:p>
            <a:fld id="{DFA6427F-FFC3-49BB-9414-4578228FF319}" type="slidenum">
              <a:rPr lang="en-US" smtClean="0"/>
              <a:pPr/>
              <a:t>16</a:t>
            </a:fld>
            <a:endParaRPr lang="en-US"/>
          </a:p>
        </p:txBody>
      </p:sp>
    </p:spTree>
    <p:extLst>
      <p:ext uri="{BB962C8B-B14F-4D97-AF65-F5344CB8AC3E}">
        <p14:creationId xmlns:p14="http://schemas.microsoft.com/office/powerpoint/2010/main" val="221835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INFORMATION REQUEST</a:t>
            </a:r>
            <a:r>
              <a:rPr lang="en-US" baseline="0" dirty="0" smtClean="0"/>
              <a:t> – it is important to have a power to enforce provision of requested data in the time limit determined by the supervisor – for instance the supervisor should have the power to impose fines repeatedly until the requested information is provided</a:t>
            </a:r>
          </a:p>
          <a:p>
            <a:pPr marL="171450" indent="-171450">
              <a:buFontTx/>
              <a:buChar char="-"/>
            </a:pPr>
            <a:r>
              <a:rPr lang="en-US" baseline="0" dirty="0" smtClean="0"/>
              <a:t>Question? What kind of information you may want to request during the offsite?</a:t>
            </a:r>
          </a:p>
          <a:p>
            <a:pPr marL="171450" indent="-171450">
              <a:buFontTx/>
              <a:buChar char="-"/>
            </a:pPr>
            <a:r>
              <a:rPr lang="en-US" baseline="0" dirty="0" smtClean="0"/>
              <a:t>It is similar to the market monitoring.</a:t>
            </a:r>
            <a:endParaRPr lang="en-US" dirty="0" smtClean="0"/>
          </a:p>
        </p:txBody>
      </p:sp>
      <p:sp>
        <p:nvSpPr>
          <p:cNvPr id="4" name="Slide Number Placeholder 3"/>
          <p:cNvSpPr>
            <a:spLocks noGrp="1"/>
          </p:cNvSpPr>
          <p:nvPr>
            <p:ph type="sldNum" sz="quarter" idx="10"/>
          </p:nvPr>
        </p:nvSpPr>
        <p:spPr/>
        <p:txBody>
          <a:bodyPr/>
          <a:lstStyle/>
          <a:p>
            <a:fld id="{DFA6427F-FFC3-49BB-9414-4578228FF319}" type="slidenum">
              <a:rPr lang="en-US" smtClean="0"/>
              <a:pPr/>
              <a:t>17</a:t>
            </a:fld>
            <a:endParaRPr lang="en-US"/>
          </a:p>
        </p:txBody>
      </p:sp>
    </p:spTree>
    <p:extLst>
      <p:ext uri="{BB962C8B-B14F-4D97-AF65-F5344CB8AC3E}">
        <p14:creationId xmlns:p14="http://schemas.microsoft.com/office/powerpoint/2010/main" val="304278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4C0EC-912E-4606-B301-7CAAA143C490}"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193093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C0EC-912E-4606-B301-7CAAA143C490}"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414343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C0EC-912E-4606-B301-7CAAA143C490}"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202586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4C0EC-912E-4606-B301-7CAAA143C490}"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308442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4C0EC-912E-4606-B301-7CAAA143C490}"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26371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4C0EC-912E-4606-B301-7CAAA143C490}" type="datetimeFigureOut">
              <a:rPr lang="en-US" smtClean="0"/>
              <a:t>02/08/2018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17942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A4C0EC-912E-4606-B301-7CAAA143C490}" type="datetimeFigureOut">
              <a:rPr lang="en-US" smtClean="0"/>
              <a:t>02/08/2018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427332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4C0EC-912E-4606-B301-7CAAA143C490}" type="datetimeFigureOut">
              <a:rPr lang="en-US" smtClean="0"/>
              <a:t>02/08/2018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200797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4C0EC-912E-4606-B301-7CAAA143C490}" type="datetimeFigureOut">
              <a:rPr lang="en-US" smtClean="0"/>
              <a:t>02/08/2018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239714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4C0EC-912E-4606-B301-7CAAA143C490}" type="datetimeFigureOut">
              <a:rPr lang="en-US" smtClean="0"/>
              <a:t>02/08/2018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361615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4C0EC-912E-4606-B301-7CAAA143C490}" type="datetimeFigureOut">
              <a:rPr lang="en-US" smtClean="0"/>
              <a:t>02/08/2018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90FBB-D6C8-4BC6-AD0F-EE3251F646BC}" type="slidenum">
              <a:rPr lang="en-US" smtClean="0"/>
              <a:t>‹#›</a:t>
            </a:fld>
            <a:endParaRPr lang="en-US"/>
          </a:p>
        </p:txBody>
      </p:sp>
    </p:spTree>
    <p:extLst>
      <p:ext uri="{BB962C8B-B14F-4D97-AF65-F5344CB8AC3E}">
        <p14:creationId xmlns:p14="http://schemas.microsoft.com/office/powerpoint/2010/main" val="303175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stretch>
            <a:fillRect/>
          </a:stretch>
        </p:blipFill>
        <p:spPr>
          <a:xfrm>
            <a:off x="838200" y="185738"/>
            <a:ext cx="1733196" cy="803064"/>
          </a:xfrm>
          <a:prstGeom prst="rect">
            <a:avLst/>
          </a:prstGeom>
        </p:spPr>
      </p:pic>
      <p:pic>
        <p:nvPicPr>
          <p:cNvPr id="9" name="Picture 8"/>
          <p:cNvPicPr>
            <a:picLocks noChangeAspect="1"/>
          </p:cNvPicPr>
          <p:nvPr userDrawn="1"/>
        </p:nvPicPr>
        <p:blipFill>
          <a:blip r:embed="rId14"/>
          <a:stretch>
            <a:fillRect/>
          </a:stretch>
        </p:blipFill>
        <p:spPr>
          <a:xfrm>
            <a:off x="3945595" y="1717988"/>
            <a:ext cx="4608975" cy="490160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4C0EC-912E-4606-B301-7CAAA143C490}" type="datetimeFigureOut">
              <a:rPr lang="en-US" smtClean="0"/>
              <a:t>02/08/2018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90FBB-D6C8-4BC6-AD0F-EE3251F646BC}" type="slidenum">
              <a:rPr lang="en-US" smtClean="0"/>
              <a:t>‹#›</a:t>
            </a:fld>
            <a:endParaRPr lang="en-US"/>
          </a:p>
        </p:txBody>
      </p:sp>
    </p:spTree>
    <p:extLst>
      <p:ext uri="{BB962C8B-B14F-4D97-AF65-F5344CB8AC3E}">
        <p14:creationId xmlns:p14="http://schemas.microsoft.com/office/powerpoint/2010/main" val="139181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abcfinance.am/" TargetMode="External"/><Relationship Id="rId2" Type="http://schemas.openxmlformats.org/officeDocument/2006/relationships/hyperlink" Target="http://www.cba.a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afi-global.org/publications/2350/Guideline-Note-21-Market-Conduct-Supervision-of-Financial-Services-Providers-A-Risk-Based-Supervision-Framework"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hyperlink" Target="http://www.dnb.nl/en/binaries/DNB%20Supervisory%20Strategy%202010%20-%202014%20and%20Themes%202010_tcm47-230507.pdf" TargetMode="External"/><Relationship Id="rId13" Type="http://schemas.openxmlformats.org/officeDocument/2006/relationships/hyperlink" Target="http://www.mas.gov.sg/~/media/MAS/About%20MAS/Monographs%20and%20information%20papers/Monograph2020Detailed1.ashx" TargetMode="External"/><Relationship Id="rId3" Type="http://schemas.openxmlformats.org/officeDocument/2006/relationships/hyperlink" Target="http://www.bis.org/publ/bcbs255.htm" TargetMode="External"/><Relationship Id="rId7" Type="http://schemas.openxmlformats.org/officeDocument/2006/relationships/hyperlink" Target="http://www.fin.gc.ca/activty/consult/fcpf-cpcpsf-eng.asp" TargetMode="External"/><Relationship Id="rId12" Type="http://schemas.openxmlformats.org/officeDocument/2006/relationships/hyperlink" Target="http://www.hkma.gov.hk/media/eng/doc/key-information/guidelines-andcircular/2013/20131028e1.pdf" TargetMode="External"/><Relationship Id="rId2" Type="http://schemas.openxmlformats.org/officeDocument/2006/relationships/notesSlide" Target="../notesSlides/notesSlide30.xml"/><Relationship Id="rId16" Type="http://schemas.openxmlformats.org/officeDocument/2006/relationships/hyperlink" Target="http://www.smartcampaign.org/index.php" TargetMode="External"/><Relationship Id="rId1" Type="http://schemas.openxmlformats.org/officeDocument/2006/relationships/slideLayout" Target="../slideLayouts/slideLayout4.xml"/><Relationship Id="rId6" Type="http://schemas.openxmlformats.org/officeDocument/2006/relationships/hyperlink" Target="http://www.osfibsif.gc.ca/Eng/Docs/sframew.pdf" TargetMode="External"/><Relationship Id="rId11" Type="http://schemas.openxmlformats.org/officeDocument/2006/relationships/hyperlink" Target="https://www.fsb.co.za/feedback/Documents/FSB%20Retail%20Distribution%20Review%202014.pdf" TargetMode="External"/><Relationship Id="rId5" Type="http://schemas.openxmlformats.org/officeDocument/2006/relationships/hyperlink" Target="http://www.ccir-ccrra.org/en/init/rbmc/Approach_to_RbMC_FinalDoc_Oct10.pdf" TargetMode="External"/><Relationship Id="rId15" Type="http://schemas.openxmlformats.org/officeDocument/2006/relationships/hyperlink" Target="http://www.oecd.org/publications/risk-and-regulatory-policy-9789264082939-en.htm" TargetMode="External"/><Relationship Id="rId10" Type="http://schemas.openxmlformats.org/officeDocument/2006/relationships/hyperlink" Target="http://www.fca.org.uk/static/documents/fca-tcf-mi-july2007.pdf" TargetMode="External"/><Relationship Id="rId4" Type="http://schemas.openxmlformats.org/officeDocument/2006/relationships/hyperlink" Target="http://www.osfi-bsif.gc.ca/Eng/Docs/sframew.pdf" TargetMode="External"/><Relationship Id="rId9" Type="http://schemas.openxmlformats.org/officeDocument/2006/relationships/hyperlink" Target="http://www2.deloitte.com/content/dam/Deloitte/in/Documents/financialservices/in-fs-navigating-risk-based-supervision-noexp.pdf" TargetMode="External"/><Relationship Id="rId14" Type="http://schemas.openxmlformats.org/officeDocument/2006/relationships/hyperlink" Target="http://www.oecd.org/daf/fin/financial-markets/48892010.pdf"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MARKET CONDUCT SUPERVISION PROCESSES</a:t>
            </a:r>
            <a:endParaRPr lang="en-US" dirty="0"/>
          </a:p>
        </p:txBody>
      </p:sp>
      <p:sp>
        <p:nvSpPr>
          <p:cNvPr id="3" name="Subtitle 2"/>
          <p:cNvSpPr>
            <a:spLocks noGrp="1"/>
          </p:cNvSpPr>
          <p:nvPr>
            <p:ph type="subTitle" idx="1"/>
          </p:nvPr>
        </p:nvSpPr>
        <p:spPr/>
        <p:txBody>
          <a:bodyPr>
            <a:normAutofit lnSpcReduction="10000"/>
          </a:bodyPr>
          <a:lstStyle/>
          <a:p>
            <a:pPr algn="r"/>
            <a:r>
              <a:rPr lang="en-US" altLang="en-US" dirty="0"/>
              <a:t>Market Conduct Supervision Training </a:t>
            </a:r>
            <a:r>
              <a:rPr lang="en-US" altLang="en-US" dirty="0" smtClean="0"/>
              <a:t>Program</a:t>
            </a:r>
            <a:endParaRPr lang="en-US" altLang="en-US" dirty="0"/>
          </a:p>
          <a:p>
            <a:pPr algn="r"/>
            <a:r>
              <a:rPr lang="en-US" dirty="0"/>
              <a:t>Armenuhi </a:t>
            </a:r>
            <a:r>
              <a:rPr lang="en-US" dirty="0" smtClean="0"/>
              <a:t>Mkrtchyan</a:t>
            </a:r>
          </a:p>
          <a:p>
            <a:pPr algn="r"/>
            <a:endParaRPr lang="en-US" dirty="0"/>
          </a:p>
          <a:p>
            <a:pPr algn="r"/>
            <a:r>
              <a:rPr lang="en-US"/>
              <a:t>6-10 August 2018, Harare</a:t>
            </a:r>
            <a:endParaRPr lang="en-US" dirty="0"/>
          </a:p>
        </p:txBody>
      </p:sp>
    </p:spTree>
    <p:extLst>
      <p:ext uri="{BB962C8B-B14F-4D97-AF65-F5344CB8AC3E}">
        <p14:creationId xmlns:p14="http://schemas.microsoft.com/office/powerpoint/2010/main" val="2763780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 of Off-Site</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solidFill>
                  <a:schemeClr val="accent2"/>
                </a:solidFill>
              </a:rPr>
              <a:t>MONITOR</a:t>
            </a:r>
            <a:r>
              <a:rPr lang="en-US" dirty="0" smtClean="0"/>
              <a:t> situation/indicators </a:t>
            </a:r>
            <a:r>
              <a:rPr lang="en-US" dirty="0"/>
              <a:t>that may identify problems or trigger the need for onsite </a:t>
            </a:r>
            <a:r>
              <a:rPr lang="en-US" dirty="0" smtClean="0"/>
              <a:t>inspections</a:t>
            </a:r>
          </a:p>
          <a:p>
            <a:r>
              <a:rPr lang="en-US" dirty="0" smtClean="0"/>
              <a:t>Establish </a:t>
            </a:r>
            <a:r>
              <a:rPr lang="en-US" b="1" dirty="0" smtClean="0">
                <a:solidFill>
                  <a:schemeClr val="accent2"/>
                </a:solidFill>
              </a:rPr>
              <a:t>SUPERVISORY BENCHMARKS</a:t>
            </a:r>
            <a:endParaRPr lang="en-US" b="1" dirty="0">
              <a:solidFill>
                <a:schemeClr val="accent2"/>
              </a:solidFill>
            </a:endParaRPr>
          </a:p>
          <a:p>
            <a:r>
              <a:rPr lang="en-US" b="1" dirty="0" smtClean="0">
                <a:solidFill>
                  <a:schemeClr val="accent2"/>
                </a:solidFill>
              </a:rPr>
              <a:t>VERIFY</a:t>
            </a:r>
            <a:r>
              <a:rPr lang="en-US" dirty="0" smtClean="0"/>
              <a:t> </a:t>
            </a:r>
            <a:r>
              <a:rPr lang="en-US" b="1" dirty="0" smtClean="0">
                <a:solidFill>
                  <a:schemeClr val="accent2"/>
                </a:solidFill>
              </a:rPr>
              <a:t>COMPLIANCE</a:t>
            </a:r>
            <a:r>
              <a:rPr lang="en-US" dirty="0" smtClean="0"/>
              <a:t> </a:t>
            </a:r>
            <a:r>
              <a:rPr lang="en-US" dirty="0"/>
              <a:t>with market conduct rules and consumer protection </a:t>
            </a:r>
            <a:r>
              <a:rPr lang="en-US" dirty="0" smtClean="0"/>
              <a:t>requirements. Provide </a:t>
            </a:r>
            <a:r>
              <a:rPr lang="en-US" dirty="0"/>
              <a:t>support for enforcement of </a:t>
            </a:r>
            <a:r>
              <a:rPr lang="en-US" dirty="0" smtClean="0"/>
              <a:t>rules. Provide </a:t>
            </a:r>
            <a:r>
              <a:rPr lang="en-US" dirty="0"/>
              <a:t>information and background for onsite inspections</a:t>
            </a:r>
          </a:p>
          <a:p>
            <a:r>
              <a:rPr lang="en-US" b="1" dirty="0" smtClean="0">
                <a:solidFill>
                  <a:schemeClr val="accent2"/>
                </a:solidFill>
              </a:rPr>
              <a:t>MAKE RECOMMENDATIONS </a:t>
            </a:r>
            <a:r>
              <a:rPr lang="en-US" dirty="0" smtClean="0"/>
              <a:t>for new regulations and guidance </a:t>
            </a:r>
            <a:r>
              <a:rPr lang="en-US" dirty="0"/>
              <a:t>to the industry </a:t>
            </a:r>
          </a:p>
        </p:txBody>
      </p:sp>
      <p:graphicFrame>
        <p:nvGraphicFramePr>
          <p:cNvPr id="8" name="Content Placeholder 6"/>
          <p:cNvGraphicFramePr>
            <a:graphicFrameLocks noGrp="1"/>
          </p:cNvGraphicFramePr>
          <p:nvPr>
            <p:ph sz="half" idx="2"/>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35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cap="small" dirty="0"/>
              <a:t>Types of </a:t>
            </a:r>
            <a:r>
              <a:rPr lang="en-US" cap="small" dirty="0" smtClean="0"/>
              <a:t>Off-site Supervision</a:t>
            </a:r>
            <a:endParaRPr lang="cs-CZ" cap="small"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52853101"/>
              </p:ext>
            </p:extLst>
          </p:nvPr>
        </p:nvGraphicFramePr>
        <p:xfrm>
          <a:off x="838200" y="1296141"/>
          <a:ext cx="10515600" cy="3213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36EEB1ED-2F04-42EE-920F-B6228DEFFC90}" type="slidenum">
              <a:rPr lang="en-CA"/>
              <a:pPr/>
              <a:t>11</a:t>
            </a:fld>
            <a:endParaRPr lang="en-CA" dirty="0"/>
          </a:p>
        </p:txBody>
      </p:sp>
      <p:grpSp>
        <p:nvGrpSpPr>
          <p:cNvPr id="7" name="Group 6"/>
          <p:cNvGrpSpPr/>
          <p:nvPr/>
        </p:nvGrpSpPr>
        <p:grpSpPr>
          <a:xfrm>
            <a:off x="838200" y="4918229"/>
            <a:ext cx="10515600" cy="1620683"/>
            <a:chOff x="1122218" y="4777563"/>
            <a:chExt cx="9925397" cy="1793358"/>
          </a:xfrm>
        </p:grpSpPr>
        <p:sp>
          <p:nvSpPr>
            <p:cNvPr id="2" name="Rounded Rectangle 1"/>
            <p:cNvSpPr/>
            <p:nvPr/>
          </p:nvSpPr>
          <p:spPr>
            <a:xfrm>
              <a:off x="2676698" y="4777563"/>
              <a:ext cx="8370917" cy="17933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solidFill>
                </a:rPr>
                <a:t>Planned </a:t>
              </a:r>
              <a:r>
                <a:rPr lang="en-US" sz="2800" dirty="0" smtClean="0">
                  <a:solidFill>
                    <a:schemeClr val="accent2"/>
                  </a:solidFill>
                </a:rPr>
                <a:t>- </a:t>
              </a:r>
              <a:r>
                <a:rPr lang="en-US" sz="2800" dirty="0" smtClean="0">
                  <a:solidFill>
                    <a:schemeClr val="tx1"/>
                  </a:solidFill>
                </a:rPr>
                <a:t>the </a:t>
              </a:r>
              <a:r>
                <a:rPr lang="en-US" sz="2800" dirty="0">
                  <a:solidFill>
                    <a:schemeClr val="tx1"/>
                  </a:solidFill>
                </a:rPr>
                <a:t>annual plan of </a:t>
              </a:r>
              <a:r>
                <a:rPr lang="en-US" sz="2800" dirty="0" smtClean="0">
                  <a:solidFill>
                    <a:schemeClr val="tx1"/>
                  </a:solidFill>
                </a:rPr>
                <a:t>examinations, quarterly/semiannually   </a:t>
              </a:r>
            </a:p>
            <a:p>
              <a:r>
                <a:rPr lang="en-US" sz="2800" dirty="0">
                  <a:solidFill>
                    <a:schemeClr val="accent2"/>
                  </a:solidFill>
                </a:rPr>
                <a:t>Ad-hoc - </a:t>
              </a:r>
              <a:r>
                <a:rPr lang="en-US" sz="2800" dirty="0">
                  <a:solidFill>
                    <a:schemeClr val="tx1"/>
                  </a:solidFill>
                </a:rPr>
                <a:t>as a response to an emerging </a:t>
              </a:r>
              <a:r>
                <a:rPr lang="en-US" sz="2800" dirty="0" smtClean="0">
                  <a:solidFill>
                    <a:schemeClr val="tx1"/>
                  </a:solidFill>
                </a:rPr>
                <a:t>issue</a:t>
              </a:r>
              <a:endParaRPr lang="en-US" sz="2800" dirty="0">
                <a:solidFill>
                  <a:schemeClr val="tx1"/>
                </a:solidFill>
              </a:endParaRPr>
            </a:p>
          </p:txBody>
        </p:sp>
        <p:sp>
          <p:nvSpPr>
            <p:cNvPr id="6" name="Rounded Rectangle 5"/>
            <p:cNvSpPr/>
            <p:nvPr/>
          </p:nvSpPr>
          <p:spPr>
            <a:xfrm>
              <a:off x="1122218" y="5029200"/>
              <a:ext cx="1446415" cy="1327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80%</a:t>
              </a:r>
            </a:p>
            <a:p>
              <a:pPr algn="ctr"/>
              <a:r>
                <a:rPr lang="en-US" sz="2800" dirty="0" smtClean="0">
                  <a:solidFill>
                    <a:schemeClr val="tx1"/>
                  </a:solidFill>
                </a:rPr>
                <a:t>20%</a:t>
              </a:r>
              <a:endParaRPr lang="en-US" sz="2800" dirty="0">
                <a:solidFill>
                  <a:schemeClr val="tx1"/>
                </a:solidFill>
              </a:endParaRPr>
            </a:p>
          </p:txBody>
        </p:sp>
      </p:grpSp>
    </p:spTree>
    <p:extLst>
      <p:ext uri="{BB962C8B-B14F-4D97-AF65-F5344CB8AC3E}">
        <p14:creationId xmlns:p14="http://schemas.microsoft.com/office/powerpoint/2010/main" val="79569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Monitoring - Transparency</a:t>
            </a:r>
            <a:endParaRPr lang="en-US" dirty="0"/>
          </a:p>
        </p:txBody>
      </p:sp>
      <p:sp>
        <p:nvSpPr>
          <p:cNvPr id="3" name="Content Placeholder 2"/>
          <p:cNvSpPr>
            <a:spLocks noGrp="1"/>
          </p:cNvSpPr>
          <p:nvPr>
            <p:ph sz="half" idx="1"/>
          </p:nvPr>
        </p:nvSpPr>
        <p:spPr/>
        <p:txBody>
          <a:bodyPr>
            <a:normAutofit/>
          </a:bodyPr>
          <a:lstStyle/>
          <a:p>
            <a:r>
              <a:rPr lang="en-US" dirty="0" smtClean="0"/>
              <a:t>All channels</a:t>
            </a:r>
          </a:p>
          <a:p>
            <a:endParaRPr lang="en-US" dirty="0" smtClean="0"/>
          </a:p>
          <a:p>
            <a:r>
              <a:rPr lang="en-US" dirty="0" smtClean="0"/>
              <a:t>Regularly (have a plan), quarterly, semiannually</a:t>
            </a:r>
          </a:p>
          <a:p>
            <a:endParaRPr lang="en-US" dirty="0"/>
          </a:p>
          <a:p>
            <a:r>
              <a:rPr lang="en-US" dirty="0" smtClean="0"/>
              <a:t>Risky institutions and areas</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279412715"/>
              </p:ext>
            </p:extLst>
          </p:nvPr>
        </p:nvGraphicFramePr>
        <p:xfrm>
          <a:off x="6172199" y="1825625"/>
          <a:ext cx="564397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47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CASEWORK</a:t>
            </a:r>
            <a:endParaRPr lang="en-US" dirty="0"/>
          </a:p>
        </p:txBody>
      </p:sp>
      <p:sp>
        <p:nvSpPr>
          <p:cNvPr id="3" name="Content Placeholder 2"/>
          <p:cNvSpPr>
            <a:spLocks noGrp="1"/>
          </p:cNvSpPr>
          <p:nvPr>
            <p:ph sz="half" idx="1"/>
          </p:nvPr>
        </p:nvSpPr>
        <p:spPr/>
        <p:txBody>
          <a:bodyPr/>
          <a:lstStyle/>
          <a:p>
            <a:pPr lvl="0"/>
            <a:r>
              <a:rPr lang="en-US" dirty="0" smtClean="0"/>
              <a:t>Focus on </a:t>
            </a:r>
            <a:r>
              <a:rPr lang="en-US" b="1" dirty="0" smtClean="0">
                <a:solidFill>
                  <a:schemeClr val="accent2"/>
                </a:solidFill>
              </a:rPr>
              <a:t>individual FSP</a:t>
            </a:r>
          </a:p>
          <a:p>
            <a:pPr lvl="0"/>
            <a:r>
              <a:rPr lang="en-US" dirty="0" smtClean="0"/>
              <a:t>Dealing </a:t>
            </a:r>
            <a:r>
              <a:rPr lang="en-US" dirty="0"/>
              <a:t>with a specific issue or general, </a:t>
            </a:r>
            <a:endParaRPr lang="en-US" dirty="0" smtClean="0"/>
          </a:p>
          <a:p>
            <a:pPr lvl="0"/>
            <a:endParaRPr lang="en-US" dirty="0"/>
          </a:p>
          <a:p>
            <a:pPr lvl="0"/>
            <a:r>
              <a:rPr lang="en-US" dirty="0" smtClean="0"/>
              <a:t>Reaction </a:t>
            </a:r>
            <a:r>
              <a:rPr lang="en-US" dirty="0"/>
              <a:t>to consumer complaints or specific referrals from other sources</a:t>
            </a:r>
          </a:p>
          <a:p>
            <a:endParaRPr lang="en-US" dirty="0"/>
          </a:p>
        </p:txBody>
      </p:sp>
      <p:sp>
        <p:nvSpPr>
          <p:cNvPr id="4" name="Content Placeholder 3"/>
          <p:cNvSpPr>
            <a:spLocks noGrp="1"/>
          </p:cNvSpPr>
          <p:nvPr>
            <p:ph sz="half" idx="2"/>
          </p:nvPr>
        </p:nvSpPr>
        <p:spPr/>
        <p:txBody>
          <a:bodyPr/>
          <a:lstStyle/>
          <a:p>
            <a:pPr marL="0" indent="0">
              <a:buNone/>
            </a:pPr>
            <a:r>
              <a:rPr lang="en-US" dirty="0" smtClean="0"/>
              <a:t>EXAMPLES</a:t>
            </a:r>
          </a:p>
          <a:p>
            <a:r>
              <a:rPr lang="en-US" dirty="0" smtClean="0"/>
              <a:t>Complaint Handling process of particular FSP</a:t>
            </a:r>
          </a:p>
          <a:p>
            <a:r>
              <a:rPr lang="en-US" dirty="0" smtClean="0"/>
              <a:t>Agents taking illegal payments for services</a:t>
            </a:r>
            <a:endParaRPr lang="en-US" dirty="0"/>
          </a:p>
        </p:txBody>
      </p:sp>
    </p:spTree>
    <p:extLst>
      <p:ext uri="{BB962C8B-B14F-4D97-AF65-F5344CB8AC3E}">
        <p14:creationId xmlns:p14="http://schemas.microsoft.com/office/powerpoint/2010/main" val="1007637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Review</a:t>
            </a:r>
            <a:endParaRPr lang="en-US" dirty="0"/>
          </a:p>
        </p:txBody>
      </p:sp>
      <p:sp>
        <p:nvSpPr>
          <p:cNvPr id="3" name="Content Placeholder 2"/>
          <p:cNvSpPr>
            <a:spLocks noGrp="1"/>
          </p:cNvSpPr>
          <p:nvPr>
            <p:ph sz="half" idx="1"/>
          </p:nvPr>
        </p:nvSpPr>
        <p:spPr/>
        <p:txBody>
          <a:bodyPr/>
          <a:lstStyle/>
          <a:p>
            <a:pPr lvl="0"/>
            <a:r>
              <a:rPr lang="en-US" dirty="0"/>
              <a:t>Specific topic , market practices, and/or market segment </a:t>
            </a:r>
          </a:p>
          <a:p>
            <a:pPr lvl="0"/>
            <a:r>
              <a:rPr lang="en-US" dirty="0" smtClean="0"/>
              <a:t>All or representative sample of FSPs</a:t>
            </a:r>
          </a:p>
          <a:p>
            <a:pPr lvl="0"/>
            <a:r>
              <a:rPr lang="en-US" dirty="0" smtClean="0"/>
              <a:t>When </a:t>
            </a:r>
            <a:r>
              <a:rPr lang="en-US" dirty="0"/>
              <a:t>- recent or planned market changes, complaints, effectiveness of regulation, emerging issue, etc.</a:t>
            </a:r>
          </a:p>
          <a:p>
            <a:endParaRPr lang="en-US" dirty="0"/>
          </a:p>
        </p:txBody>
      </p:sp>
      <p:sp>
        <p:nvSpPr>
          <p:cNvPr id="4" name="Content Placeholder 3"/>
          <p:cNvSpPr>
            <a:spLocks noGrp="1"/>
          </p:cNvSpPr>
          <p:nvPr>
            <p:ph sz="half" idx="2"/>
          </p:nvPr>
        </p:nvSpPr>
        <p:spPr/>
        <p:txBody>
          <a:bodyPr/>
          <a:lstStyle/>
          <a:p>
            <a:pPr marL="0" indent="0">
              <a:buNone/>
            </a:pPr>
            <a:r>
              <a:rPr lang="en-US" dirty="0"/>
              <a:t>EXAMPLES</a:t>
            </a:r>
          </a:p>
          <a:p>
            <a:r>
              <a:rPr lang="en-US" dirty="0" smtClean="0"/>
              <a:t>New regulation on KFS and its implementation</a:t>
            </a:r>
            <a:endParaRPr lang="en-US" dirty="0"/>
          </a:p>
          <a:p>
            <a:r>
              <a:rPr lang="en-US" dirty="0"/>
              <a:t>Agents taking illegal payments for </a:t>
            </a:r>
            <a:r>
              <a:rPr lang="en-US" dirty="0" smtClean="0"/>
              <a:t>services, finding which FSPs fail to comply</a:t>
            </a:r>
            <a:endParaRPr lang="en-US" dirty="0"/>
          </a:p>
          <a:p>
            <a:endParaRPr lang="en-US" dirty="0"/>
          </a:p>
        </p:txBody>
      </p:sp>
    </p:spTree>
    <p:extLst>
      <p:ext uri="{BB962C8B-B14F-4D97-AF65-F5344CB8AC3E}">
        <p14:creationId xmlns:p14="http://schemas.microsoft.com/office/powerpoint/2010/main" val="1116288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Process of </a:t>
            </a:r>
            <a:r>
              <a:rPr lang="en-US" cap="small" dirty="0" err="1" smtClean="0"/>
              <a:t>OffSite</a:t>
            </a:r>
            <a:endParaRPr lang="en-US" cap="small" dirty="0"/>
          </a:p>
        </p:txBody>
      </p:sp>
      <p:sp>
        <p:nvSpPr>
          <p:cNvPr id="4" name="Slide Number Placeholder 3"/>
          <p:cNvSpPr>
            <a:spLocks noGrp="1"/>
          </p:cNvSpPr>
          <p:nvPr>
            <p:ph type="sldNum" sz="quarter" idx="12"/>
          </p:nvPr>
        </p:nvSpPr>
        <p:spPr/>
        <p:txBody>
          <a:bodyPr/>
          <a:lstStyle/>
          <a:p>
            <a:fld id="{36EEB1ED-2F04-42EE-920F-B6228DEFFC90}" type="slidenum">
              <a:rPr lang="en-CA"/>
              <a:pPr/>
              <a:t>15</a:t>
            </a:fld>
            <a:endParaRPr lang="en-CA" dirty="0"/>
          </a:p>
        </p:txBody>
      </p:sp>
      <p:graphicFrame>
        <p:nvGraphicFramePr>
          <p:cNvPr id="8" name="Content Placeholder 7"/>
          <p:cNvGraphicFramePr>
            <a:graphicFrameLocks noGrp="1"/>
          </p:cNvGraphicFramePr>
          <p:nvPr>
            <p:ph idx="1"/>
            <p:extLst/>
          </p:nvPr>
        </p:nvGraphicFramePr>
        <p:xfrm>
          <a:off x="838200" y="1554480"/>
          <a:ext cx="10515600" cy="4622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020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to chose institutions for Supervision</a:t>
            </a:r>
            <a:endParaRPr lang="en-US" dirty="0"/>
          </a:p>
        </p:txBody>
      </p:sp>
      <p:sp>
        <p:nvSpPr>
          <p:cNvPr id="2" name="Content Placeholder 1"/>
          <p:cNvSpPr>
            <a:spLocks noGrp="1"/>
          </p:cNvSpPr>
          <p:nvPr>
            <p:ph idx="1"/>
          </p:nvPr>
        </p:nvSpPr>
        <p:spPr/>
        <p:txBody>
          <a:bodyPr>
            <a:noAutofit/>
          </a:bodyPr>
          <a:lstStyle/>
          <a:p>
            <a:pPr>
              <a:spcAft>
                <a:spcPts val="1200"/>
              </a:spcAft>
            </a:pPr>
            <a:r>
              <a:rPr lang="en-US" sz="3200" dirty="0"/>
              <a:t>Institution’s current risk assessment (risk rating)</a:t>
            </a:r>
          </a:p>
          <a:p>
            <a:pPr>
              <a:spcAft>
                <a:spcPts val="1200"/>
              </a:spcAft>
            </a:pPr>
            <a:r>
              <a:rPr lang="en-US" sz="3200" dirty="0" smtClean="0"/>
              <a:t>Size </a:t>
            </a:r>
            <a:r>
              <a:rPr lang="en-US" sz="3200" dirty="0"/>
              <a:t>/ market share (turnover, assets / liabilities, number of customers, distribution network)</a:t>
            </a:r>
          </a:p>
          <a:p>
            <a:pPr>
              <a:spcAft>
                <a:spcPts val="1200"/>
              </a:spcAft>
            </a:pPr>
            <a:r>
              <a:rPr lang="en-US" sz="3200" dirty="0"/>
              <a:t>Products offered / services provided</a:t>
            </a:r>
          </a:p>
          <a:p>
            <a:pPr>
              <a:spcAft>
                <a:spcPts val="1200"/>
              </a:spcAft>
            </a:pPr>
            <a:r>
              <a:rPr lang="en-US" sz="3200" dirty="0" smtClean="0"/>
              <a:t>Public </a:t>
            </a:r>
            <a:r>
              <a:rPr lang="en-US" sz="3200" dirty="0"/>
              <a:t>image</a:t>
            </a:r>
          </a:p>
          <a:p>
            <a:pPr>
              <a:spcAft>
                <a:spcPts val="1200"/>
              </a:spcAft>
            </a:pPr>
            <a:r>
              <a:rPr lang="en-US" sz="3200" dirty="0"/>
              <a:t>Diversification of samples (good practices vs. poor practices)</a:t>
            </a:r>
          </a:p>
          <a:p>
            <a:pPr>
              <a:spcAft>
                <a:spcPts val="1200"/>
              </a:spcAft>
            </a:pPr>
            <a:r>
              <a:rPr lang="en-US" sz="3200" dirty="0"/>
              <a:t>Emerging risks </a:t>
            </a:r>
          </a:p>
        </p:txBody>
      </p:sp>
      <p:sp>
        <p:nvSpPr>
          <p:cNvPr id="4" name="Slide Number Placeholder 3"/>
          <p:cNvSpPr>
            <a:spLocks noGrp="1"/>
          </p:cNvSpPr>
          <p:nvPr>
            <p:ph type="sldNum" sz="quarter" idx="12"/>
          </p:nvPr>
        </p:nvSpPr>
        <p:spPr/>
        <p:txBody>
          <a:bodyPr/>
          <a:lstStyle/>
          <a:p>
            <a:fld id="{36EEB1ED-2F04-42EE-920F-B6228DEFFC90}" type="slidenum">
              <a:rPr lang="en-CA"/>
              <a:pPr/>
              <a:t>16</a:t>
            </a:fld>
            <a:endParaRPr lang="en-CA" dirty="0"/>
          </a:p>
        </p:txBody>
      </p:sp>
    </p:spTree>
    <p:extLst>
      <p:ext uri="{BB962C8B-B14F-4D97-AF65-F5344CB8AC3E}">
        <p14:creationId xmlns:p14="http://schemas.microsoft.com/office/powerpoint/2010/main" val="2932850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a:t>Data Collection &amp; </a:t>
            </a:r>
            <a:r>
              <a:rPr lang="en-US" cap="small" dirty="0" smtClean="0"/>
              <a:t>Request </a:t>
            </a:r>
            <a:r>
              <a:rPr lang="en-US" cap="small" dirty="0"/>
              <a:t>for Information </a:t>
            </a:r>
          </a:p>
        </p:txBody>
      </p:sp>
      <p:sp>
        <p:nvSpPr>
          <p:cNvPr id="2" name="Content Placeholder 1"/>
          <p:cNvSpPr>
            <a:spLocks noGrp="1"/>
          </p:cNvSpPr>
          <p:nvPr>
            <p:ph idx="1"/>
          </p:nvPr>
        </p:nvSpPr>
        <p:spPr/>
        <p:txBody>
          <a:bodyPr>
            <a:noAutofit/>
          </a:bodyPr>
          <a:lstStyle/>
          <a:p>
            <a:pPr marL="0" indent="0">
              <a:spcBef>
                <a:spcPts val="600"/>
              </a:spcBef>
              <a:spcAft>
                <a:spcPts val="600"/>
              </a:spcAft>
              <a:buNone/>
            </a:pPr>
            <a:r>
              <a:rPr lang="en-US" sz="2400" dirty="0" smtClean="0"/>
              <a:t>There are four ways to collect data that will form the base of the supervision: </a:t>
            </a:r>
          </a:p>
          <a:p>
            <a:pPr>
              <a:spcBef>
                <a:spcPts val="600"/>
              </a:spcBef>
              <a:spcAft>
                <a:spcPts val="600"/>
              </a:spcAft>
            </a:pPr>
            <a:r>
              <a:rPr lang="en-US" sz="2400" b="1" dirty="0">
                <a:solidFill>
                  <a:schemeClr val="accent2"/>
                </a:solidFill>
              </a:rPr>
              <a:t>Monitoring and collection of publicly available data</a:t>
            </a:r>
            <a:r>
              <a:rPr lang="en-US" sz="2400" dirty="0">
                <a:solidFill>
                  <a:schemeClr val="accent2"/>
                </a:solidFill>
              </a:rPr>
              <a:t>:</a:t>
            </a:r>
            <a:r>
              <a:rPr lang="en-US" sz="2400" dirty="0"/>
              <a:t> The supervisor should monitor, collect and assess publicly available data (indirect offsite examination)</a:t>
            </a:r>
          </a:p>
          <a:p>
            <a:pPr>
              <a:spcBef>
                <a:spcPts val="600"/>
              </a:spcBef>
              <a:spcAft>
                <a:spcPts val="600"/>
              </a:spcAft>
            </a:pPr>
            <a:r>
              <a:rPr lang="en-US" sz="2400" b="1" dirty="0">
                <a:solidFill>
                  <a:schemeClr val="accent2"/>
                </a:solidFill>
              </a:rPr>
              <a:t>Regulatory Data</a:t>
            </a:r>
            <a:r>
              <a:rPr lang="en-US" sz="2400" dirty="0">
                <a:solidFill>
                  <a:schemeClr val="accent2"/>
                </a:solidFill>
              </a:rPr>
              <a:t>: </a:t>
            </a:r>
            <a:r>
              <a:rPr lang="en-US" sz="2400" dirty="0"/>
              <a:t>Data that is required from each institution by the supervisor on some periodic frequency.  This could be both qualitative and quantitative (direct off-site examination) </a:t>
            </a:r>
          </a:p>
          <a:p>
            <a:pPr>
              <a:spcBef>
                <a:spcPts val="600"/>
              </a:spcBef>
              <a:spcAft>
                <a:spcPts val="600"/>
              </a:spcAft>
            </a:pPr>
            <a:r>
              <a:rPr lang="en-US" sz="2400" b="1" dirty="0">
                <a:solidFill>
                  <a:schemeClr val="accent2"/>
                </a:solidFill>
              </a:rPr>
              <a:t>Information request</a:t>
            </a:r>
            <a:r>
              <a:rPr lang="en-US" sz="2400" dirty="0">
                <a:solidFill>
                  <a:schemeClr val="accent2"/>
                </a:solidFill>
              </a:rPr>
              <a:t>: </a:t>
            </a:r>
            <a:r>
              <a:rPr lang="en-US" sz="2400" dirty="0"/>
              <a:t>Information is formally requested from the financial institution(direct offsite examination) </a:t>
            </a:r>
          </a:p>
          <a:p>
            <a:pPr>
              <a:spcBef>
                <a:spcPts val="600"/>
              </a:spcBef>
              <a:spcAft>
                <a:spcPts val="600"/>
              </a:spcAft>
            </a:pPr>
            <a:r>
              <a:rPr lang="en-US" sz="2400" b="1" dirty="0">
                <a:solidFill>
                  <a:schemeClr val="accent2"/>
                </a:solidFill>
              </a:rPr>
              <a:t>Data sharing</a:t>
            </a:r>
            <a:r>
              <a:rPr lang="en-US" sz="2400" dirty="0">
                <a:solidFill>
                  <a:schemeClr val="accent2"/>
                </a:solidFill>
              </a:rPr>
              <a:t>:  </a:t>
            </a:r>
            <a:r>
              <a:rPr lang="en-US" sz="2400" dirty="0"/>
              <a:t>Relevant data available to other public authorities or entities is shared with the supervisor (and vice versa) </a:t>
            </a:r>
          </a:p>
        </p:txBody>
      </p:sp>
      <p:sp>
        <p:nvSpPr>
          <p:cNvPr id="4" name="Slide Number Placeholder 3"/>
          <p:cNvSpPr>
            <a:spLocks noGrp="1"/>
          </p:cNvSpPr>
          <p:nvPr>
            <p:ph type="sldNum" sz="quarter" idx="12"/>
          </p:nvPr>
        </p:nvSpPr>
        <p:spPr/>
        <p:txBody>
          <a:bodyPr/>
          <a:lstStyle/>
          <a:p>
            <a:fld id="{36EEB1ED-2F04-42EE-920F-B6228DEFFC90}" type="slidenum">
              <a:rPr lang="en-CA"/>
              <a:pPr/>
              <a:t>17</a:t>
            </a:fld>
            <a:endParaRPr lang="en-CA" dirty="0"/>
          </a:p>
        </p:txBody>
      </p:sp>
    </p:spTree>
    <p:extLst>
      <p:ext uri="{BB962C8B-B14F-4D97-AF65-F5344CB8AC3E}">
        <p14:creationId xmlns:p14="http://schemas.microsoft.com/office/powerpoint/2010/main" val="416178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DATA COLLECTION: </a:t>
            </a:r>
            <a:r>
              <a:rPr lang="en-US" dirty="0" smtClean="0"/>
              <a:t>Sources of Information</a:t>
            </a:r>
            <a:endParaRPr lang="en-US" dirty="0"/>
          </a:p>
        </p:txBody>
      </p:sp>
      <p:sp>
        <p:nvSpPr>
          <p:cNvPr id="5" name="Content Placeholder 4"/>
          <p:cNvSpPr>
            <a:spLocks noGrp="1"/>
          </p:cNvSpPr>
          <p:nvPr>
            <p:ph sz="half" idx="1"/>
          </p:nvPr>
        </p:nvSpPr>
        <p:spPr>
          <a:xfrm>
            <a:off x="814388" y="1413669"/>
            <a:ext cx="5181600" cy="4351338"/>
          </a:xfrm>
        </p:spPr>
        <p:txBody>
          <a:bodyPr>
            <a:noAutofit/>
          </a:bodyPr>
          <a:lstStyle/>
          <a:p>
            <a:r>
              <a:rPr lang="en-US" sz="2400" dirty="0"/>
              <a:t>Consumer contracts and other contractual documents such as terms and conditions</a:t>
            </a:r>
          </a:p>
          <a:p>
            <a:r>
              <a:rPr lang="en-US" sz="2400" dirty="0"/>
              <a:t>Key fact statements and other disclosure documents </a:t>
            </a:r>
          </a:p>
          <a:p>
            <a:r>
              <a:rPr lang="en-US" sz="2400" dirty="0"/>
              <a:t>Internal regulations (body of internal rules)</a:t>
            </a:r>
          </a:p>
          <a:p>
            <a:r>
              <a:rPr lang="en-US" sz="2400" dirty="0"/>
              <a:t>Written policies and procedure manuals </a:t>
            </a:r>
          </a:p>
          <a:p>
            <a:r>
              <a:rPr lang="en-US" sz="2400" dirty="0"/>
              <a:t>Internal codes of conduct or industry codes of conduct</a:t>
            </a:r>
          </a:p>
          <a:p>
            <a:r>
              <a:rPr lang="en-US" sz="2400" dirty="0"/>
              <a:t>Advertising and marketing materials</a:t>
            </a:r>
          </a:p>
          <a:p>
            <a:endParaRPr lang="en-US" sz="2400" dirty="0"/>
          </a:p>
        </p:txBody>
      </p:sp>
      <p:sp>
        <p:nvSpPr>
          <p:cNvPr id="7" name="Content Placeholder 6"/>
          <p:cNvSpPr>
            <a:spLocks noGrp="1"/>
          </p:cNvSpPr>
          <p:nvPr>
            <p:ph sz="half" idx="2"/>
          </p:nvPr>
        </p:nvSpPr>
        <p:spPr>
          <a:xfrm>
            <a:off x="6172200" y="1552179"/>
            <a:ext cx="5181600" cy="4351338"/>
          </a:xfrm>
        </p:spPr>
        <p:txBody>
          <a:bodyPr>
            <a:normAutofit/>
          </a:bodyPr>
          <a:lstStyle/>
          <a:p>
            <a:r>
              <a:rPr lang="en-US" sz="2400" dirty="0"/>
              <a:t>Complaints reports and complaints statistics</a:t>
            </a:r>
          </a:p>
          <a:p>
            <a:r>
              <a:rPr lang="en-US" sz="2400" dirty="0"/>
              <a:t>Financial data (e.g. loan performance, deposits, etc.)</a:t>
            </a:r>
          </a:p>
          <a:p>
            <a:endParaRPr lang="en-US" sz="2400" dirty="0"/>
          </a:p>
        </p:txBody>
      </p:sp>
      <p:sp>
        <p:nvSpPr>
          <p:cNvPr id="4" name="Text Placeholder 3"/>
          <p:cNvSpPr>
            <a:spLocks noGrp="1"/>
          </p:cNvSpPr>
          <p:nvPr>
            <p:ph type="body" idx="4294967295"/>
          </p:nvPr>
        </p:nvSpPr>
        <p:spPr>
          <a:xfrm>
            <a:off x="176212" y="6053415"/>
            <a:ext cx="5157788" cy="823912"/>
          </a:xfrm>
        </p:spPr>
        <p:txBody>
          <a:bodyPr/>
          <a:lstStyle/>
          <a:p>
            <a:pPr marL="0" indent="0" algn="ctr">
              <a:buNone/>
            </a:pPr>
            <a:r>
              <a:rPr lang="en-US" cap="all" dirty="0" smtClean="0">
                <a:solidFill>
                  <a:schemeClr val="accent2"/>
                </a:solidFill>
              </a:rPr>
              <a:t>Qualitative</a:t>
            </a:r>
            <a:endParaRPr lang="en-US" cap="all" dirty="0">
              <a:solidFill>
                <a:schemeClr val="accent2"/>
              </a:solidFill>
            </a:endParaRPr>
          </a:p>
        </p:txBody>
      </p:sp>
      <p:sp>
        <p:nvSpPr>
          <p:cNvPr id="6" name="Text Placeholder 5"/>
          <p:cNvSpPr>
            <a:spLocks noGrp="1"/>
          </p:cNvSpPr>
          <p:nvPr>
            <p:ph type="body" sz="quarter" idx="4294967295"/>
          </p:nvPr>
        </p:nvSpPr>
        <p:spPr>
          <a:xfrm>
            <a:off x="5995988" y="5765007"/>
            <a:ext cx="5183187" cy="823912"/>
          </a:xfrm>
        </p:spPr>
        <p:txBody>
          <a:bodyPr/>
          <a:lstStyle/>
          <a:p>
            <a:pPr marL="0" indent="0" algn="ctr">
              <a:buNone/>
            </a:pPr>
            <a:r>
              <a:rPr lang="en-US" cap="all" dirty="0" smtClean="0">
                <a:solidFill>
                  <a:schemeClr val="accent2"/>
                </a:solidFill>
              </a:rPr>
              <a:t>Quantitative</a:t>
            </a:r>
            <a:endParaRPr lang="en-US" cap="all" dirty="0">
              <a:solidFill>
                <a:schemeClr val="accent2"/>
              </a:solidFill>
            </a:endParaRPr>
          </a:p>
        </p:txBody>
      </p:sp>
    </p:spTree>
    <p:extLst>
      <p:ext uri="{BB962C8B-B14F-4D97-AF65-F5344CB8AC3E}">
        <p14:creationId xmlns:p14="http://schemas.microsoft.com/office/powerpoint/2010/main" val="2925768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Mystery Shopping </a:t>
            </a:r>
            <a:endParaRPr lang="en-US" dirty="0"/>
          </a:p>
        </p:txBody>
      </p:sp>
      <p:sp>
        <p:nvSpPr>
          <p:cNvPr id="5" name="Text Placeholder 4"/>
          <p:cNvSpPr>
            <a:spLocks noGrp="1"/>
          </p:cNvSpPr>
          <p:nvPr>
            <p:ph type="body" idx="1"/>
          </p:nvPr>
        </p:nvSpPr>
        <p:spPr/>
        <p:txBody>
          <a:bodyPr>
            <a:normAutofit fontScale="62500" lnSpcReduction="20000"/>
          </a:bodyPr>
          <a:lstStyle/>
          <a:p>
            <a:pPr marL="342900" indent="-342900">
              <a:buFont typeface="Arial" panose="020B0604020202020204" pitchFamily="34" charset="0"/>
              <a:buChar char="•"/>
            </a:pPr>
            <a:r>
              <a:rPr lang="en-US" dirty="0"/>
              <a:t>Definition and benefits for supervisors</a:t>
            </a:r>
          </a:p>
          <a:p>
            <a:pPr marL="342900" indent="-342900">
              <a:buFont typeface="Arial" panose="020B0604020202020204" pitchFamily="34" charset="0"/>
              <a:buChar char="•"/>
            </a:pPr>
            <a:r>
              <a:rPr lang="en-US" dirty="0"/>
              <a:t>Design and methodology</a:t>
            </a:r>
          </a:p>
          <a:p>
            <a:pPr marL="342900" indent="-342900">
              <a:buFont typeface="Arial" panose="020B0604020202020204" pitchFamily="34" charset="0"/>
              <a:buChar char="•"/>
            </a:pPr>
            <a:r>
              <a:rPr lang="en-US" dirty="0"/>
              <a:t>Communication of results</a:t>
            </a:r>
          </a:p>
          <a:p>
            <a:pPr marL="342900" indent="-342900">
              <a:buFont typeface="Arial" panose="020B0604020202020204" pitchFamily="34" charset="0"/>
              <a:buChar char="•"/>
            </a:pPr>
            <a:r>
              <a:rPr lang="en-US" dirty="0"/>
              <a:t>Follow-up actions</a:t>
            </a:r>
          </a:p>
          <a:p>
            <a:pPr marL="342900" indent="-342900">
              <a:buFont typeface="Arial" panose="020B0604020202020204" pitchFamily="34" charset="0"/>
              <a:buChar char="•"/>
            </a:pPr>
            <a:r>
              <a:rPr lang="en-US" dirty="0"/>
              <a:t>Public guidance based on mystery shopping results</a:t>
            </a:r>
          </a:p>
          <a:p>
            <a:pPr marL="342900" indent="-34290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1589746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cap="small" dirty="0" smtClean="0"/>
              <a:t>Overview</a:t>
            </a:r>
            <a:endParaRPr lang="cs-CZ" cap="small"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46702539"/>
              </p:ext>
            </p:extLst>
          </p:nvPr>
        </p:nvGraphicFramePr>
        <p:xfrm>
          <a:off x="838199" y="1825625"/>
          <a:ext cx="768436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36EEB1ED-2F04-42EE-920F-B6228DEFFC90}" type="slidenum">
              <a:rPr lang="en-CA"/>
              <a:pPr/>
              <a:t>2</a:t>
            </a:fld>
            <a:endParaRPr lang="en-CA" dirty="0"/>
          </a:p>
        </p:txBody>
      </p:sp>
    </p:spTree>
    <p:extLst>
      <p:ext uri="{BB962C8B-B14F-4D97-AF65-F5344CB8AC3E}">
        <p14:creationId xmlns:p14="http://schemas.microsoft.com/office/powerpoint/2010/main" val="320753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Mystery Shopping: Definition </a:t>
            </a:r>
          </a:p>
        </p:txBody>
      </p:sp>
      <p:sp>
        <p:nvSpPr>
          <p:cNvPr id="2" name="Content Placeholder 1"/>
          <p:cNvSpPr>
            <a:spLocks noGrp="1"/>
          </p:cNvSpPr>
          <p:nvPr>
            <p:ph idx="1"/>
          </p:nvPr>
        </p:nvSpPr>
        <p:spPr/>
        <p:txBody>
          <a:bodyPr>
            <a:normAutofit/>
          </a:bodyPr>
          <a:lstStyle/>
          <a:p>
            <a:pPr algn="just">
              <a:spcBef>
                <a:spcPts val="600"/>
              </a:spcBef>
              <a:spcAft>
                <a:spcPts val="600"/>
              </a:spcAft>
            </a:pPr>
            <a:r>
              <a:rPr lang="en-US" dirty="0"/>
              <a:t>A technique that involves the </a:t>
            </a:r>
            <a:r>
              <a:rPr lang="en-US" b="1" dirty="0">
                <a:solidFill>
                  <a:schemeClr val="accent2"/>
                </a:solidFill>
              </a:rPr>
              <a:t>use of individuals trained to experience and measure customer service </a:t>
            </a:r>
            <a:r>
              <a:rPr lang="en-US" dirty="0"/>
              <a:t>processes by </a:t>
            </a:r>
            <a:r>
              <a:rPr lang="en-US" b="1" dirty="0">
                <a:solidFill>
                  <a:schemeClr val="accent2"/>
                </a:solidFill>
              </a:rPr>
              <a:t>acting as potential customers</a:t>
            </a:r>
            <a:r>
              <a:rPr lang="en-US" dirty="0">
                <a:solidFill>
                  <a:schemeClr val="accent2"/>
                </a:solidFill>
              </a:rPr>
              <a:t> and </a:t>
            </a:r>
            <a:r>
              <a:rPr lang="en-US" b="1" dirty="0">
                <a:solidFill>
                  <a:schemeClr val="accent2"/>
                </a:solidFill>
              </a:rPr>
              <a:t>reporting back</a:t>
            </a:r>
            <a:r>
              <a:rPr lang="en-US" dirty="0">
                <a:solidFill>
                  <a:schemeClr val="accent2"/>
                </a:solidFill>
              </a:rPr>
              <a:t> </a:t>
            </a:r>
            <a:r>
              <a:rPr lang="en-US" b="1" dirty="0">
                <a:solidFill>
                  <a:schemeClr val="accent2"/>
                </a:solidFill>
              </a:rPr>
              <a:t>and analyzing </a:t>
            </a:r>
            <a:r>
              <a:rPr lang="en-US" dirty="0"/>
              <a:t>on their experiences in a detailed and objective way</a:t>
            </a:r>
          </a:p>
          <a:p>
            <a:pPr algn="just">
              <a:spcBef>
                <a:spcPts val="600"/>
              </a:spcBef>
              <a:spcAft>
                <a:spcPts val="600"/>
              </a:spcAft>
            </a:pPr>
            <a:r>
              <a:rPr lang="en-US" dirty="0"/>
              <a:t>Mystery shoppers perform specific tasks such as: purchasing a product, asking questions, registering complaints; or just behaving in a certain way. </a:t>
            </a:r>
          </a:p>
          <a:p>
            <a:pPr algn="just">
              <a:spcBef>
                <a:spcPts val="600"/>
              </a:spcBef>
              <a:spcAft>
                <a:spcPts val="600"/>
              </a:spcAft>
            </a:pPr>
            <a:r>
              <a:rPr lang="en-US" dirty="0"/>
              <a:t>Provides a detailed insight into the way financial institutions provide services and sell products to their customers</a:t>
            </a:r>
          </a:p>
          <a:p>
            <a:pPr algn="just">
              <a:spcAft>
                <a:spcPts val="1200"/>
              </a:spcAft>
            </a:pPr>
            <a:endParaRPr lang="en-US" sz="3600" dirty="0" smtClean="0">
              <a:solidFill>
                <a:schemeClr val="accent6">
                  <a:lumMod val="50000"/>
                </a:schemeClr>
              </a:solidFill>
            </a:endParaRPr>
          </a:p>
          <a:p>
            <a:pPr algn="just">
              <a:spcAft>
                <a:spcPts val="1200"/>
              </a:spcAft>
            </a:pPr>
            <a:endParaRPr lang="en-US" sz="3600" dirty="0">
              <a:solidFill>
                <a:schemeClr val="accent6">
                  <a:lumMod val="50000"/>
                </a:schemeClr>
              </a:solidFill>
            </a:endParaRPr>
          </a:p>
          <a:p>
            <a:pPr algn="just">
              <a:spcAft>
                <a:spcPts val="1200"/>
              </a:spcAft>
            </a:pPr>
            <a:endParaRPr lang="en-US" sz="3600" dirty="0" smtClean="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36EEB1ED-2F04-42EE-920F-B6228DEFFC90}" type="slidenum">
              <a:rPr lang="en-CA"/>
              <a:pPr/>
              <a:t>20</a:t>
            </a:fld>
            <a:endParaRPr lang="en-CA" dirty="0"/>
          </a:p>
        </p:txBody>
      </p:sp>
    </p:spTree>
    <p:extLst>
      <p:ext uri="{BB962C8B-B14F-4D97-AF65-F5344CB8AC3E}">
        <p14:creationId xmlns:p14="http://schemas.microsoft.com/office/powerpoint/2010/main" val="3480562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Objective of Mystery Shopping</a:t>
            </a:r>
            <a:endParaRPr lang="en-US" cap="small" dirty="0"/>
          </a:p>
        </p:txBody>
      </p:sp>
      <p:sp>
        <p:nvSpPr>
          <p:cNvPr id="5" name="Content Placeholder 4"/>
          <p:cNvSpPr>
            <a:spLocks noGrp="1"/>
          </p:cNvSpPr>
          <p:nvPr>
            <p:ph sz="half" idx="1"/>
          </p:nvPr>
        </p:nvSpPr>
        <p:spPr/>
        <p:txBody>
          <a:bodyPr>
            <a:noAutofit/>
          </a:bodyPr>
          <a:lstStyle/>
          <a:p>
            <a:r>
              <a:rPr lang="en-US" b="1" dirty="0" smtClean="0">
                <a:solidFill>
                  <a:schemeClr val="accent2"/>
                </a:solidFill>
              </a:rPr>
              <a:t>DISCOVER:</a:t>
            </a:r>
            <a:r>
              <a:rPr lang="en-US" dirty="0" smtClean="0"/>
              <a:t>  </a:t>
            </a:r>
            <a:r>
              <a:rPr lang="en-US" dirty="0"/>
              <a:t>to carry out research in an area that has been identified as potentially high risk</a:t>
            </a:r>
          </a:p>
          <a:p>
            <a:endParaRPr lang="en-US" dirty="0" smtClean="0"/>
          </a:p>
          <a:p>
            <a:endParaRPr lang="en-US" dirty="0" smtClean="0"/>
          </a:p>
          <a:p>
            <a:r>
              <a:rPr lang="en-US" b="1" dirty="0" smtClean="0">
                <a:solidFill>
                  <a:schemeClr val="accent2"/>
                </a:solidFill>
              </a:rPr>
              <a:t>VERIFY: </a:t>
            </a:r>
            <a:r>
              <a:rPr lang="en-US" dirty="0"/>
              <a:t>to address existing concerns about a specific financial institution or within a market segment</a:t>
            </a:r>
          </a:p>
          <a:p>
            <a:endParaRPr lang="en-US" dirty="0"/>
          </a:p>
        </p:txBody>
      </p:sp>
      <p:sp>
        <p:nvSpPr>
          <p:cNvPr id="6" name="Content Placeholder 5"/>
          <p:cNvSpPr>
            <a:spLocks noGrp="1"/>
          </p:cNvSpPr>
          <p:nvPr>
            <p:ph sz="half" idx="2"/>
          </p:nvPr>
        </p:nvSpPr>
        <p:spPr/>
        <p:txBody>
          <a:bodyPr>
            <a:normAutofit fontScale="77500" lnSpcReduction="20000"/>
          </a:bodyPr>
          <a:lstStyle/>
          <a:p>
            <a:pPr marL="0" indent="0">
              <a:buNone/>
            </a:pPr>
            <a:r>
              <a:rPr lang="en-US" dirty="0" smtClean="0"/>
              <a:t>Effective </a:t>
            </a:r>
            <a:r>
              <a:rPr lang="en-US" dirty="0"/>
              <a:t>tool that enables supervisors to:</a:t>
            </a:r>
          </a:p>
          <a:p>
            <a:r>
              <a:rPr lang="en-US" dirty="0"/>
              <a:t>Verify and evaluate how the FI treats its customers; in regards to the implementation of regulatory requirements for market conduct</a:t>
            </a:r>
          </a:p>
          <a:p>
            <a:r>
              <a:rPr lang="en-US" dirty="0"/>
              <a:t>Assess levels of firms’ compliance with rules; </a:t>
            </a:r>
          </a:p>
          <a:p>
            <a:r>
              <a:rPr lang="en-US" dirty="0"/>
              <a:t>Examine the experience consumers have with financial institutions</a:t>
            </a:r>
          </a:p>
          <a:p>
            <a:endParaRPr lang="en-US" dirty="0"/>
          </a:p>
          <a:p>
            <a:r>
              <a:rPr lang="en-US" dirty="0"/>
              <a:t>Allows the supervisor to verify results of analytical work, public opinion or received complaints through an objective and independent tool</a:t>
            </a:r>
          </a:p>
          <a:p>
            <a:endParaRPr lang="en-US" dirty="0"/>
          </a:p>
        </p:txBody>
      </p:sp>
    </p:spTree>
    <p:extLst>
      <p:ext uri="{BB962C8B-B14F-4D97-AF65-F5344CB8AC3E}">
        <p14:creationId xmlns:p14="http://schemas.microsoft.com/office/powerpoint/2010/main" val="2430587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mn-lt"/>
                <a:ea typeface="Calibri"/>
                <a:cs typeface="Calibri"/>
              </a:rPr>
              <a:t>When to Use Mystery Shopping</a:t>
            </a:r>
            <a:endParaRPr lang="en-US" dirty="0">
              <a:latin typeface="+mn-lt"/>
            </a:endParaRPr>
          </a:p>
        </p:txBody>
      </p:sp>
      <p:sp>
        <p:nvSpPr>
          <p:cNvPr id="2" name="Content Placeholder 1"/>
          <p:cNvSpPr>
            <a:spLocks noGrp="1"/>
          </p:cNvSpPr>
          <p:nvPr>
            <p:ph idx="1"/>
          </p:nvPr>
        </p:nvSpPr>
        <p:spPr/>
        <p:txBody>
          <a:bodyPr>
            <a:normAutofit/>
          </a:bodyPr>
          <a:lstStyle/>
          <a:p>
            <a:pPr>
              <a:spcAft>
                <a:spcPts val="600"/>
              </a:spcAft>
            </a:pPr>
            <a:r>
              <a:rPr lang="en-US" sz="3200" dirty="0" smtClean="0"/>
              <a:t>As a supervisory tool, mystery shopping may be used to: </a:t>
            </a:r>
          </a:p>
          <a:p>
            <a:pPr lvl="1" algn="just">
              <a:spcAft>
                <a:spcPts val="600"/>
              </a:spcAft>
              <a:buFont typeface="Wingdings" panose="05000000000000000000" pitchFamily="2" charset="2"/>
              <a:buChar char="§"/>
            </a:pPr>
            <a:r>
              <a:rPr lang="en-US" sz="2800" dirty="0" smtClean="0">
                <a:solidFill>
                  <a:schemeClr val="tx1"/>
                </a:solidFill>
              </a:rPr>
              <a:t>Identify level of compliance with existing rules – with scenarios designed to assess compliance with key regulatory provisions </a:t>
            </a:r>
          </a:p>
          <a:p>
            <a:pPr lvl="1" algn="just">
              <a:spcAft>
                <a:spcPts val="600"/>
              </a:spcAft>
              <a:buFont typeface="Wingdings" panose="05000000000000000000" pitchFamily="2" charset="2"/>
              <a:buChar char="§"/>
            </a:pPr>
            <a:r>
              <a:rPr lang="en-US" sz="2800" dirty="0" smtClean="0">
                <a:solidFill>
                  <a:schemeClr val="tx1"/>
                </a:solidFill>
              </a:rPr>
              <a:t>Inform supervisory planning – basis for a plan for thematic inspections </a:t>
            </a:r>
          </a:p>
          <a:p>
            <a:pPr lvl="1" algn="just">
              <a:spcAft>
                <a:spcPts val="600"/>
              </a:spcAft>
              <a:buFont typeface="Wingdings" panose="05000000000000000000" pitchFamily="2" charset="2"/>
              <a:buChar char="§"/>
            </a:pPr>
            <a:r>
              <a:rPr lang="en-US" sz="2800" dirty="0" smtClean="0">
                <a:solidFill>
                  <a:schemeClr val="tx1"/>
                </a:solidFill>
              </a:rPr>
              <a:t>Inform development of the regulatory framework </a:t>
            </a:r>
          </a:p>
        </p:txBody>
      </p:sp>
      <p:sp>
        <p:nvSpPr>
          <p:cNvPr id="4" name="Slide Number Placeholder 3"/>
          <p:cNvSpPr>
            <a:spLocks noGrp="1"/>
          </p:cNvSpPr>
          <p:nvPr>
            <p:ph type="sldNum" sz="quarter" idx="12"/>
          </p:nvPr>
        </p:nvSpPr>
        <p:spPr/>
        <p:txBody>
          <a:bodyPr/>
          <a:lstStyle/>
          <a:p>
            <a:fld id="{36EEB1ED-2F04-42EE-920F-B6228DEFFC90}" type="slidenum">
              <a:rPr lang="en-CA"/>
              <a:pPr/>
              <a:t>22</a:t>
            </a:fld>
            <a:endParaRPr lang="en-CA" dirty="0"/>
          </a:p>
        </p:txBody>
      </p:sp>
    </p:spTree>
    <p:extLst>
      <p:ext uri="{BB962C8B-B14F-4D97-AF65-F5344CB8AC3E}">
        <p14:creationId xmlns:p14="http://schemas.microsoft.com/office/powerpoint/2010/main" val="1051499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Mystery Shopping Techniques </a:t>
            </a:r>
          </a:p>
        </p:txBody>
      </p:sp>
      <p:sp>
        <p:nvSpPr>
          <p:cNvPr id="2" name="Content Placeholder 1"/>
          <p:cNvSpPr>
            <a:spLocks noGrp="1"/>
          </p:cNvSpPr>
          <p:nvPr>
            <p:ph idx="1"/>
          </p:nvPr>
        </p:nvSpPr>
        <p:spPr/>
        <p:txBody>
          <a:bodyPr>
            <a:normAutofit fontScale="92500" lnSpcReduction="10000"/>
          </a:bodyPr>
          <a:lstStyle/>
          <a:p>
            <a:pPr algn="just">
              <a:spcAft>
                <a:spcPts val="400"/>
              </a:spcAft>
            </a:pPr>
            <a:r>
              <a:rPr lang="en-US" dirty="0" smtClean="0"/>
              <a:t>There are three types of </a:t>
            </a:r>
            <a:r>
              <a:rPr lang="en-US" dirty="0"/>
              <a:t>mystery shopping </a:t>
            </a:r>
            <a:r>
              <a:rPr lang="en-US" dirty="0" smtClean="0"/>
              <a:t>techniques: </a:t>
            </a:r>
            <a:endParaRPr lang="en-US" sz="1200" dirty="0"/>
          </a:p>
          <a:p>
            <a:pPr marL="738187" indent="-342900" algn="just">
              <a:spcAft>
                <a:spcPts val="400"/>
              </a:spcAft>
              <a:buSzPct val="80000"/>
              <a:buFont typeface="Wingdings" panose="05000000000000000000" pitchFamily="2" charset="2"/>
              <a:buChar char="§"/>
            </a:pPr>
            <a:r>
              <a:rPr lang="en-US" b="1" dirty="0" smtClean="0"/>
              <a:t>Mystery visits</a:t>
            </a:r>
            <a:r>
              <a:rPr lang="en-US" dirty="0" smtClean="0"/>
              <a:t> (on-site mystery shopping in branches and other sales points used by the financial institution or its distributors)</a:t>
            </a:r>
          </a:p>
          <a:p>
            <a:pPr marL="738187" indent="-342900" algn="just">
              <a:spcAft>
                <a:spcPts val="400"/>
              </a:spcAft>
              <a:buSzPct val="80000"/>
              <a:buFont typeface="Wingdings" panose="05000000000000000000" pitchFamily="2" charset="2"/>
              <a:buChar char="§"/>
            </a:pPr>
            <a:r>
              <a:rPr lang="en-US" b="1" dirty="0" smtClean="0"/>
              <a:t>Mystery telephone calls</a:t>
            </a:r>
            <a:endParaRPr lang="en-US" dirty="0"/>
          </a:p>
          <a:p>
            <a:pPr marL="738187" indent="-342900" algn="just">
              <a:spcAft>
                <a:spcPts val="400"/>
              </a:spcAft>
              <a:buSzPct val="80000"/>
              <a:buFont typeface="Wingdings" panose="05000000000000000000" pitchFamily="2" charset="2"/>
              <a:buChar char="§"/>
            </a:pPr>
            <a:r>
              <a:rPr lang="en-US" b="1" dirty="0" smtClean="0"/>
              <a:t>Mystery e-mail </a:t>
            </a:r>
            <a:r>
              <a:rPr lang="en-US" b="1" dirty="0"/>
              <a:t>requests </a:t>
            </a:r>
            <a:r>
              <a:rPr lang="en-US" dirty="0"/>
              <a:t>and / or website </a:t>
            </a:r>
            <a:r>
              <a:rPr lang="en-US" dirty="0" smtClean="0"/>
              <a:t>visits</a:t>
            </a:r>
          </a:p>
          <a:p>
            <a:pPr algn="just">
              <a:spcAft>
                <a:spcPts val="400"/>
              </a:spcAft>
            </a:pPr>
            <a:r>
              <a:rPr lang="en-US" dirty="0" smtClean="0"/>
              <a:t>For </a:t>
            </a:r>
            <a:r>
              <a:rPr lang="en-US" dirty="0"/>
              <a:t>each of the types, </a:t>
            </a:r>
            <a:r>
              <a:rPr lang="en-US" dirty="0" smtClean="0"/>
              <a:t>different tools </a:t>
            </a:r>
            <a:r>
              <a:rPr lang="en-US" dirty="0"/>
              <a:t>may be used for the </a:t>
            </a:r>
            <a:r>
              <a:rPr lang="en-US" dirty="0" smtClean="0"/>
              <a:t>collection of information:</a:t>
            </a:r>
          </a:p>
          <a:p>
            <a:pPr marL="738188" indent="-342900" algn="just">
              <a:spcAft>
                <a:spcPts val="400"/>
              </a:spcAft>
              <a:buSzPct val="80000"/>
              <a:buFont typeface="Wingdings" panose="05000000000000000000" pitchFamily="2" charset="2"/>
              <a:buChar char="§"/>
            </a:pPr>
            <a:r>
              <a:rPr lang="en-US" dirty="0" smtClean="0"/>
              <a:t>Simple questionnaires</a:t>
            </a:r>
          </a:p>
          <a:p>
            <a:pPr marL="738188" indent="-342900" algn="just">
              <a:spcAft>
                <a:spcPts val="400"/>
              </a:spcAft>
              <a:buSzPct val="80000"/>
              <a:buFont typeface="Wingdings" panose="05000000000000000000" pitchFamily="2" charset="2"/>
              <a:buChar char="§"/>
            </a:pPr>
            <a:r>
              <a:rPr lang="en-US" dirty="0" smtClean="0"/>
              <a:t>Detailed shopping </a:t>
            </a:r>
            <a:r>
              <a:rPr lang="en-US" dirty="0"/>
              <a:t>scenarios </a:t>
            </a:r>
            <a:r>
              <a:rPr lang="en-US" dirty="0" smtClean="0"/>
              <a:t>including </a:t>
            </a:r>
            <a:r>
              <a:rPr lang="en-US" dirty="0"/>
              <a:t>complete audio and video </a:t>
            </a:r>
            <a:r>
              <a:rPr lang="en-US" dirty="0" smtClean="0"/>
              <a:t>recordings (if legally allowed)</a:t>
            </a:r>
          </a:p>
        </p:txBody>
      </p:sp>
      <p:sp>
        <p:nvSpPr>
          <p:cNvPr id="4" name="Slide Number Placeholder 3"/>
          <p:cNvSpPr>
            <a:spLocks noGrp="1"/>
          </p:cNvSpPr>
          <p:nvPr>
            <p:ph type="sldNum" sz="quarter" idx="12"/>
          </p:nvPr>
        </p:nvSpPr>
        <p:spPr/>
        <p:txBody>
          <a:bodyPr/>
          <a:lstStyle/>
          <a:p>
            <a:fld id="{36EEB1ED-2F04-42EE-920F-B6228DEFFC90}" type="slidenum">
              <a:rPr lang="en-CA"/>
              <a:pPr/>
              <a:t>23</a:t>
            </a:fld>
            <a:endParaRPr lang="en-CA" dirty="0"/>
          </a:p>
        </p:txBody>
      </p:sp>
    </p:spTree>
    <p:extLst>
      <p:ext uri="{BB962C8B-B14F-4D97-AF65-F5344CB8AC3E}">
        <p14:creationId xmlns:p14="http://schemas.microsoft.com/office/powerpoint/2010/main" val="4089191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Process of Mystery Shopping</a:t>
            </a:r>
            <a:endParaRPr lang="en-US" dirty="0"/>
          </a:p>
        </p:txBody>
      </p:sp>
      <p:sp>
        <p:nvSpPr>
          <p:cNvPr id="4" name="Slide Number Placeholder 3"/>
          <p:cNvSpPr>
            <a:spLocks noGrp="1"/>
          </p:cNvSpPr>
          <p:nvPr>
            <p:ph type="sldNum" sz="quarter" idx="12"/>
          </p:nvPr>
        </p:nvSpPr>
        <p:spPr/>
        <p:txBody>
          <a:bodyPr/>
          <a:lstStyle/>
          <a:p>
            <a:fld id="{36EEB1ED-2F04-42EE-920F-B6228DEFFC90}" type="slidenum">
              <a:rPr lang="en-CA"/>
              <a:pPr/>
              <a:t>24</a:t>
            </a:fld>
            <a:endParaRPr lang="en-CA" dirty="0"/>
          </a:p>
        </p:txBody>
      </p:sp>
      <p:graphicFrame>
        <p:nvGraphicFramePr>
          <p:cNvPr id="6" name="Diagram 5"/>
          <p:cNvGraphicFramePr/>
          <p:nvPr>
            <p:extLst>
              <p:ext uri="{D42A27DB-BD31-4B8C-83A1-F6EECF244321}">
                <p14:modId xmlns:p14="http://schemas.microsoft.com/office/powerpoint/2010/main" val="2129928504"/>
              </p:ext>
            </p:extLst>
          </p:nvPr>
        </p:nvGraphicFramePr>
        <p:xfrm>
          <a:off x="838200" y="1402811"/>
          <a:ext cx="9144000" cy="5024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430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 Few  Considerations for Mystery </a:t>
            </a:r>
            <a:r>
              <a:rPr lang="en-US" dirty="0" err="1" smtClean="0"/>
              <a:t>SHopping</a:t>
            </a:r>
            <a:endParaRPr lang="en-US" dirty="0"/>
          </a:p>
        </p:txBody>
      </p:sp>
      <p:sp>
        <p:nvSpPr>
          <p:cNvPr id="2" name="Content Placeholder 1"/>
          <p:cNvSpPr>
            <a:spLocks noGrp="1"/>
          </p:cNvSpPr>
          <p:nvPr>
            <p:ph idx="1"/>
          </p:nvPr>
        </p:nvSpPr>
        <p:spPr/>
        <p:txBody>
          <a:bodyPr/>
          <a:lstStyle/>
          <a:p>
            <a:pPr algn="just">
              <a:spcBef>
                <a:spcPts val="600"/>
              </a:spcBef>
              <a:spcAft>
                <a:spcPts val="600"/>
              </a:spcAft>
            </a:pPr>
            <a:r>
              <a:rPr lang="en-US" sz="2400" b="1" dirty="0"/>
              <a:t>Credibility:</a:t>
            </a:r>
            <a:r>
              <a:rPr lang="en-US" sz="2400" dirty="0"/>
              <a:t> The scenario must be realistic, i.e. represent natural and typical consumer behavior in the financial market: </a:t>
            </a:r>
          </a:p>
          <a:p>
            <a:pPr marL="720000" algn="just">
              <a:spcBef>
                <a:spcPts val="600"/>
              </a:spcBef>
              <a:spcAft>
                <a:spcPts val="600"/>
              </a:spcAft>
              <a:buSzPct val="80000"/>
              <a:buFont typeface="Wingdings" panose="05000000000000000000" pitchFamily="2" charset="2"/>
              <a:buChar char="§"/>
              <a:tabLst>
                <a:tab pos="804863" algn="l"/>
              </a:tabLst>
            </a:pPr>
            <a:r>
              <a:rPr lang="en-US" sz="2400" dirty="0"/>
              <a:t>Straightforward-easily understood and applied</a:t>
            </a:r>
          </a:p>
          <a:p>
            <a:pPr marL="720000" algn="just">
              <a:spcBef>
                <a:spcPts val="600"/>
              </a:spcBef>
              <a:spcAft>
                <a:spcPts val="600"/>
              </a:spcAft>
              <a:buSzPct val="80000"/>
              <a:buFont typeface="Wingdings" panose="05000000000000000000" pitchFamily="2" charset="2"/>
              <a:buChar char="§"/>
              <a:tabLst>
                <a:tab pos="804863" algn="l"/>
              </a:tabLst>
            </a:pPr>
            <a:r>
              <a:rPr lang="en-US" sz="2400" dirty="0"/>
              <a:t>Mystery shoppers should fit the profile of appropriate purchasers, and have a level of familiarity with the product</a:t>
            </a:r>
          </a:p>
          <a:p>
            <a:pPr algn="just">
              <a:spcBef>
                <a:spcPts val="600"/>
              </a:spcBef>
              <a:spcAft>
                <a:spcPts val="600"/>
              </a:spcAft>
            </a:pPr>
            <a:endParaRPr lang="en-US" sz="2200" b="1" dirty="0" smtClean="0"/>
          </a:p>
          <a:p>
            <a:pPr algn="just">
              <a:spcBef>
                <a:spcPts val="600"/>
              </a:spcBef>
              <a:spcAft>
                <a:spcPts val="600"/>
              </a:spcAft>
            </a:pPr>
            <a:r>
              <a:rPr lang="en-US" sz="2200" b="1" dirty="0" smtClean="0"/>
              <a:t>Ethicality</a:t>
            </a:r>
            <a:r>
              <a:rPr lang="en-US" sz="2200" b="1" dirty="0"/>
              <a:t>:</a:t>
            </a:r>
            <a:r>
              <a:rPr lang="en-US" sz="2200" dirty="0"/>
              <a:t> FIs must be aware that mystery shopping can be used by the supervisor</a:t>
            </a:r>
          </a:p>
          <a:p>
            <a:pPr algn="just">
              <a:spcBef>
                <a:spcPts val="600"/>
              </a:spcBef>
              <a:spcAft>
                <a:spcPts val="600"/>
              </a:spcAft>
            </a:pPr>
            <a:r>
              <a:rPr lang="en-US" sz="2200" b="1" dirty="0"/>
              <a:t>Safety</a:t>
            </a:r>
            <a:r>
              <a:rPr lang="en-US" sz="2200" dirty="0"/>
              <a:t>: Mystery shoppers shall not be put at risk: </a:t>
            </a:r>
          </a:p>
          <a:p>
            <a:pPr algn="just">
              <a:spcBef>
                <a:spcPts val="600"/>
              </a:spcBef>
              <a:spcAft>
                <a:spcPts val="600"/>
              </a:spcAft>
            </a:pPr>
            <a:r>
              <a:rPr lang="en-US" sz="2200" b="1" dirty="0"/>
              <a:t>Objectivity: </a:t>
            </a:r>
            <a:r>
              <a:rPr lang="en-US" sz="2200" dirty="0"/>
              <a:t>Should be focused on objective questions aimed at gathering factual information </a:t>
            </a:r>
          </a:p>
          <a:p>
            <a:pPr algn="just"/>
            <a:endParaRPr lang="en-US" dirty="0"/>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36EEB1ED-2F04-42EE-920F-B6228DEFFC90}" type="slidenum">
              <a:rPr lang="en-CA"/>
              <a:pPr/>
              <a:t>25</a:t>
            </a:fld>
            <a:endParaRPr lang="en-CA" dirty="0"/>
          </a:p>
        </p:txBody>
      </p:sp>
    </p:spTree>
    <p:extLst>
      <p:ext uri="{BB962C8B-B14F-4D97-AF65-F5344CB8AC3E}">
        <p14:creationId xmlns:p14="http://schemas.microsoft.com/office/powerpoint/2010/main" val="2957194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Group Research</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70261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Group Research</a:t>
            </a:r>
            <a:endParaRPr lang="en-US" dirty="0"/>
          </a:p>
        </p:txBody>
      </p:sp>
      <p:sp>
        <p:nvSpPr>
          <p:cNvPr id="5" name="Content Placeholder 4"/>
          <p:cNvSpPr>
            <a:spLocks noGrp="1"/>
          </p:cNvSpPr>
          <p:nvPr>
            <p:ph idx="1"/>
          </p:nvPr>
        </p:nvSpPr>
        <p:spPr/>
        <p:txBody>
          <a:bodyPr anchor="ctr">
            <a:normAutofit/>
          </a:bodyPr>
          <a:lstStyle/>
          <a:p>
            <a:pPr marL="0" indent="0" algn="ctr">
              <a:buNone/>
            </a:pPr>
            <a:r>
              <a:rPr lang="en-US" sz="3600" dirty="0"/>
              <a:t>It is a form of </a:t>
            </a:r>
            <a:r>
              <a:rPr lang="en-US" sz="3600" b="1" dirty="0">
                <a:solidFill>
                  <a:schemeClr val="accent2"/>
                </a:solidFill>
              </a:rPr>
              <a:t>qualitative research </a:t>
            </a:r>
            <a:r>
              <a:rPr lang="en-US" sz="3600" dirty="0"/>
              <a:t>consisting of interviews in which a group of people are asked about their perceptions, opinions, beliefs, and attitudes towards a product, service, concept, advertisement, idea, or packaging.</a:t>
            </a:r>
          </a:p>
        </p:txBody>
      </p:sp>
    </p:spTree>
    <p:extLst>
      <p:ext uri="{BB962C8B-B14F-4D97-AF65-F5344CB8AC3E}">
        <p14:creationId xmlns:p14="http://schemas.microsoft.com/office/powerpoint/2010/main" val="3332856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14319" y="208001"/>
            <a:ext cx="8599514" cy="6219431"/>
          </a:xfrm>
          <a:prstGeom prst="rect">
            <a:avLst/>
          </a:prstGeom>
        </p:spPr>
      </p:pic>
      <p:sp>
        <p:nvSpPr>
          <p:cNvPr id="2" name="Title 1"/>
          <p:cNvSpPr>
            <a:spLocks noGrp="1"/>
          </p:cNvSpPr>
          <p:nvPr>
            <p:ph type="title"/>
          </p:nvPr>
        </p:nvSpPr>
        <p:spPr/>
        <p:txBody>
          <a:bodyPr/>
          <a:lstStyle/>
          <a:p>
            <a:r>
              <a:rPr lang="en-US" dirty="0" smtClean="0"/>
              <a:t>It looks Like this</a:t>
            </a:r>
            <a:endParaRPr lang="en-US" dirty="0"/>
          </a:p>
        </p:txBody>
      </p:sp>
    </p:spTree>
    <p:extLst>
      <p:ext uri="{BB962C8B-B14F-4D97-AF65-F5344CB8AC3E}">
        <p14:creationId xmlns:p14="http://schemas.microsoft.com/office/powerpoint/2010/main" val="2809610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It Can Be Used</a:t>
            </a:r>
            <a:endParaRPr lang="en-US" dirty="0"/>
          </a:p>
        </p:txBody>
      </p:sp>
      <p:sp>
        <p:nvSpPr>
          <p:cNvPr id="5" name="Content Placeholder 4"/>
          <p:cNvSpPr>
            <a:spLocks noGrp="1"/>
          </p:cNvSpPr>
          <p:nvPr>
            <p:ph sz="half" idx="1"/>
          </p:nvPr>
        </p:nvSpPr>
        <p:spPr/>
        <p:txBody>
          <a:bodyPr/>
          <a:lstStyle/>
          <a:p>
            <a:pPr marL="0" indent="0">
              <a:buNone/>
            </a:pPr>
            <a:r>
              <a:rPr lang="en-US" dirty="0" smtClean="0"/>
              <a:t>When</a:t>
            </a:r>
          </a:p>
          <a:p>
            <a:pPr marL="514350" indent="-514350">
              <a:buFont typeface="+mj-lt"/>
              <a:buAutoNum type="arabicPeriod"/>
            </a:pPr>
            <a:r>
              <a:rPr lang="en-US" dirty="0" smtClean="0"/>
              <a:t>Different opinions on the same issue during supervision</a:t>
            </a:r>
          </a:p>
          <a:p>
            <a:pPr marL="514350" indent="-514350">
              <a:buFont typeface="+mj-lt"/>
              <a:buAutoNum type="arabicPeriod"/>
            </a:pPr>
            <a:endParaRPr lang="en-US" dirty="0" smtClean="0"/>
          </a:p>
          <a:p>
            <a:pPr marL="514350" indent="-514350">
              <a:buFont typeface="+mj-lt"/>
              <a:buAutoNum type="arabicPeriod"/>
            </a:pPr>
            <a:r>
              <a:rPr lang="en-US" dirty="0" smtClean="0"/>
              <a:t>Design of regulation reflecting consumers perspective</a:t>
            </a:r>
          </a:p>
          <a:p>
            <a:pPr marL="514350" indent="-514350">
              <a:buFont typeface="+mj-lt"/>
              <a:buAutoNum type="arabicPeriod"/>
            </a:pPr>
            <a:endParaRPr lang="en-US" dirty="0"/>
          </a:p>
          <a:p>
            <a:pPr marL="514350" indent="-514350">
              <a:buFont typeface="+mj-lt"/>
              <a:buAutoNum type="arabicPeriod"/>
            </a:pPr>
            <a:r>
              <a:rPr lang="en-US" dirty="0" smtClean="0"/>
              <a:t>Assessing effectiveness of existing practice</a:t>
            </a:r>
            <a:endParaRPr lang="en-US" dirty="0"/>
          </a:p>
        </p:txBody>
      </p:sp>
      <p:sp>
        <p:nvSpPr>
          <p:cNvPr id="6" name="Content Placeholder 5"/>
          <p:cNvSpPr>
            <a:spLocks noGrp="1"/>
          </p:cNvSpPr>
          <p:nvPr>
            <p:ph sz="half" idx="2"/>
          </p:nvPr>
        </p:nvSpPr>
        <p:spPr/>
        <p:txBody>
          <a:bodyPr/>
          <a:lstStyle/>
          <a:p>
            <a:pPr marL="0" indent="0">
              <a:buNone/>
            </a:pPr>
            <a:r>
              <a:rPr lang="en-US" dirty="0" smtClean="0"/>
              <a:t>Example</a:t>
            </a:r>
          </a:p>
          <a:p>
            <a:pPr marL="514350" indent="-514350">
              <a:buFont typeface="+mj-lt"/>
              <a:buAutoNum type="arabicPeriod"/>
            </a:pPr>
            <a:r>
              <a:rPr lang="en-US" dirty="0" smtClean="0"/>
              <a:t>Advertisement is misleading</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Key Facts Statement template</a:t>
            </a:r>
          </a:p>
          <a:p>
            <a:pPr marL="514350" indent="-514350">
              <a:buFont typeface="+mj-lt"/>
              <a:buAutoNum type="arabicPeriod"/>
            </a:pPr>
            <a:endParaRPr lang="en-US" dirty="0"/>
          </a:p>
          <a:p>
            <a:pPr marL="514350" indent="-514350">
              <a:buFont typeface="+mj-lt"/>
              <a:buAutoNum type="arabicPeriod"/>
            </a:pPr>
            <a:r>
              <a:rPr lang="en-US" dirty="0" smtClean="0"/>
              <a:t>Existing templates for complaints handling</a:t>
            </a:r>
            <a:endParaRPr lang="en-US" dirty="0"/>
          </a:p>
        </p:txBody>
      </p:sp>
    </p:spTree>
    <p:extLst>
      <p:ext uri="{BB962C8B-B14F-4D97-AF65-F5344CB8AC3E}">
        <p14:creationId xmlns:p14="http://schemas.microsoft.com/office/powerpoint/2010/main" val="1924273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chor="ctr">
            <a:normAutofit/>
          </a:bodyPr>
          <a:lstStyle/>
          <a:p>
            <a:pPr marL="0" indent="0" algn="ctr">
              <a:buNone/>
            </a:pPr>
            <a:r>
              <a:rPr lang="en-US" sz="4400" dirty="0" smtClean="0"/>
              <a:t>What is Market Conduct Supervision and what is NOT</a:t>
            </a:r>
            <a:r>
              <a:rPr lang="en-US" sz="4400" b="1" cap="small" dirty="0" smtClean="0"/>
              <a:t>?</a:t>
            </a:r>
            <a:endParaRPr lang="en-US" sz="4400" dirty="0"/>
          </a:p>
        </p:txBody>
      </p:sp>
    </p:spTree>
    <p:extLst>
      <p:ext uri="{BB962C8B-B14F-4D97-AF65-F5344CB8AC3E}">
        <p14:creationId xmlns:p14="http://schemas.microsoft.com/office/powerpoint/2010/main" val="3246007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Selection </a:t>
            </a:r>
            <a:r>
              <a:rPr lang="en-US" dirty="0" smtClean="0"/>
              <a:t>Of </a:t>
            </a:r>
            <a:r>
              <a:rPr lang="en-US" dirty="0"/>
              <a:t>Mystery Shoppers</a:t>
            </a:r>
          </a:p>
        </p:txBody>
      </p:sp>
      <p:sp>
        <p:nvSpPr>
          <p:cNvPr id="2" name="Content Placeholder 1"/>
          <p:cNvSpPr>
            <a:spLocks noGrp="1"/>
          </p:cNvSpPr>
          <p:nvPr>
            <p:ph idx="1"/>
          </p:nvPr>
        </p:nvSpPr>
        <p:spPr/>
        <p:txBody>
          <a:bodyPr>
            <a:normAutofit/>
          </a:bodyPr>
          <a:lstStyle/>
          <a:p>
            <a:pPr marL="0" indent="0" algn="just">
              <a:spcBef>
                <a:spcPts val="1200"/>
              </a:spcBef>
              <a:spcAft>
                <a:spcPts val="1200"/>
              </a:spcAft>
              <a:buNone/>
            </a:pPr>
            <a:r>
              <a:rPr lang="en-US" dirty="0"/>
              <a:t>Mystery shoppers may be recruited from:</a:t>
            </a:r>
          </a:p>
          <a:p>
            <a:pPr>
              <a:spcBef>
                <a:spcPts val="1200"/>
              </a:spcBef>
              <a:spcAft>
                <a:spcPts val="1200"/>
              </a:spcAft>
            </a:pPr>
            <a:r>
              <a:rPr lang="en-US" b="1" dirty="0"/>
              <a:t>Supervisory staff</a:t>
            </a:r>
            <a:r>
              <a:rPr lang="en-US" dirty="0"/>
              <a:t>: highly experienced and knowledgeable but more inclined to biased (as they have different focus and higher financial capability than average consumers), some supervisors may also face a capacity problem; </a:t>
            </a:r>
          </a:p>
          <a:p>
            <a:pPr>
              <a:spcBef>
                <a:spcPts val="1200"/>
              </a:spcBef>
              <a:spcAft>
                <a:spcPts val="1200"/>
              </a:spcAft>
            </a:pPr>
            <a:r>
              <a:rPr lang="en-US" b="1" dirty="0"/>
              <a:t>External </a:t>
            </a:r>
            <a:r>
              <a:rPr lang="en-US" b="1" dirty="0" smtClean="0"/>
              <a:t>appointees </a:t>
            </a:r>
            <a:r>
              <a:rPr lang="en-US" b="1" dirty="0"/>
              <a:t>(outsourcing)</a:t>
            </a:r>
            <a:r>
              <a:rPr lang="en-US" dirty="0"/>
              <a:t>: more objective, but thorough training needed. </a:t>
            </a:r>
            <a:endParaRPr lang="en-US" dirty="0" smtClean="0"/>
          </a:p>
          <a:p>
            <a:pPr>
              <a:spcBef>
                <a:spcPts val="1200"/>
              </a:spcBef>
              <a:spcAft>
                <a:spcPts val="1200"/>
              </a:spcAft>
            </a:pPr>
            <a:r>
              <a:rPr lang="en-US" b="1" dirty="0" smtClean="0"/>
              <a:t>Volunteers – usually students</a:t>
            </a:r>
            <a:endParaRPr lang="en-US" dirty="0"/>
          </a:p>
        </p:txBody>
      </p:sp>
      <p:sp>
        <p:nvSpPr>
          <p:cNvPr id="4" name="Slide Number Placeholder 3"/>
          <p:cNvSpPr>
            <a:spLocks noGrp="1"/>
          </p:cNvSpPr>
          <p:nvPr>
            <p:ph type="sldNum" sz="quarter" idx="12"/>
          </p:nvPr>
        </p:nvSpPr>
        <p:spPr/>
        <p:txBody>
          <a:bodyPr/>
          <a:lstStyle/>
          <a:p>
            <a:fld id="{36EEB1ED-2F04-42EE-920F-B6228DEFFC90}" type="slidenum">
              <a:rPr lang="en-CA"/>
              <a:pPr/>
              <a:t>30</a:t>
            </a:fld>
            <a:endParaRPr lang="en-CA" dirty="0"/>
          </a:p>
        </p:txBody>
      </p:sp>
    </p:spTree>
    <p:extLst>
      <p:ext uri="{BB962C8B-B14F-4D97-AF65-F5344CB8AC3E}">
        <p14:creationId xmlns:p14="http://schemas.microsoft.com/office/powerpoint/2010/main" val="2116627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dirty="0" smtClean="0"/>
              <a:t>On-Site Inspections</a:t>
            </a:r>
            <a:endParaRPr lang="en-US" cap="all" dirty="0"/>
          </a:p>
        </p:txBody>
      </p:sp>
      <p:sp>
        <p:nvSpPr>
          <p:cNvPr id="5" name="Text Placeholder 4"/>
          <p:cNvSpPr>
            <a:spLocks noGrp="1"/>
          </p:cNvSpPr>
          <p:nvPr>
            <p:ph type="body" idx="1"/>
          </p:nvPr>
        </p:nvSpPr>
        <p:spPr/>
        <p:txBody>
          <a:bodyPr>
            <a:normAutofit fontScale="92500" lnSpcReduction="10000"/>
          </a:bodyPr>
          <a:lstStyle/>
          <a:p>
            <a:pPr marL="342900" indent="-342900">
              <a:spcBef>
                <a:spcPts val="0"/>
              </a:spcBef>
              <a:buFont typeface="Arial" panose="020B0604020202020204" pitchFamily="34" charset="0"/>
              <a:buChar char="•"/>
            </a:pPr>
            <a:r>
              <a:rPr lang="en-US" dirty="0"/>
              <a:t>Purpose of market conduct onsite supervision and types of inspections</a:t>
            </a:r>
          </a:p>
          <a:p>
            <a:pPr marL="342900" indent="-342900">
              <a:spcBef>
                <a:spcPts val="0"/>
              </a:spcBef>
              <a:buFont typeface="Arial" panose="020B0604020202020204" pitchFamily="34" charset="0"/>
              <a:buChar char="•"/>
            </a:pPr>
            <a:r>
              <a:rPr lang="en-US" dirty="0"/>
              <a:t>Annual work plan</a:t>
            </a:r>
          </a:p>
          <a:p>
            <a:pPr marL="342900" indent="-342900">
              <a:spcBef>
                <a:spcPts val="0"/>
              </a:spcBef>
              <a:buFont typeface="Arial" panose="020B0604020202020204" pitchFamily="34" charset="0"/>
              <a:buChar char="•"/>
            </a:pPr>
            <a:r>
              <a:rPr lang="en-US" dirty="0"/>
              <a:t>Preparation of an inspection  </a:t>
            </a:r>
          </a:p>
          <a:p>
            <a:pPr marL="342900" indent="-342900">
              <a:spcBef>
                <a:spcPts val="0"/>
              </a:spcBef>
              <a:buFont typeface="Arial" panose="020B0604020202020204" pitchFamily="34" charset="0"/>
              <a:buChar char="•"/>
            </a:pPr>
            <a:r>
              <a:rPr lang="en-US" dirty="0"/>
              <a:t>Conducting inspections </a:t>
            </a:r>
          </a:p>
          <a:p>
            <a:pPr marL="342900" indent="-342900">
              <a:spcBef>
                <a:spcPts val="0"/>
              </a:spcBef>
              <a:buFont typeface="Arial" panose="020B0604020202020204" pitchFamily="34" charset="0"/>
              <a:buChar char="•"/>
            </a:pPr>
            <a:r>
              <a:rPr lang="en-US" dirty="0"/>
              <a:t>Inspection report and </a:t>
            </a:r>
            <a:r>
              <a:rPr lang="en-US" dirty="0" smtClean="0"/>
              <a:t>follow-ups</a:t>
            </a:r>
            <a:endParaRPr lang="en-US" dirty="0"/>
          </a:p>
        </p:txBody>
      </p:sp>
    </p:spTree>
    <p:extLst>
      <p:ext uri="{BB962C8B-B14F-4D97-AF65-F5344CB8AC3E}">
        <p14:creationId xmlns:p14="http://schemas.microsoft.com/office/powerpoint/2010/main" val="3889807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 of On-Site</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01521276"/>
              </p:ext>
            </p:extLst>
          </p:nvPr>
        </p:nvGraphicFramePr>
        <p:xfrm>
          <a:off x="221941" y="1825624"/>
          <a:ext cx="663161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normAutofit/>
          </a:bodyPr>
          <a:lstStyle/>
          <a:p>
            <a:r>
              <a:rPr lang="en-US" b="1" dirty="0">
                <a:solidFill>
                  <a:schemeClr val="accent2"/>
                </a:solidFill>
              </a:rPr>
              <a:t>Verify </a:t>
            </a:r>
            <a:r>
              <a:rPr lang="en-US" b="1" dirty="0" smtClean="0">
                <a:solidFill>
                  <a:schemeClr val="accent2"/>
                </a:solidFill>
              </a:rPr>
              <a:t>information and clarify issues</a:t>
            </a:r>
            <a:r>
              <a:rPr lang="en-US" dirty="0" smtClean="0"/>
              <a:t> collected </a:t>
            </a:r>
            <a:r>
              <a:rPr lang="en-US" dirty="0"/>
              <a:t>previously to the inspection </a:t>
            </a:r>
          </a:p>
          <a:p>
            <a:r>
              <a:rPr lang="en-US" b="1" dirty="0" smtClean="0">
                <a:solidFill>
                  <a:schemeClr val="accent2"/>
                </a:solidFill>
              </a:rPr>
              <a:t>Observe </a:t>
            </a:r>
            <a:r>
              <a:rPr lang="en-US" b="1" dirty="0">
                <a:solidFill>
                  <a:schemeClr val="accent2"/>
                </a:solidFill>
              </a:rPr>
              <a:t>and collect information </a:t>
            </a:r>
            <a:r>
              <a:rPr lang="en-US" dirty="0"/>
              <a:t>on </a:t>
            </a:r>
            <a:r>
              <a:rPr lang="en-US" dirty="0" smtClean="0"/>
              <a:t>internal control, significant activities, risks over 7 MC outcomes</a:t>
            </a:r>
          </a:p>
          <a:p>
            <a:r>
              <a:rPr lang="en-US" dirty="0" smtClean="0"/>
              <a:t>Update the FSP’s </a:t>
            </a:r>
            <a:r>
              <a:rPr lang="en-US" dirty="0"/>
              <a:t>risk profile</a:t>
            </a:r>
          </a:p>
          <a:p>
            <a:r>
              <a:rPr lang="en-US" dirty="0"/>
              <a:t>Make recommendations regarding deficiencies</a:t>
            </a:r>
          </a:p>
          <a:p>
            <a:endParaRPr lang="en-US" dirty="0"/>
          </a:p>
        </p:txBody>
      </p:sp>
    </p:spTree>
    <p:extLst>
      <p:ext uri="{BB962C8B-B14F-4D97-AF65-F5344CB8AC3E}">
        <p14:creationId xmlns:p14="http://schemas.microsoft.com/office/powerpoint/2010/main" val="1681009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Objective of On-Site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58924271"/>
              </p:ext>
            </p:extLst>
          </p:nvPr>
        </p:nvGraphicFramePr>
        <p:xfrm>
          <a:off x="594804" y="1825624"/>
          <a:ext cx="10758996" cy="494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501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cap="small" dirty="0"/>
              <a:t>Types of On-site Inspections</a:t>
            </a:r>
            <a:endParaRPr lang="cs-CZ" cap="small"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596216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36EEB1ED-2F04-42EE-920F-B6228DEFFC90}" type="slidenum">
              <a:rPr lang="en-CA"/>
              <a:pPr/>
              <a:t>34</a:t>
            </a:fld>
            <a:endParaRPr lang="en-CA" dirty="0"/>
          </a:p>
        </p:txBody>
      </p:sp>
    </p:spTree>
    <p:extLst>
      <p:ext uri="{BB962C8B-B14F-4D97-AF65-F5344CB8AC3E}">
        <p14:creationId xmlns:p14="http://schemas.microsoft.com/office/powerpoint/2010/main" val="2278636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31" y="545977"/>
            <a:ext cx="3932237" cy="1600200"/>
          </a:xfrm>
        </p:spPr>
        <p:txBody>
          <a:bodyPr/>
          <a:lstStyle/>
          <a:p>
            <a:r>
              <a:rPr lang="en-US" dirty="0" smtClean="0">
                <a:solidFill>
                  <a:schemeClr val="accent2"/>
                </a:solidFill>
              </a:rPr>
              <a:t>On-Site Process </a:t>
            </a:r>
            <a:endParaRPr lang="en-US"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077062"/>
              </p:ext>
            </p:extLst>
          </p:nvPr>
        </p:nvGraphicFramePr>
        <p:xfrm>
          <a:off x="4110363" y="124287"/>
          <a:ext cx="7635644" cy="649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5007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Preparation: Collection of Information </a:t>
            </a:r>
            <a:endParaRPr lang="cs-CZ" dirty="0"/>
          </a:p>
        </p:txBody>
      </p:sp>
      <p:sp>
        <p:nvSpPr>
          <p:cNvPr id="2" name="Zástupný symbol pro obsah 1"/>
          <p:cNvSpPr>
            <a:spLocks noGrp="1"/>
          </p:cNvSpPr>
          <p:nvPr>
            <p:ph idx="1"/>
          </p:nvPr>
        </p:nvSpPr>
        <p:spPr/>
        <p:txBody>
          <a:bodyPr/>
          <a:lstStyle/>
          <a:p>
            <a:pPr>
              <a:spcBef>
                <a:spcPts val="1200"/>
              </a:spcBef>
              <a:spcAft>
                <a:spcPts val="1200"/>
              </a:spcAft>
            </a:pPr>
            <a:r>
              <a:rPr lang="en-US" sz="2400" dirty="0"/>
              <a:t>Be clever, seem clever: do not go to onsite inspection before knowing as much as you can</a:t>
            </a:r>
          </a:p>
          <a:p>
            <a:pPr>
              <a:spcBef>
                <a:spcPts val="1200"/>
              </a:spcBef>
              <a:spcAft>
                <a:spcPts val="1200"/>
              </a:spcAft>
            </a:pPr>
            <a:r>
              <a:rPr lang="en-US" sz="2400" dirty="0"/>
              <a:t>Collect as much information as possible from internal and external sources before requesting info from FI.</a:t>
            </a:r>
          </a:p>
          <a:p>
            <a:pPr>
              <a:spcBef>
                <a:spcPts val="1200"/>
              </a:spcBef>
              <a:spcAft>
                <a:spcPts val="1200"/>
              </a:spcAft>
            </a:pPr>
            <a:r>
              <a:rPr lang="en-US" sz="2400" dirty="0"/>
              <a:t>A) Internal, B) external sources + C) information provided by FI</a:t>
            </a:r>
          </a:p>
        </p:txBody>
      </p:sp>
      <p:sp>
        <p:nvSpPr>
          <p:cNvPr id="4" name="Zástupný symbol pro číslo snímku 3"/>
          <p:cNvSpPr>
            <a:spLocks noGrp="1"/>
          </p:cNvSpPr>
          <p:nvPr>
            <p:ph type="sldNum" sz="quarter" idx="12"/>
          </p:nvPr>
        </p:nvSpPr>
        <p:spPr/>
        <p:txBody>
          <a:bodyPr/>
          <a:lstStyle/>
          <a:p>
            <a:fld id="{36EEB1ED-2F04-42EE-920F-B6228DEFFC90}" type="slidenum">
              <a:rPr lang="en-CA"/>
              <a:pPr/>
              <a:t>36</a:t>
            </a:fld>
            <a:endParaRPr lang="en-CA" dirty="0"/>
          </a:p>
        </p:txBody>
      </p:sp>
    </p:spTree>
    <p:extLst>
      <p:ext uri="{BB962C8B-B14F-4D97-AF65-F5344CB8AC3E}">
        <p14:creationId xmlns:p14="http://schemas.microsoft.com/office/powerpoint/2010/main" val="4189327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sz="3000" dirty="0"/>
              <a:t>Preparation: Collection of Information </a:t>
            </a:r>
            <a:endParaRPr lang="cs-CZ" dirty="0"/>
          </a:p>
        </p:txBody>
      </p:sp>
      <p:sp>
        <p:nvSpPr>
          <p:cNvPr id="2" name="Zástupný symbol pro obsah 1"/>
          <p:cNvSpPr>
            <a:spLocks noGrp="1"/>
          </p:cNvSpPr>
          <p:nvPr>
            <p:ph sz="half" idx="1"/>
          </p:nvPr>
        </p:nvSpPr>
        <p:spPr/>
        <p:txBody>
          <a:bodyPr/>
          <a:lstStyle/>
          <a:p>
            <a:pPr>
              <a:spcBef>
                <a:spcPts val="600"/>
              </a:spcBef>
              <a:spcAft>
                <a:spcPts val="600"/>
              </a:spcAft>
            </a:pPr>
            <a:r>
              <a:rPr lang="en-US" sz="2200" dirty="0"/>
              <a:t>Internal sources</a:t>
            </a:r>
          </a:p>
          <a:p>
            <a:pPr lvl="1">
              <a:spcBef>
                <a:spcPts val="600"/>
              </a:spcBef>
              <a:spcAft>
                <a:spcPts val="600"/>
              </a:spcAft>
            </a:pPr>
            <a:r>
              <a:rPr lang="en-US" sz="2000" dirty="0"/>
              <a:t>Data regularly reported to the supervisor and off-site analysis reports</a:t>
            </a:r>
          </a:p>
          <a:p>
            <a:pPr lvl="1">
              <a:spcBef>
                <a:spcPts val="600"/>
              </a:spcBef>
              <a:spcAft>
                <a:spcPts val="600"/>
              </a:spcAft>
            </a:pPr>
            <a:r>
              <a:rPr lang="en-US" sz="2000" dirty="0"/>
              <a:t>Information used to conduct the latest risk assessment </a:t>
            </a:r>
          </a:p>
          <a:p>
            <a:pPr lvl="1">
              <a:spcBef>
                <a:spcPts val="600"/>
              </a:spcBef>
              <a:spcAft>
                <a:spcPts val="600"/>
              </a:spcAft>
            </a:pPr>
            <a:r>
              <a:rPr lang="en-US" sz="2000" dirty="0"/>
              <a:t>Prior inspection reports and supporting documents </a:t>
            </a:r>
          </a:p>
          <a:p>
            <a:pPr lvl="1">
              <a:spcBef>
                <a:spcPts val="600"/>
              </a:spcBef>
              <a:spcAft>
                <a:spcPts val="600"/>
              </a:spcAft>
            </a:pPr>
            <a:r>
              <a:rPr lang="en-US" sz="2000" dirty="0"/>
              <a:t>Licensing information (incl. fit &amp; proper info on management) </a:t>
            </a:r>
          </a:p>
          <a:p>
            <a:pPr lvl="1">
              <a:spcBef>
                <a:spcPts val="600"/>
              </a:spcBef>
              <a:spcAft>
                <a:spcPts val="600"/>
              </a:spcAft>
            </a:pPr>
            <a:r>
              <a:rPr lang="en-US" sz="2000" dirty="0"/>
              <a:t>Any relevant previous correspondence </a:t>
            </a:r>
          </a:p>
          <a:p>
            <a:pPr lvl="1">
              <a:spcBef>
                <a:spcPts val="600"/>
              </a:spcBef>
              <a:spcAft>
                <a:spcPts val="600"/>
              </a:spcAft>
            </a:pPr>
            <a:r>
              <a:rPr lang="en-US" sz="2000" dirty="0"/>
              <a:t>Complaints received about the institution </a:t>
            </a:r>
          </a:p>
        </p:txBody>
      </p:sp>
      <p:sp>
        <p:nvSpPr>
          <p:cNvPr id="5" name="Content Placeholder 4"/>
          <p:cNvSpPr>
            <a:spLocks noGrp="1"/>
          </p:cNvSpPr>
          <p:nvPr>
            <p:ph sz="half" idx="2"/>
          </p:nvPr>
        </p:nvSpPr>
        <p:spPr/>
        <p:txBody>
          <a:bodyPr/>
          <a:lstStyle/>
          <a:p>
            <a:r>
              <a:rPr lang="en-US" sz="2200" dirty="0"/>
              <a:t>External sources: </a:t>
            </a:r>
          </a:p>
          <a:p>
            <a:pPr lvl="1"/>
            <a:r>
              <a:rPr lang="en-US" sz="2000" dirty="0"/>
              <a:t>Media coverage related to the institution </a:t>
            </a:r>
          </a:p>
          <a:p>
            <a:pPr lvl="1"/>
            <a:r>
              <a:rPr lang="en-US" sz="2000" dirty="0"/>
              <a:t>Internet and social media</a:t>
            </a:r>
          </a:p>
          <a:p>
            <a:pPr lvl="1"/>
            <a:r>
              <a:rPr lang="en-US" sz="2000" dirty="0"/>
              <a:t>Complaints received (both FI’s reports and external parties such as a financial ombudsman) </a:t>
            </a:r>
          </a:p>
          <a:p>
            <a:pPr lvl="1"/>
            <a:r>
              <a:rPr lang="en-US" sz="2000" dirty="0"/>
              <a:t>Advertisements</a:t>
            </a:r>
          </a:p>
          <a:p>
            <a:pPr lvl="1"/>
            <a:r>
              <a:rPr lang="en-US" sz="2000" dirty="0"/>
              <a:t>FI’s website </a:t>
            </a:r>
          </a:p>
          <a:p>
            <a:endParaRPr lang="en-US"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37</a:t>
            </a:fld>
            <a:endParaRPr lang="en-CA" dirty="0"/>
          </a:p>
        </p:txBody>
      </p:sp>
    </p:spTree>
    <p:extLst>
      <p:ext uri="{BB962C8B-B14F-4D97-AF65-F5344CB8AC3E}">
        <p14:creationId xmlns:p14="http://schemas.microsoft.com/office/powerpoint/2010/main" val="2750771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Preparation: Information request to FI</a:t>
            </a:r>
            <a:endParaRPr lang="cs-CZ" dirty="0"/>
          </a:p>
        </p:txBody>
      </p:sp>
      <p:sp>
        <p:nvSpPr>
          <p:cNvPr id="2" name="Zástupný symbol pro obsah 1"/>
          <p:cNvSpPr>
            <a:spLocks noGrp="1"/>
          </p:cNvSpPr>
          <p:nvPr>
            <p:ph sz="half" idx="1"/>
          </p:nvPr>
        </p:nvSpPr>
        <p:spPr/>
        <p:txBody>
          <a:bodyPr>
            <a:noAutofit/>
          </a:bodyPr>
          <a:lstStyle/>
          <a:p>
            <a:pPr>
              <a:spcBef>
                <a:spcPts val="600"/>
              </a:spcBef>
              <a:spcAft>
                <a:spcPts val="600"/>
              </a:spcAft>
            </a:pPr>
            <a:r>
              <a:rPr lang="en-US" sz="2400" dirty="0"/>
              <a:t>Bank’s strategy (strategic plan)</a:t>
            </a:r>
          </a:p>
          <a:p>
            <a:pPr>
              <a:spcBef>
                <a:spcPts val="600"/>
              </a:spcBef>
              <a:spcAft>
                <a:spcPts val="600"/>
              </a:spcAft>
            </a:pPr>
            <a:r>
              <a:rPr lang="en-US" sz="2400" dirty="0"/>
              <a:t>Organizational arrangements</a:t>
            </a:r>
          </a:p>
          <a:p>
            <a:pPr>
              <a:spcBef>
                <a:spcPts val="600"/>
              </a:spcBef>
              <a:spcAft>
                <a:spcPts val="600"/>
              </a:spcAft>
            </a:pPr>
            <a:r>
              <a:rPr lang="en-US" sz="2400" dirty="0"/>
              <a:t>Manuals and policies concerning market conduct</a:t>
            </a:r>
          </a:p>
          <a:p>
            <a:pPr>
              <a:spcBef>
                <a:spcPts val="600"/>
              </a:spcBef>
              <a:spcAft>
                <a:spcPts val="600"/>
              </a:spcAft>
            </a:pPr>
            <a:r>
              <a:rPr lang="en-US" sz="2400" dirty="0"/>
              <a:t>Internal control monitoring and auditing relevant materials</a:t>
            </a:r>
          </a:p>
          <a:p>
            <a:pPr>
              <a:spcBef>
                <a:spcPts val="600"/>
              </a:spcBef>
              <a:spcAft>
                <a:spcPts val="600"/>
              </a:spcAft>
            </a:pPr>
            <a:r>
              <a:rPr lang="en-US" sz="2400" dirty="0"/>
              <a:t>Sample of consumer complaints and telemarketing files/records</a:t>
            </a:r>
          </a:p>
          <a:p>
            <a:pPr>
              <a:spcBef>
                <a:spcPts val="600"/>
              </a:spcBef>
              <a:spcAft>
                <a:spcPts val="600"/>
              </a:spcAft>
            </a:pPr>
            <a:r>
              <a:rPr lang="en-US" sz="2400" dirty="0"/>
              <a:t>Staff remuneration and incentive policies</a:t>
            </a:r>
          </a:p>
          <a:p>
            <a:pPr>
              <a:spcBef>
                <a:spcPts val="600"/>
              </a:spcBef>
              <a:spcAft>
                <a:spcPts val="600"/>
              </a:spcAft>
            </a:pPr>
            <a:r>
              <a:rPr lang="en-US" sz="2400" dirty="0"/>
              <a:t>Current contract documentation of retail products</a:t>
            </a:r>
          </a:p>
        </p:txBody>
      </p:sp>
      <p:sp>
        <p:nvSpPr>
          <p:cNvPr id="5" name="Content Placeholder 4"/>
          <p:cNvSpPr>
            <a:spLocks noGrp="1"/>
          </p:cNvSpPr>
          <p:nvPr>
            <p:ph sz="half" idx="2"/>
          </p:nvPr>
        </p:nvSpPr>
        <p:spPr/>
        <p:txBody>
          <a:bodyPr>
            <a:normAutofit/>
          </a:bodyPr>
          <a:lstStyle/>
          <a:p>
            <a:pPr>
              <a:spcBef>
                <a:spcPts val="600"/>
              </a:spcBef>
              <a:spcAft>
                <a:spcPts val="600"/>
              </a:spcAft>
            </a:pPr>
            <a:r>
              <a:rPr lang="en-US" sz="2400" dirty="0"/>
              <a:t>Information about product development/approval process</a:t>
            </a:r>
          </a:p>
          <a:p>
            <a:pPr>
              <a:spcBef>
                <a:spcPts val="600"/>
              </a:spcBef>
              <a:spcAft>
                <a:spcPts val="600"/>
              </a:spcAft>
            </a:pPr>
            <a:r>
              <a:rPr lang="en-US" sz="2400" dirty="0"/>
              <a:t>Marketing programs, advertisements, similar</a:t>
            </a:r>
          </a:p>
          <a:p>
            <a:pPr>
              <a:spcBef>
                <a:spcPts val="600"/>
              </a:spcBef>
              <a:spcAft>
                <a:spcPts val="600"/>
              </a:spcAft>
            </a:pPr>
            <a:r>
              <a:rPr lang="en-US" sz="2400" dirty="0"/>
              <a:t>Results of relevant internal audit reviews</a:t>
            </a:r>
          </a:p>
          <a:p>
            <a:pPr>
              <a:spcBef>
                <a:spcPts val="600"/>
              </a:spcBef>
              <a:spcAft>
                <a:spcPts val="600"/>
              </a:spcAft>
            </a:pPr>
            <a:r>
              <a:rPr lang="en-US" sz="2400" dirty="0"/>
              <a:t>Compliance reports</a:t>
            </a:r>
          </a:p>
          <a:p>
            <a:pPr>
              <a:spcBef>
                <a:spcPts val="600"/>
              </a:spcBef>
              <a:spcAft>
                <a:spcPts val="600"/>
              </a:spcAft>
            </a:pPr>
            <a:r>
              <a:rPr lang="en-US" sz="2400" dirty="0"/>
              <a:t>Complaint analysis reports</a:t>
            </a:r>
          </a:p>
          <a:p>
            <a:pPr>
              <a:spcBef>
                <a:spcPts val="600"/>
              </a:spcBef>
              <a:spcAft>
                <a:spcPts val="600"/>
              </a:spcAft>
            </a:pPr>
            <a:r>
              <a:rPr lang="en-US" sz="2400" dirty="0"/>
              <a:t>Any relevant Board minutes</a:t>
            </a:r>
          </a:p>
          <a:p>
            <a:endParaRPr lang="en-US" sz="2400"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38</a:t>
            </a:fld>
            <a:endParaRPr lang="en-CA" dirty="0"/>
          </a:p>
        </p:txBody>
      </p:sp>
    </p:spTree>
    <p:extLst>
      <p:ext uri="{BB962C8B-B14F-4D97-AF65-F5344CB8AC3E}">
        <p14:creationId xmlns:p14="http://schemas.microsoft.com/office/powerpoint/2010/main" val="2380459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Preparation: Inspection Plan </a:t>
            </a:r>
            <a:endParaRPr lang="cs-CZ" dirty="0"/>
          </a:p>
        </p:txBody>
      </p:sp>
      <p:sp>
        <p:nvSpPr>
          <p:cNvPr id="2" name="Zástupný symbol pro obsah 1"/>
          <p:cNvSpPr>
            <a:spLocks noGrp="1"/>
          </p:cNvSpPr>
          <p:nvPr>
            <p:ph idx="1"/>
          </p:nvPr>
        </p:nvSpPr>
        <p:spPr>
          <a:xfrm>
            <a:off x="838200" y="1408375"/>
            <a:ext cx="10515600" cy="4351338"/>
          </a:xfrm>
        </p:spPr>
        <p:txBody>
          <a:bodyPr>
            <a:noAutofit/>
          </a:bodyPr>
          <a:lstStyle/>
          <a:p>
            <a:pPr marL="0" indent="0">
              <a:spcBef>
                <a:spcPts val="300"/>
              </a:spcBef>
              <a:spcAft>
                <a:spcPts val="300"/>
              </a:spcAft>
              <a:buNone/>
            </a:pPr>
            <a:r>
              <a:rPr lang="en-US" dirty="0" smtClean="0"/>
              <a:t>The Inspection plan should identify: </a:t>
            </a:r>
          </a:p>
          <a:p>
            <a:pPr marL="0" indent="0">
              <a:spcBef>
                <a:spcPts val="300"/>
              </a:spcBef>
              <a:spcAft>
                <a:spcPts val="300"/>
              </a:spcAft>
              <a:buNone/>
            </a:pPr>
            <a:endParaRPr lang="en-US" dirty="0" smtClean="0"/>
          </a:p>
          <a:p>
            <a:pPr>
              <a:spcBef>
                <a:spcPts val="300"/>
              </a:spcBef>
              <a:spcAft>
                <a:spcPts val="300"/>
              </a:spcAft>
            </a:pPr>
            <a:r>
              <a:rPr lang="en-US" dirty="0" smtClean="0"/>
              <a:t>Issues that will be reviewed/verified on-site</a:t>
            </a:r>
          </a:p>
          <a:p>
            <a:pPr>
              <a:spcBef>
                <a:spcPts val="300"/>
              </a:spcBef>
              <a:spcAft>
                <a:spcPts val="300"/>
              </a:spcAft>
            </a:pPr>
            <a:r>
              <a:rPr lang="en-US" dirty="0" smtClean="0"/>
              <a:t>Access to complaints and other management systems</a:t>
            </a:r>
          </a:p>
          <a:p>
            <a:pPr>
              <a:spcBef>
                <a:spcPts val="300"/>
              </a:spcBef>
              <a:spcAft>
                <a:spcPts val="300"/>
              </a:spcAft>
            </a:pPr>
            <a:r>
              <a:rPr lang="en-US" dirty="0" smtClean="0"/>
              <a:t>Additional documentation that may be requested on-site</a:t>
            </a:r>
          </a:p>
          <a:p>
            <a:pPr>
              <a:spcBef>
                <a:spcPts val="300"/>
              </a:spcBef>
              <a:spcAft>
                <a:spcPts val="300"/>
              </a:spcAft>
            </a:pPr>
            <a:r>
              <a:rPr lang="en-US" dirty="0" smtClean="0"/>
              <a:t>Employees of the financial institution that will be interviewed/observed: </a:t>
            </a:r>
          </a:p>
          <a:p>
            <a:pPr marL="982800" lvl="1">
              <a:spcBef>
                <a:spcPts val="300"/>
              </a:spcBef>
              <a:spcAft>
                <a:spcPts val="300"/>
              </a:spcAft>
            </a:pPr>
            <a:r>
              <a:rPr lang="en-US" dirty="0" smtClean="0"/>
              <a:t>CEO / members of the board</a:t>
            </a:r>
          </a:p>
          <a:p>
            <a:pPr marL="982800" lvl="1">
              <a:spcBef>
                <a:spcPts val="300"/>
              </a:spcBef>
              <a:spcAft>
                <a:spcPts val="300"/>
              </a:spcAft>
            </a:pPr>
            <a:r>
              <a:rPr lang="en-US" dirty="0" smtClean="0"/>
              <a:t>Front office and sales managers</a:t>
            </a:r>
          </a:p>
          <a:p>
            <a:pPr marL="982800" lvl="1">
              <a:spcBef>
                <a:spcPts val="300"/>
              </a:spcBef>
              <a:spcAft>
                <a:spcPts val="300"/>
              </a:spcAft>
            </a:pPr>
            <a:r>
              <a:rPr lang="en-US" dirty="0" smtClean="0"/>
              <a:t>Compliance officer / Internal auditor</a:t>
            </a:r>
          </a:p>
          <a:p>
            <a:pPr marL="982800" lvl="1">
              <a:spcBef>
                <a:spcPts val="300"/>
              </a:spcBef>
              <a:spcAft>
                <a:spcPts val="300"/>
              </a:spcAft>
            </a:pPr>
            <a:r>
              <a:rPr lang="en-US" dirty="0" smtClean="0"/>
              <a:t>Employees responsible for complaints handling </a:t>
            </a:r>
          </a:p>
          <a:p>
            <a:pPr marL="982800" lvl="1">
              <a:spcBef>
                <a:spcPts val="300"/>
              </a:spcBef>
              <a:spcAft>
                <a:spcPts val="300"/>
              </a:spcAft>
            </a:pPr>
            <a:r>
              <a:rPr lang="en-US" dirty="0" smtClean="0"/>
              <a:t>Marketing, other managers</a:t>
            </a:r>
          </a:p>
        </p:txBody>
      </p:sp>
      <p:sp>
        <p:nvSpPr>
          <p:cNvPr id="4" name="Zástupný symbol pro číslo snímku 3"/>
          <p:cNvSpPr>
            <a:spLocks noGrp="1"/>
          </p:cNvSpPr>
          <p:nvPr>
            <p:ph type="sldNum" sz="quarter" idx="12"/>
          </p:nvPr>
        </p:nvSpPr>
        <p:spPr/>
        <p:txBody>
          <a:bodyPr/>
          <a:lstStyle/>
          <a:p>
            <a:fld id="{36EEB1ED-2F04-42EE-920F-B6228DEFFC90}" type="slidenum">
              <a:rPr lang="en-CA"/>
              <a:pPr/>
              <a:t>39</a:t>
            </a:fld>
            <a:endParaRPr lang="en-CA" dirty="0"/>
          </a:p>
        </p:txBody>
      </p:sp>
    </p:spTree>
    <p:extLst>
      <p:ext uri="{BB962C8B-B14F-4D97-AF65-F5344CB8AC3E}">
        <p14:creationId xmlns:p14="http://schemas.microsoft.com/office/powerpoint/2010/main" val="20549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Market Conduct Supervision</a:t>
            </a:r>
            <a:endParaRPr lang="en-US" dirty="0"/>
          </a:p>
        </p:txBody>
      </p:sp>
      <p:sp>
        <p:nvSpPr>
          <p:cNvPr id="3" name="Content Placeholder 2"/>
          <p:cNvSpPr>
            <a:spLocks noGrp="1"/>
          </p:cNvSpPr>
          <p:nvPr>
            <p:ph sz="half" idx="1"/>
          </p:nvPr>
        </p:nvSpPr>
        <p:spPr>
          <a:xfrm>
            <a:off x="838200" y="1825625"/>
            <a:ext cx="4335780" cy="4351338"/>
          </a:xfrm>
        </p:spPr>
        <p:txBody>
          <a:bodyPr/>
          <a:lstStyle/>
          <a:p>
            <a:pPr marL="0" indent="0">
              <a:buNone/>
            </a:pPr>
            <a:r>
              <a:rPr lang="en-US" dirty="0" smtClean="0"/>
              <a:t>Set of </a:t>
            </a:r>
            <a:r>
              <a:rPr lang="en-US" b="1" dirty="0" smtClean="0">
                <a:solidFill>
                  <a:schemeClr val="accent2"/>
                </a:solidFill>
              </a:rPr>
              <a:t>policies, processes and tools </a:t>
            </a:r>
            <a:r>
              <a:rPr lang="en-US" dirty="0" smtClean="0"/>
              <a:t>used to oversite FSP activities so that they will achieve </a:t>
            </a:r>
          </a:p>
          <a:p>
            <a:pPr marL="0" indent="0">
              <a:buNone/>
            </a:pPr>
            <a:endParaRPr lang="en-US" b="1" dirty="0">
              <a:solidFill>
                <a:schemeClr val="accent2"/>
              </a:solidFill>
            </a:endParaRPr>
          </a:p>
          <a:p>
            <a:pPr marL="0" indent="0" algn="ctr">
              <a:buNone/>
            </a:pPr>
            <a:r>
              <a:rPr lang="en-US" b="1" dirty="0" smtClean="0">
                <a:solidFill>
                  <a:schemeClr val="accent2"/>
                </a:solidFill>
              </a:rPr>
              <a:t>TRUST &amp; FAIR TREATMENT </a:t>
            </a:r>
          </a:p>
          <a:p>
            <a:pPr marL="0" indent="0" algn="ctr">
              <a:buNone/>
            </a:pPr>
            <a:r>
              <a:rPr lang="en-US" dirty="0" smtClean="0"/>
              <a:t>and </a:t>
            </a:r>
          </a:p>
          <a:p>
            <a:pPr marL="0" indent="0" algn="ctr">
              <a:buNone/>
            </a:pPr>
            <a:r>
              <a:rPr lang="en-US" b="1" dirty="0" smtClean="0">
                <a:solidFill>
                  <a:schemeClr val="accent2"/>
                </a:solidFill>
              </a:rPr>
              <a:t>7 MC outcomes:</a:t>
            </a:r>
          </a:p>
          <a:p>
            <a:endParaRPr lang="en-US" b="1" dirty="0" smtClean="0">
              <a:solidFill>
                <a:schemeClr val="accent2"/>
              </a:solidFill>
            </a:endParaRPr>
          </a:p>
          <a:p>
            <a:pPr marL="0" indent="0" algn="ctr">
              <a:buNone/>
            </a:pPr>
            <a:endParaRPr lang="en-US" dirty="0" smtClean="0"/>
          </a:p>
          <a:p>
            <a:endParaRPr lang="en-US" dirty="0"/>
          </a:p>
        </p:txBody>
      </p:sp>
      <p:graphicFrame>
        <p:nvGraphicFramePr>
          <p:cNvPr id="7" name="Content Placeholder 3"/>
          <p:cNvGraphicFramePr>
            <a:graphicFrameLocks noGrp="1"/>
          </p:cNvGraphicFramePr>
          <p:nvPr>
            <p:ph sz="half" idx="2"/>
            <p:extLst>
              <p:ext uri="{D42A27DB-BD31-4B8C-83A1-F6EECF244321}">
                <p14:modId xmlns:p14="http://schemas.microsoft.com/office/powerpoint/2010/main" val="3299539074"/>
              </p:ext>
            </p:extLst>
          </p:nvPr>
        </p:nvGraphicFramePr>
        <p:xfrm>
          <a:off x="5173980" y="1539240"/>
          <a:ext cx="6179820" cy="507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32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Preparation: Interview Templates</a:t>
            </a:r>
            <a:endParaRPr lang="cs-CZ" dirty="0"/>
          </a:p>
        </p:txBody>
      </p:sp>
      <p:sp>
        <p:nvSpPr>
          <p:cNvPr id="2" name="Zástupný symbol pro obsah 1"/>
          <p:cNvSpPr>
            <a:spLocks noGrp="1"/>
          </p:cNvSpPr>
          <p:nvPr>
            <p:ph idx="1"/>
          </p:nvPr>
        </p:nvSpPr>
        <p:spPr/>
        <p:txBody>
          <a:bodyPr>
            <a:normAutofit lnSpcReduction="10000"/>
          </a:bodyPr>
          <a:lstStyle/>
          <a:p>
            <a:pPr>
              <a:spcBef>
                <a:spcPts val="800"/>
              </a:spcBef>
              <a:spcAft>
                <a:spcPts val="800"/>
              </a:spcAft>
            </a:pPr>
            <a:r>
              <a:rPr lang="en-US" b="1" dirty="0" smtClean="0"/>
              <a:t>Interviews </a:t>
            </a:r>
            <a:r>
              <a:rPr lang="en-US" dirty="0" smtClean="0"/>
              <a:t>are a significant part of onsite inspections. The team should draft interview templates for each type of manager or employee selected for interviews. </a:t>
            </a:r>
          </a:p>
          <a:p>
            <a:pPr lvl="1">
              <a:spcBef>
                <a:spcPts val="800"/>
              </a:spcBef>
              <a:spcAft>
                <a:spcPts val="800"/>
              </a:spcAft>
            </a:pPr>
            <a:r>
              <a:rPr lang="en-US" dirty="0" smtClean="0"/>
              <a:t>Questions on position, qualification, work experience, recent trainings, reporting lines/methods </a:t>
            </a:r>
          </a:p>
          <a:p>
            <a:pPr lvl="1">
              <a:spcBef>
                <a:spcPts val="800"/>
              </a:spcBef>
              <a:spcAft>
                <a:spcPts val="800"/>
              </a:spcAft>
            </a:pPr>
            <a:r>
              <a:rPr lang="en-US" dirty="0" smtClean="0"/>
              <a:t>Work-related questions on tasks and responsibilities, internal rules and policies to follow, internal controls applied</a:t>
            </a:r>
          </a:p>
          <a:p>
            <a:pPr lvl="1">
              <a:spcBef>
                <a:spcPts val="800"/>
              </a:spcBef>
              <a:spcAft>
                <a:spcPts val="800"/>
              </a:spcAft>
            </a:pPr>
            <a:r>
              <a:rPr lang="en-US" dirty="0" smtClean="0"/>
              <a:t>Specific work-related questions according to the position of the manager / employee, and the focus of the inspection </a:t>
            </a:r>
          </a:p>
          <a:p>
            <a:pPr lvl="1">
              <a:spcBef>
                <a:spcPts val="800"/>
              </a:spcBef>
              <a:spcAft>
                <a:spcPts val="800"/>
              </a:spcAft>
            </a:pPr>
            <a:r>
              <a:rPr lang="en-US" dirty="0" smtClean="0"/>
              <a:t>Specific questions arising from the documentation review</a:t>
            </a:r>
            <a:endParaRPr lang="cs-CZ"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40</a:t>
            </a:fld>
            <a:endParaRPr lang="en-CA" dirty="0"/>
          </a:p>
        </p:txBody>
      </p:sp>
    </p:spTree>
    <p:extLst>
      <p:ext uri="{BB962C8B-B14F-4D97-AF65-F5344CB8AC3E}">
        <p14:creationId xmlns:p14="http://schemas.microsoft.com/office/powerpoint/2010/main" val="4117292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Follow ups: Inspection Report</a:t>
            </a:r>
            <a:endParaRPr lang="cs-CZ" dirty="0"/>
          </a:p>
        </p:txBody>
      </p:sp>
      <p:sp>
        <p:nvSpPr>
          <p:cNvPr id="2" name="Zástupný symbol pro obsah 1"/>
          <p:cNvSpPr>
            <a:spLocks noGrp="1"/>
          </p:cNvSpPr>
          <p:nvPr>
            <p:ph idx="1"/>
          </p:nvPr>
        </p:nvSpPr>
        <p:spPr/>
        <p:txBody>
          <a:bodyPr/>
          <a:lstStyle/>
          <a:p>
            <a:pPr>
              <a:spcBef>
                <a:spcPts val="800"/>
              </a:spcBef>
              <a:spcAft>
                <a:spcPts val="800"/>
              </a:spcAft>
            </a:pPr>
            <a:r>
              <a:rPr lang="en-US" dirty="0" smtClean="0"/>
              <a:t>The primary purpose of the inspection report is: </a:t>
            </a:r>
          </a:p>
          <a:p>
            <a:pPr lvl="1">
              <a:spcBef>
                <a:spcPts val="800"/>
              </a:spcBef>
              <a:spcAft>
                <a:spcPts val="800"/>
              </a:spcAft>
            </a:pPr>
            <a:r>
              <a:rPr lang="en-US" dirty="0"/>
              <a:t>T</a:t>
            </a:r>
            <a:r>
              <a:rPr lang="en-US" dirty="0" smtClean="0"/>
              <a:t>o prepare the grounds for any necessary enforcement action</a:t>
            </a:r>
          </a:p>
          <a:p>
            <a:pPr lvl="1">
              <a:spcBef>
                <a:spcPts val="800"/>
              </a:spcBef>
              <a:spcAft>
                <a:spcPts val="800"/>
              </a:spcAft>
            </a:pPr>
            <a:r>
              <a:rPr lang="en-US" dirty="0"/>
              <a:t>T</a:t>
            </a:r>
            <a:r>
              <a:rPr lang="en-US" dirty="0" smtClean="0"/>
              <a:t>o communicate examination findings to the board of directors and senior executives of the supervised financial institution. </a:t>
            </a:r>
          </a:p>
          <a:p>
            <a:pPr>
              <a:spcBef>
                <a:spcPts val="800"/>
              </a:spcBef>
              <a:spcAft>
                <a:spcPts val="800"/>
              </a:spcAft>
            </a:pPr>
            <a:r>
              <a:rPr lang="en-US" dirty="0" smtClean="0"/>
              <a:t>The inspection </a:t>
            </a:r>
            <a:r>
              <a:rPr lang="en-US" dirty="0"/>
              <a:t>r</a:t>
            </a:r>
            <a:r>
              <a:rPr lang="en-US" dirty="0" smtClean="0"/>
              <a:t>eport should be a standalone document that will contain all relevant information to assess any potential enforcement action and at the same time inform the management of the financial institution about the results of the market conduct analysis and the legal reasons for any requested changes. </a:t>
            </a:r>
          </a:p>
        </p:txBody>
      </p:sp>
      <p:sp>
        <p:nvSpPr>
          <p:cNvPr id="4" name="Zástupný symbol pro číslo snímku 3"/>
          <p:cNvSpPr>
            <a:spLocks noGrp="1"/>
          </p:cNvSpPr>
          <p:nvPr>
            <p:ph type="sldNum" sz="quarter" idx="12"/>
          </p:nvPr>
        </p:nvSpPr>
        <p:spPr/>
        <p:txBody>
          <a:bodyPr/>
          <a:lstStyle/>
          <a:p>
            <a:fld id="{36EEB1ED-2F04-42EE-920F-B6228DEFFC90}" type="slidenum">
              <a:rPr lang="en-CA"/>
              <a:pPr/>
              <a:t>41</a:t>
            </a:fld>
            <a:endParaRPr lang="en-CA" dirty="0"/>
          </a:p>
        </p:txBody>
      </p:sp>
    </p:spTree>
    <p:extLst>
      <p:ext uri="{BB962C8B-B14F-4D97-AF65-F5344CB8AC3E}">
        <p14:creationId xmlns:p14="http://schemas.microsoft.com/office/powerpoint/2010/main" val="1642465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Follow ups: Work Papers </a:t>
            </a:r>
            <a:endParaRPr lang="cs-CZ" dirty="0"/>
          </a:p>
        </p:txBody>
      </p:sp>
      <p:sp>
        <p:nvSpPr>
          <p:cNvPr id="2" name="Zástupný symbol pro obsah 1"/>
          <p:cNvSpPr>
            <a:spLocks noGrp="1"/>
          </p:cNvSpPr>
          <p:nvPr>
            <p:ph idx="1"/>
          </p:nvPr>
        </p:nvSpPr>
        <p:spPr/>
        <p:txBody>
          <a:bodyPr>
            <a:normAutofit fontScale="92500" lnSpcReduction="10000"/>
          </a:bodyPr>
          <a:lstStyle/>
          <a:p>
            <a:pPr>
              <a:spcBef>
                <a:spcPts val="1200"/>
              </a:spcBef>
              <a:spcAft>
                <a:spcPts val="1200"/>
              </a:spcAft>
            </a:pPr>
            <a:r>
              <a:rPr lang="en-US" dirty="0"/>
              <a:t>All interviews, observations and analysis should be recorded in the supervisory team's work papers and documented in the conducted reviews. </a:t>
            </a:r>
          </a:p>
          <a:p>
            <a:pPr>
              <a:spcBef>
                <a:spcPts val="1200"/>
              </a:spcBef>
              <a:spcAft>
                <a:spcPts val="1200"/>
              </a:spcAft>
            </a:pPr>
            <a:r>
              <a:rPr lang="en-US" dirty="0"/>
              <a:t>All information collected and all records created during the inspection should be included in the work papers and their annexes (work performed during the inspection, sampling process used, findings and violations noted during the examination, copies of relevant documents).  </a:t>
            </a:r>
            <a:endParaRPr lang="en-US" dirty="0" smtClean="0"/>
          </a:p>
          <a:p>
            <a:pPr>
              <a:spcBef>
                <a:spcPts val="1200"/>
              </a:spcBef>
              <a:spcAft>
                <a:spcPts val="1200"/>
              </a:spcAft>
            </a:pPr>
            <a:r>
              <a:rPr lang="en-US" dirty="0"/>
              <a:t>All work papers and related documentation from the examination should be stored in an electronic form. If the supervised financial institution is able to provide a document only in hard copy form, the examiner should scan the document for future reference and return the original.</a:t>
            </a:r>
            <a:endParaRPr lang="cs-CZ" dirty="0"/>
          </a:p>
          <a:p>
            <a:pPr>
              <a:spcBef>
                <a:spcPts val="1200"/>
              </a:spcBef>
              <a:spcAft>
                <a:spcPts val="1200"/>
              </a:spcAft>
            </a:pPr>
            <a:endParaRPr lang="en-US"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42</a:t>
            </a:fld>
            <a:endParaRPr lang="en-CA" dirty="0"/>
          </a:p>
        </p:txBody>
      </p:sp>
    </p:spTree>
    <p:extLst>
      <p:ext uri="{BB962C8B-B14F-4D97-AF65-F5344CB8AC3E}">
        <p14:creationId xmlns:p14="http://schemas.microsoft.com/office/powerpoint/2010/main" val="2990672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Follow ups: </a:t>
            </a:r>
            <a:r>
              <a:rPr lang="en-US" dirty="0" smtClean="0"/>
              <a:t>Update </a:t>
            </a:r>
            <a:r>
              <a:rPr lang="en-US" dirty="0"/>
              <a:t>the IF’s Risk Profile</a:t>
            </a:r>
            <a:endParaRPr lang="cs-CZ" dirty="0"/>
          </a:p>
        </p:txBody>
      </p:sp>
      <p:sp>
        <p:nvSpPr>
          <p:cNvPr id="2" name="Zástupný symbol pro obsah 1"/>
          <p:cNvSpPr>
            <a:spLocks noGrp="1"/>
          </p:cNvSpPr>
          <p:nvPr>
            <p:ph idx="1"/>
          </p:nvPr>
        </p:nvSpPr>
        <p:spPr/>
        <p:txBody>
          <a:bodyPr>
            <a:normAutofit/>
          </a:bodyPr>
          <a:lstStyle/>
          <a:p>
            <a:pPr>
              <a:spcBef>
                <a:spcPts val="1200"/>
              </a:spcBef>
              <a:spcAft>
                <a:spcPts val="1200"/>
              </a:spcAft>
            </a:pPr>
            <a:r>
              <a:rPr lang="en-US" dirty="0"/>
              <a:t>Once the inspection is over and decisions about possible corrections and / or sanctions made, the supervisory team should update the market conduct assessment matrix. </a:t>
            </a:r>
          </a:p>
          <a:p>
            <a:pPr>
              <a:spcBef>
                <a:spcPts val="1200"/>
              </a:spcBef>
              <a:spcAft>
                <a:spcPts val="1200"/>
              </a:spcAft>
            </a:pPr>
            <a:r>
              <a:rPr lang="en-US" dirty="0"/>
              <a:t>The matrix should be again updated when the supervisor verifies that the financial institution fully implemented requested changes (assuming the requested changes have an impact on the risk profile of the financial institution). </a:t>
            </a:r>
            <a:endParaRPr lang="cs-CZ" dirty="0"/>
          </a:p>
        </p:txBody>
      </p:sp>
      <p:sp>
        <p:nvSpPr>
          <p:cNvPr id="4" name="Zástupný symbol pro číslo snímku 3"/>
          <p:cNvSpPr>
            <a:spLocks noGrp="1"/>
          </p:cNvSpPr>
          <p:nvPr>
            <p:ph type="sldNum" sz="quarter" idx="12"/>
          </p:nvPr>
        </p:nvSpPr>
        <p:spPr/>
        <p:txBody>
          <a:bodyPr/>
          <a:lstStyle/>
          <a:p>
            <a:fld id="{36EEB1ED-2F04-42EE-920F-B6228DEFFC90}" type="slidenum">
              <a:rPr lang="en-CA"/>
              <a:pPr/>
              <a:t>43</a:t>
            </a:fld>
            <a:endParaRPr lang="en-CA" dirty="0"/>
          </a:p>
        </p:txBody>
      </p:sp>
    </p:spTree>
    <p:extLst>
      <p:ext uri="{BB962C8B-B14F-4D97-AF65-F5344CB8AC3E}">
        <p14:creationId xmlns:p14="http://schemas.microsoft.com/office/powerpoint/2010/main" val="1923750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5681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v             New</a:t>
            </a:r>
            <a:endParaRPr lang="en-US" dirty="0"/>
          </a:p>
        </p:txBody>
      </p:sp>
      <p:sp>
        <p:nvSpPr>
          <p:cNvPr id="5" name="Content Placeholder 4"/>
          <p:cNvSpPr>
            <a:spLocks noGrp="1"/>
          </p:cNvSpPr>
          <p:nvPr>
            <p:ph sz="half" idx="1"/>
          </p:nvPr>
        </p:nvSpPr>
        <p:spPr/>
        <p:txBody>
          <a:bodyPr/>
          <a:lstStyle/>
          <a:p>
            <a:r>
              <a:rPr lang="en-US" dirty="0"/>
              <a:t>Sanctions, fines, bans</a:t>
            </a:r>
          </a:p>
          <a:p>
            <a:r>
              <a:rPr lang="en-US" dirty="0"/>
              <a:t>Order corrective actions</a:t>
            </a:r>
          </a:p>
          <a:p>
            <a:r>
              <a:rPr lang="en-US" dirty="0"/>
              <a:t>Suspend/terminate license</a:t>
            </a:r>
          </a:p>
          <a:p>
            <a:r>
              <a:rPr lang="en-US" dirty="0"/>
              <a:t>Raised eyebrows &amp; warning letters </a:t>
            </a:r>
          </a:p>
          <a:p>
            <a:endParaRPr lang="en-US" dirty="0"/>
          </a:p>
        </p:txBody>
      </p:sp>
      <p:sp>
        <p:nvSpPr>
          <p:cNvPr id="6" name="Content Placeholder 5"/>
          <p:cNvSpPr>
            <a:spLocks noGrp="1"/>
          </p:cNvSpPr>
          <p:nvPr>
            <p:ph sz="half" idx="2"/>
          </p:nvPr>
        </p:nvSpPr>
        <p:spPr/>
        <p:txBody>
          <a:bodyPr/>
          <a:lstStyle/>
          <a:p>
            <a:pPr lvl="0"/>
            <a:r>
              <a:rPr lang="en-US" dirty="0"/>
              <a:t>Public warning/guidance</a:t>
            </a:r>
          </a:p>
          <a:p>
            <a:pPr lvl="0"/>
            <a:r>
              <a:rPr lang="en-US" dirty="0"/>
              <a:t>“name and shame”</a:t>
            </a:r>
          </a:p>
          <a:p>
            <a:endParaRPr lang="en-US" dirty="0"/>
          </a:p>
        </p:txBody>
      </p:sp>
    </p:spTree>
    <p:extLst>
      <p:ext uri="{BB962C8B-B14F-4D97-AF65-F5344CB8AC3E}">
        <p14:creationId xmlns:p14="http://schemas.microsoft.com/office/powerpoint/2010/main" val="1028704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chor="ctr">
            <a:normAutofit/>
          </a:bodyPr>
          <a:lstStyle/>
          <a:p>
            <a:pPr marL="0" indent="0" algn="ctr">
              <a:buNone/>
            </a:pPr>
            <a:r>
              <a:rPr lang="en-US" sz="4800" dirty="0" smtClean="0"/>
              <a:t>There are some processes are important to set up regardless what tools are used</a:t>
            </a:r>
          </a:p>
          <a:p>
            <a:pPr algn="ctr"/>
            <a:endParaRPr lang="en-US" sz="4800" dirty="0"/>
          </a:p>
          <a:p>
            <a:pPr marL="0" indent="0" algn="ctr">
              <a:buNone/>
            </a:pPr>
            <a:endParaRPr lang="en-US" sz="4800" dirty="0"/>
          </a:p>
        </p:txBody>
      </p:sp>
    </p:spTree>
    <p:extLst>
      <p:ext uri="{BB962C8B-B14F-4D97-AF65-F5344CB8AC3E}">
        <p14:creationId xmlns:p14="http://schemas.microsoft.com/office/powerpoint/2010/main" val="1443880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Reports</a:t>
            </a:r>
            <a:endParaRPr lang="en-US" dirty="0"/>
          </a:p>
        </p:txBody>
      </p:sp>
      <p:sp>
        <p:nvSpPr>
          <p:cNvPr id="3" name="Content Placeholder 2"/>
          <p:cNvSpPr>
            <a:spLocks noGrp="1"/>
          </p:cNvSpPr>
          <p:nvPr>
            <p:ph sz="half" idx="1"/>
          </p:nvPr>
        </p:nvSpPr>
        <p:spPr/>
        <p:txBody>
          <a:bodyPr/>
          <a:lstStyle/>
          <a:p>
            <a:r>
              <a:rPr lang="en-US" dirty="0" smtClean="0"/>
              <a:t>Any supervision action should have filed into REPORT with key findings and recommendations</a:t>
            </a:r>
          </a:p>
          <a:p>
            <a:r>
              <a:rPr lang="en-US" dirty="0" smtClean="0"/>
              <a:t>Should be compiled </a:t>
            </a:r>
            <a:r>
              <a:rPr lang="en-US" b="1" dirty="0" smtClean="0">
                <a:solidFill>
                  <a:schemeClr val="accent2"/>
                </a:solidFill>
              </a:rPr>
              <a:t>nicely</a:t>
            </a:r>
            <a:r>
              <a:rPr lang="en-US" dirty="0" smtClean="0"/>
              <a:t> and provided to top management</a:t>
            </a:r>
          </a:p>
          <a:p>
            <a:endParaRPr lang="en-US" dirty="0" smtClean="0"/>
          </a:p>
        </p:txBody>
      </p:sp>
      <p:sp>
        <p:nvSpPr>
          <p:cNvPr id="4" name="Content Placeholder 3"/>
          <p:cNvSpPr>
            <a:spLocks noGrp="1"/>
          </p:cNvSpPr>
          <p:nvPr>
            <p:ph sz="half" idx="2"/>
          </p:nvPr>
        </p:nvSpPr>
        <p:spPr/>
        <p:txBody>
          <a:bodyPr/>
          <a:lstStyle/>
          <a:p>
            <a:r>
              <a:rPr lang="en-US" dirty="0"/>
              <a:t>Report should include:</a:t>
            </a:r>
          </a:p>
          <a:p>
            <a:pPr lvl="1"/>
            <a:r>
              <a:rPr lang="en-US" dirty="0"/>
              <a:t>Key messages </a:t>
            </a:r>
          </a:p>
          <a:p>
            <a:pPr lvl="1"/>
            <a:r>
              <a:rPr lang="en-US" dirty="0"/>
              <a:t>Consolidated analyses</a:t>
            </a:r>
          </a:p>
          <a:p>
            <a:pPr lvl="1"/>
            <a:r>
              <a:rPr lang="en-US" dirty="0"/>
              <a:t>Analyses by </a:t>
            </a:r>
            <a:r>
              <a:rPr lang="en-US" dirty="0" smtClean="0"/>
              <a:t>institutions</a:t>
            </a:r>
          </a:p>
          <a:p>
            <a:pPr lvl="1"/>
            <a:r>
              <a:rPr lang="en-US" dirty="0" smtClean="0"/>
              <a:t>Recommendations and actions</a:t>
            </a:r>
            <a:endParaRPr lang="en-US" dirty="0"/>
          </a:p>
          <a:p>
            <a:endParaRPr lang="en-US" dirty="0"/>
          </a:p>
        </p:txBody>
      </p:sp>
    </p:spTree>
    <p:extLst>
      <p:ext uri="{BB962C8B-B14F-4D97-AF65-F5344CB8AC3E}">
        <p14:creationId xmlns:p14="http://schemas.microsoft.com/office/powerpoint/2010/main" val="4211058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t>DataBase</a:t>
            </a:r>
            <a:r>
              <a:rPr lang="en-US" dirty="0" smtClean="0"/>
              <a:t> of findings </a:t>
            </a:r>
            <a:endParaRPr lang="en-US" dirty="0"/>
          </a:p>
        </p:txBody>
      </p:sp>
      <p:sp>
        <p:nvSpPr>
          <p:cNvPr id="3" name="Content Placeholder 2"/>
          <p:cNvSpPr>
            <a:spLocks noGrp="1"/>
          </p:cNvSpPr>
          <p:nvPr>
            <p:ph sz="half" idx="1"/>
          </p:nvPr>
        </p:nvSpPr>
        <p:spPr/>
        <p:txBody>
          <a:bodyPr>
            <a:noAutofit/>
          </a:bodyPr>
          <a:lstStyle/>
          <a:p>
            <a:r>
              <a:rPr lang="en-US" dirty="0" smtClean="0"/>
              <a:t>All data should be in one place where all supervisors have access to.</a:t>
            </a:r>
          </a:p>
          <a:p>
            <a:endParaRPr lang="en-US" dirty="0" smtClean="0"/>
          </a:p>
          <a:p>
            <a:r>
              <a:rPr lang="en-US" dirty="0" smtClean="0"/>
              <a:t>Files should be compiled in an organized way by </a:t>
            </a:r>
          </a:p>
          <a:p>
            <a:pPr lvl="1"/>
            <a:r>
              <a:rPr lang="en-US" dirty="0" smtClean="0"/>
              <a:t>institutions </a:t>
            </a:r>
            <a:endParaRPr lang="en-US" dirty="0"/>
          </a:p>
          <a:p>
            <a:pPr lvl="1"/>
            <a:r>
              <a:rPr lang="en-US" dirty="0" smtClean="0"/>
              <a:t>Purposes (monitoring reports, </a:t>
            </a:r>
            <a:r>
              <a:rPr lang="en-US" dirty="0" err="1" smtClean="0"/>
              <a:t>etc</a:t>
            </a:r>
            <a:r>
              <a:rPr lang="en-US" dirty="0" smtClean="0"/>
              <a:t>)</a:t>
            </a:r>
          </a:p>
          <a:p>
            <a:endParaRPr lang="en-US" b="1" dirty="0" smtClean="0">
              <a:solidFill>
                <a:schemeClr val="accent2"/>
              </a:solidFill>
            </a:endParaRPr>
          </a:p>
          <a:p>
            <a:r>
              <a:rPr lang="en-US" b="1" dirty="0" smtClean="0">
                <a:solidFill>
                  <a:schemeClr val="accent2"/>
                </a:solidFill>
              </a:rPr>
              <a:t>PASSPORT/ID </a:t>
            </a:r>
            <a:r>
              <a:rPr lang="en-US" dirty="0" smtClean="0"/>
              <a:t>of each institution</a:t>
            </a:r>
            <a:endParaRPr lang="en-US" dirty="0"/>
          </a:p>
        </p:txBody>
      </p:sp>
      <p:sp>
        <p:nvSpPr>
          <p:cNvPr id="4" name="Content Placeholder 3"/>
          <p:cNvSpPr>
            <a:spLocks noGrp="1"/>
          </p:cNvSpPr>
          <p:nvPr>
            <p:ph sz="half" idx="2"/>
          </p:nvPr>
        </p:nvSpPr>
        <p:spPr/>
        <p:txBody>
          <a:bodyPr>
            <a:normAutofit/>
          </a:bodyPr>
          <a:lstStyle/>
          <a:p>
            <a:pPr marL="0" indent="0" algn="ctr">
              <a:buNone/>
            </a:pPr>
            <a:r>
              <a:rPr lang="en-US" b="1" dirty="0" smtClean="0"/>
              <a:t>PURPOSE</a:t>
            </a:r>
          </a:p>
          <a:p>
            <a:pPr marL="0" indent="0" algn="ctr">
              <a:buNone/>
            </a:pPr>
            <a:r>
              <a:rPr lang="en-US" dirty="0" smtClean="0"/>
              <a:t>Reduce asymmetry among supervisors</a:t>
            </a:r>
          </a:p>
          <a:p>
            <a:pPr marL="0" indent="0" algn="ctr">
              <a:buNone/>
            </a:pPr>
            <a:endParaRPr lang="en-US" dirty="0" smtClean="0"/>
          </a:p>
          <a:p>
            <a:pPr marL="0" indent="0" algn="ctr">
              <a:buNone/>
            </a:pPr>
            <a:r>
              <a:rPr lang="en-US" dirty="0" smtClean="0"/>
              <a:t>Keep institutional memory</a:t>
            </a:r>
          </a:p>
          <a:p>
            <a:pPr marL="0" indent="0" algn="ctr">
              <a:buNone/>
            </a:pPr>
            <a:endParaRPr lang="en-US" dirty="0" smtClean="0"/>
          </a:p>
          <a:p>
            <a:pPr marL="0" indent="0" algn="ctr">
              <a:buNone/>
            </a:pPr>
            <a:r>
              <a:rPr lang="en-US" dirty="0" smtClean="0"/>
              <a:t>Increase effectiveness and efficiency of supervisors</a:t>
            </a:r>
            <a:endParaRPr lang="en-US" dirty="0"/>
          </a:p>
        </p:txBody>
      </p:sp>
      <p:sp>
        <p:nvSpPr>
          <p:cNvPr id="5" name="Right Arrow 4"/>
          <p:cNvSpPr/>
          <p:nvPr/>
        </p:nvSpPr>
        <p:spPr>
          <a:xfrm>
            <a:off x="5859262" y="3373515"/>
            <a:ext cx="550416" cy="101205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449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Guidelines/Manuals</a:t>
            </a:r>
            <a:endParaRPr lang="en-US" dirty="0"/>
          </a:p>
        </p:txBody>
      </p:sp>
      <p:sp>
        <p:nvSpPr>
          <p:cNvPr id="3" name="Content Placeholder 2"/>
          <p:cNvSpPr>
            <a:spLocks noGrp="1"/>
          </p:cNvSpPr>
          <p:nvPr>
            <p:ph sz="half" idx="1"/>
          </p:nvPr>
        </p:nvSpPr>
        <p:spPr/>
        <p:txBody>
          <a:bodyPr>
            <a:noAutofit/>
          </a:bodyPr>
          <a:lstStyle/>
          <a:p>
            <a:pPr marL="0" indent="0">
              <a:buNone/>
            </a:pPr>
            <a:r>
              <a:rPr lang="en-US" dirty="0" smtClean="0"/>
              <a:t>Manuals should be for each regular process:</a:t>
            </a:r>
          </a:p>
          <a:p>
            <a:r>
              <a:rPr lang="en-US" dirty="0" smtClean="0"/>
              <a:t>Off site monitoring (web, TV, Radio…)</a:t>
            </a:r>
          </a:p>
          <a:p>
            <a:r>
              <a:rPr lang="en-US" dirty="0" smtClean="0"/>
              <a:t>On-site</a:t>
            </a:r>
          </a:p>
          <a:p>
            <a:r>
              <a:rPr lang="en-US" dirty="0" smtClean="0"/>
              <a:t>Mystery shopping</a:t>
            </a:r>
          </a:p>
          <a:p>
            <a:r>
              <a:rPr lang="en-US" dirty="0" smtClean="0"/>
              <a:t>Database management and data recording</a:t>
            </a:r>
          </a:p>
          <a:p>
            <a:r>
              <a:rPr lang="en-US" dirty="0" smtClean="0"/>
              <a:t>Hot line</a:t>
            </a:r>
          </a:p>
          <a:p>
            <a:r>
              <a:rPr lang="en-US" smtClean="0"/>
              <a:t>….</a:t>
            </a:r>
            <a:endParaRPr lang="en-US" dirty="0" smtClean="0"/>
          </a:p>
          <a:p>
            <a:endParaRPr lang="en-US" dirty="0"/>
          </a:p>
        </p:txBody>
      </p:sp>
      <p:sp>
        <p:nvSpPr>
          <p:cNvPr id="4" name="Content Placeholder 3"/>
          <p:cNvSpPr>
            <a:spLocks noGrp="1"/>
          </p:cNvSpPr>
          <p:nvPr>
            <p:ph sz="half" idx="2"/>
          </p:nvPr>
        </p:nvSpPr>
        <p:spPr/>
        <p:txBody>
          <a:bodyPr>
            <a:normAutofit/>
          </a:bodyPr>
          <a:lstStyle/>
          <a:p>
            <a:pPr marL="0" indent="0" algn="ctr">
              <a:buNone/>
            </a:pPr>
            <a:r>
              <a:rPr lang="en-US" b="1" dirty="0" smtClean="0"/>
              <a:t>PURPOSE</a:t>
            </a:r>
          </a:p>
          <a:p>
            <a:pPr marL="0" indent="0" algn="ctr">
              <a:buNone/>
            </a:pPr>
            <a:r>
              <a:rPr lang="en-US" dirty="0" smtClean="0"/>
              <a:t>Regulate processes so that minimum standards can be kept across supervisors</a:t>
            </a:r>
          </a:p>
          <a:p>
            <a:pPr marL="0" indent="0" algn="ctr">
              <a:buNone/>
            </a:pPr>
            <a:endParaRPr lang="en-US" dirty="0"/>
          </a:p>
          <a:p>
            <a:pPr marL="0" indent="0" algn="ctr">
              <a:buNone/>
            </a:pPr>
            <a:r>
              <a:rPr lang="en-US" dirty="0" smtClean="0"/>
              <a:t>Increase quality of coordination and cooperation level (especially between departments)</a:t>
            </a:r>
            <a:endParaRPr lang="en-US" dirty="0"/>
          </a:p>
        </p:txBody>
      </p:sp>
      <p:sp>
        <p:nvSpPr>
          <p:cNvPr id="5" name="Right Arrow 4"/>
          <p:cNvSpPr/>
          <p:nvPr/>
        </p:nvSpPr>
        <p:spPr>
          <a:xfrm>
            <a:off x="5859262" y="3373515"/>
            <a:ext cx="550416" cy="101205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989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Conduct is NOT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80923"/>
              </p:ext>
            </p:extLst>
          </p:nvPr>
        </p:nvGraphicFramePr>
        <p:xfrm>
          <a:off x="142043" y="1278384"/>
          <a:ext cx="11523215" cy="529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917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31610" y="3042027"/>
            <a:ext cx="7900988" cy="694091"/>
          </a:xfrm>
        </p:spPr>
        <p:txBody>
          <a:bodyPr>
            <a:normAutofit fontScale="90000"/>
          </a:bodyPr>
          <a:lstStyle/>
          <a:p>
            <a:pPr algn="r"/>
            <a:r>
              <a:rPr lang="en-US" dirty="0" smtClean="0">
                <a:solidFill>
                  <a:schemeClr val="accent2"/>
                </a:solidFill>
              </a:rPr>
              <a:t>Questions?</a:t>
            </a:r>
            <a:endParaRPr lang="en-US" dirty="0">
              <a:solidFill>
                <a:schemeClr val="accent2"/>
              </a:solidFill>
            </a:endParaRPr>
          </a:p>
        </p:txBody>
      </p:sp>
      <p:sp>
        <p:nvSpPr>
          <p:cNvPr id="8" name="Text Placeholder 7"/>
          <p:cNvSpPr>
            <a:spLocks noGrp="1"/>
          </p:cNvSpPr>
          <p:nvPr>
            <p:ph type="body" idx="1"/>
          </p:nvPr>
        </p:nvSpPr>
        <p:spPr>
          <a:xfrm>
            <a:off x="1880622" y="4791919"/>
            <a:ext cx="7886700" cy="1423686"/>
          </a:xfrm>
        </p:spPr>
        <p:txBody>
          <a:bodyPr>
            <a:noAutofit/>
          </a:bodyPr>
          <a:lstStyle/>
          <a:p>
            <a:pPr>
              <a:lnSpc>
                <a:spcPct val="100000"/>
              </a:lnSpc>
              <a:spcBef>
                <a:spcPts val="0"/>
              </a:spcBef>
              <a:defRPr/>
            </a:pPr>
            <a:r>
              <a:rPr lang="en-GB" sz="1050" dirty="0">
                <a:solidFill>
                  <a:schemeClr val="tx1"/>
                </a:solidFill>
              </a:rPr>
              <a:t>Armenuhi Mkrtchyan</a:t>
            </a:r>
          </a:p>
          <a:p>
            <a:pPr>
              <a:lnSpc>
                <a:spcPct val="100000"/>
              </a:lnSpc>
              <a:spcBef>
                <a:spcPts val="0"/>
              </a:spcBef>
              <a:defRPr/>
            </a:pPr>
            <a:r>
              <a:rPr lang="en-GB" sz="1050" dirty="0">
                <a:solidFill>
                  <a:schemeClr val="tx1"/>
                </a:solidFill>
              </a:rPr>
              <a:t>Head of Consumer Protection and Financial Education Centre,</a:t>
            </a:r>
          </a:p>
          <a:p>
            <a:pPr>
              <a:lnSpc>
                <a:spcPct val="100000"/>
              </a:lnSpc>
              <a:spcBef>
                <a:spcPts val="0"/>
              </a:spcBef>
              <a:defRPr/>
            </a:pPr>
            <a:r>
              <a:rPr lang="en-GB" sz="1050" dirty="0">
                <a:solidFill>
                  <a:schemeClr val="tx1"/>
                </a:solidFill>
              </a:rPr>
              <a:t>Central Bank of Armenia</a:t>
            </a:r>
          </a:p>
          <a:p>
            <a:pPr>
              <a:lnSpc>
                <a:spcPct val="100000"/>
              </a:lnSpc>
              <a:spcBef>
                <a:spcPts val="0"/>
              </a:spcBef>
              <a:defRPr/>
            </a:pPr>
            <a:r>
              <a:rPr lang="en-GB" sz="1050" dirty="0">
                <a:solidFill>
                  <a:schemeClr val="tx1"/>
                </a:solidFill>
              </a:rPr>
              <a:t>armenuhi.mkrtchyan@cba.am</a:t>
            </a:r>
          </a:p>
          <a:p>
            <a:pPr>
              <a:lnSpc>
                <a:spcPct val="100000"/>
              </a:lnSpc>
              <a:spcBef>
                <a:spcPts val="0"/>
              </a:spcBef>
              <a:defRPr/>
            </a:pPr>
            <a:r>
              <a:rPr lang="en-GB" sz="1050" dirty="0">
                <a:solidFill>
                  <a:schemeClr val="tx1"/>
                </a:solidFill>
                <a:hlinkClick r:id="rId2"/>
              </a:rPr>
              <a:t>www.cba.am</a:t>
            </a:r>
            <a:r>
              <a:rPr lang="en-GB" sz="1050" dirty="0">
                <a:solidFill>
                  <a:schemeClr val="tx1"/>
                </a:solidFill>
              </a:rPr>
              <a:t> – for Armenian legislation</a:t>
            </a:r>
          </a:p>
          <a:p>
            <a:pPr>
              <a:lnSpc>
                <a:spcPct val="100000"/>
              </a:lnSpc>
              <a:spcBef>
                <a:spcPts val="0"/>
              </a:spcBef>
              <a:defRPr/>
            </a:pPr>
            <a:r>
              <a:rPr lang="en-GB" sz="1050" dirty="0">
                <a:solidFill>
                  <a:schemeClr val="tx1"/>
                </a:solidFill>
                <a:hlinkClick r:id="rId3"/>
              </a:rPr>
              <a:t>www.abcfinance.am</a:t>
            </a:r>
            <a:r>
              <a:rPr lang="en-GB" sz="1050" dirty="0">
                <a:solidFill>
                  <a:schemeClr val="tx1"/>
                </a:solidFill>
              </a:rPr>
              <a:t> – financial  education website</a:t>
            </a:r>
          </a:p>
          <a:p>
            <a:pPr>
              <a:lnSpc>
                <a:spcPct val="100000"/>
              </a:lnSpc>
              <a:spcBef>
                <a:spcPts val="0"/>
              </a:spcBef>
            </a:pPr>
            <a:endParaRPr lang="en-US" sz="1050" dirty="0">
              <a:solidFill>
                <a:schemeClr val="tx1"/>
              </a:solidFill>
            </a:endParaRPr>
          </a:p>
        </p:txBody>
      </p:sp>
    </p:spTree>
    <p:extLst>
      <p:ext uri="{BB962C8B-B14F-4D97-AF65-F5344CB8AC3E}">
        <p14:creationId xmlns:p14="http://schemas.microsoft.com/office/powerpoint/2010/main" val="1203861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Process of Supervision</a:t>
            </a:r>
            <a:endParaRPr lang="en-US" cap="small" dirty="0"/>
          </a:p>
        </p:txBody>
      </p:sp>
      <p:sp>
        <p:nvSpPr>
          <p:cNvPr id="4" name="Slide Number Placeholder 3"/>
          <p:cNvSpPr>
            <a:spLocks noGrp="1"/>
          </p:cNvSpPr>
          <p:nvPr>
            <p:ph type="sldNum" sz="quarter" idx="12"/>
          </p:nvPr>
        </p:nvSpPr>
        <p:spPr/>
        <p:txBody>
          <a:bodyPr/>
          <a:lstStyle/>
          <a:p>
            <a:fld id="{36EEB1ED-2F04-42EE-920F-B6228DEFFC90}" type="slidenum">
              <a:rPr lang="en-CA"/>
              <a:pPr/>
              <a:t>51</a:t>
            </a:fld>
            <a:endParaRPr lang="en-CA" dirty="0"/>
          </a:p>
        </p:txBody>
      </p:sp>
      <p:grpSp>
        <p:nvGrpSpPr>
          <p:cNvPr id="15" name="Group 14"/>
          <p:cNvGrpSpPr/>
          <p:nvPr/>
        </p:nvGrpSpPr>
        <p:grpSpPr>
          <a:xfrm>
            <a:off x="3834809" y="1446274"/>
            <a:ext cx="7945859" cy="5133267"/>
            <a:chOff x="4987520" y="1425010"/>
            <a:chExt cx="6793148" cy="5133267"/>
          </a:xfrm>
        </p:grpSpPr>
        <p:sp>
          <p:nvSpPr>
            <p:cNvPr id="17" name="Freeform 16"/>
            <p:cNvSpPr/>
            <p:nvPr/>
          </p:nvSpPr>
          <p:spPr>
            <a:xfrm>
              <a:off x="4987520" y="1425010"/>
              <a:ext cx="6793148" cy="550711"/>
            </a:xfrm>
            <a:custGeom>
              <a:avLst/>
              <a:gdLst>
                <a:gd name="connsiteX0" fmla="*/ 91787 w 550710"/>
                <a:gd name="connsiteY0" fmla="*/ 0 h 6793147"/>
                <a:gd name="connsiteX1" fmla="*/ 458923 w 550710"/>
                <a:gd name="connsiteY1" fmla="*/ 0 h 6793147"/>
                <a:gd name="connsiteX2" fmla="*/ 550710 w 550710"/>
                <a:gd name="connsiteY2" fmla="*/ 91787 h 6793147"/>
                <a:gd name="connsiteX3" fmla="*/ 550710 w 550710"/>
                <a:gd name="connsiteY3" fmla="*/ 6793147 h 6793147"/>
                <a:gd name="connsiteX4" fmla="*/ 550710 w 550710"/>
                <a:gd name="connsiteY4" fmla="*/ 6793147 h 6793147"/>
                <a:gd name="connsiteX5" fmla="*/ 0 w 550710"/>
                <a:gd name="connsiteY5" fmla="*/ 6793147 h 6793147"/>
                <a:gd name="connsiteX6" fmla="*/ 0 w 550710"/>
                <a:gd name="connsiteY6" fmla="*/ 6793147 h 6793147"/>
                <a:gd name="connsiteX7" fmla="*/ 0 w 550710"/>
                <a:gd name="connsiteY7" fmla="*/ 91787 h 6793147"/>
                <a:gd name="connsiteX8" fmla="*/ 91787 w 550710"/>
                <a:gd name="connsiteY8" fmla="*/ 0 h 67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10" h="6793147">
                  <a:moveTo>
                    <a:pt x="550710" y="1132220"/>
                  </a:moveTo>
                  <a:lnTo>
                    <a:pt x="550710" y="5660927"/>
                  </a:lnTo>
                  <a:cubicBezTo>
                    <a:pt x="550710" y="6286237"/>
                    <a:pt x="547379" y="6793141"/>
                    <a:pt x="543269" y="6793141"/>
                  </a:cubicBezTo>
                  <a:lnTo>
                    <a:pt x="0" y="6793141"/>
                  </a:lnTo>
                  <a:lnTo>
                    <a:pt x="0" y="6793141"/>
                  </a:lnTo>
                  <a:lnTo>
                    <a:pt x="0" y="6"/>
                  </a:lnTo>
                  <a:lnTo>
                    <a:pt x="0" y="6"/>
                  </a:lnTo>
                  <a:lnTo>
                    <a:pt x="543269" y="6"/>
                  </a:lnTo>
                  <a:cubicBezTo>
                    <a:pt x="547379" y="6"/>
                    <a:pt x="550710" y="506910"/>
                    <a:pt x="550710" y="1132220"/>
                  </a:cubicBezTo>
                  <a:close/>
                </a:path>
              </a:pathLst>
            </a:cu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2123" rIns="42123" bIns="42124" numCol="1" spcCol="1270" anchor="ctr" anchorCtr="0">
              <a:noAutofit/>
            </a:bodyPr>
            <a:lstStyle/>
            <a:p>
              <a:pPr marL="228600" lvl="1" indent="-228600" algn="l" defTabSz="1066800">
                <a:lnSpc>
                  <a:spcPct val="90000"/>
                </a:lnSpc>
                <a:spcBef>
                  <a:spcPct val="0"/>
                </a:spcBef>
                <a:spcAft>
                  <a:spcPct val="15000"/>
                </a:spcAft>
                <a:buChar char="••"/>
              </a:pPr>
              <a:r>
                <a:rPr lang="en-US" sz="2000" dirty="0"/>
                <a:t>U</a:t>
              </a:r>
              <a:r>
                <a:rPr lang="en-US" sz="2000" kern="1200" dirty="0" smtClean="0"/>
                <a:t>se off-site and on-site thematic examinations, mystery shopping, surveys, monitor media, consumer complaints… </a:t>
              </a:r>
              <a:endParaRPr lang="en-US" sz="2000" kern="1200" dirty="0"/>
            </a:p>
          </p:txBody>
        </p:sp>
        <p:sp>
          <p:nvSpPr>
            <p:cNvPr id="19" name="Freeform 18"/>
            <p:cNvSpPr/>
            <p:nvPr/>
          </p:nvSpPr>
          <p:spPr>
            <a:xfrm>
              <a:off x="4987520" y="2188770"/>
              <a:ext cx="6793148" cy="550711"/>
            </a:xfrm>
            <a:custGeom>
              <a:avLst/>
              <a:gdLst>
                <a:gd name="connsiteX0" fmla="*/ 91787 w 550710"/>
                <a:gd name="connsiteY0" fmla="*/ 0 h 6793147"/>
                <a:gd name="connsiteX1" fmla="*/ 458923 w 550710"/>
                <a:gd name="connsiteY1" fmla="*/ 0 h 6793147"/>
                <a:gd name="connsiteX2" fmla="*/ 550710 w 550710"/>
                <a:gd name="connsiteY2" fmla="*/ 91787 h 6793147"/>
                <a:gd name="connsiteX3" fmla="*/ 550710 w 550710"/>
                <a:gd name="connsiteY3" fmla="*/ 6793147 h 6793147"/>
                <a:gd name="connsiteX4" fmla="*/ 550710 w 550710"/>
                <a:gd name="connsiteY4" fmla="*/ 6793147 h 6793147"/>
                <a:gd name="connsiteX5" fmla="*/ 0 w 550710"/>
                <a:gd name="connsiteY5" fmla="*/ 6793147 h 6793147"/>
                <a:gd name="connsiteX6" fmla="*/ 0 w 550710"/>
                <a:gd name="connsiteY6" fmla="*/ 6793147 h 6793147"/>
                <a:gd name="connsiteX7" fmla="*/ 0 w 550710"/>
                <a:gd name="connsiteY7" fmla="*/ 91787 h 6793147"/>
                <a:gd name="connsiteX8" fmla="*/ 91787 w 550710"/>
                <a:gd name="connsiteY8" fmla="*/ 0 h 67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10" h="6793147">
                  <a:moveTo>
                    <a:pt x="550710" y="1132220"/>
                  </a:moveTo>
                  <a:lnTo>
                    <a:pt x="550710" y="5660927"/>
                  </a:lnTo>
                  <a:cubicBezTo>
                    <a:pt x="550710" y="6286237"/>
                    <a:pt x="547379" y="6793141"/>
                    <a:pt x="543269" y="6793141"/>
                  </a:cubicBezTo>
                  <a:lnTo>
                    <a:pt x="0" y="6793141"/>
                  </a:lnTo>
                  <a:lnTo>
                    <a:pt x="0" y="6793141"/>
                  </a:lnTo>
                  <a:lnTo>
                    <a:pt x="0" y="6"/>
                  </a:lnTo>
                  <a:lnTo>
                    <a:pt x="0" y="6"/>
                  </a:lnTo>
                  <a:lnTo>
                    <a:pt x="543269" y="6"/>
                  </a:lnTo>
                  <a:cubicBezTo>
                    <a:pt x="547379" y="6"/>
                    <a:pt x="550710" y="506910"/>
                    <a:pt x="550710" y="1132220"/>
                  </a:cubicBezTo>
                  <a:close/>
                </a:path>
              </a:pathLst>
            </a:custGeom>
            <a:ln>
              <a:noFill/>
            </a:ln>
          </p:spPr>
          <p:style>
            <a:lnRef idx="2">
              <a:schemeClr val="accent2">
                <a:hueOff val="-242561"/>
                <a:satOff val="-13988"/>
                <a:lumOff val="143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2123" rIns="42123" bIns="42124" numCol="1" spcCol="1270" anchor="ctr" anchorCtr="0">
              <a:noAutofit/>
            </a:bodyPr>
            <a:lstStyle/>
            <a:p>
              <a:pPr marL="228600" lvl="1" indent="-228600" defTabSz="1066800">
                <a:lnSpc>
                  <a:spcPct val="90000"/>
                </a:lnSpc>
                <a:spcBef>
                  <a:spcPct val="0"/>
                </a:spcBef>
                <a:spcAft>
                  <a:spcPct val="15000"/>
                </a:spcAft>
                <a:buFontTx/>
                <a:buChar char="••"/>
              </a:pPr>
              <a:r>
                <a:rPr lang="en-US" sz="2000" kern="1200" dirty="0" smtClean="0"/>
                <a:t>Identification of FSPs and themes for supervision, resources, scope of review, </a:t>
              </a:r>
              <a:r>
                <a:rPr lang="en-US" sz="2000" dirty="0"/>
                <a:t>areas of focus based on </a:t>
              </a:r>
              <a:r>
                <a:rPr lang="en-US" sz="2000" dirty="0" smtClean="0"/>
                <a:t>risks</a:t>
              </a:r>
              <a:endParaRPr lang="en-US" sz="2000" kern="1200" dirty="0"/>
            </a:p>
          </p:txBody>
        </p:sp>
        <p:sp>
          <p:nvSpPr>
            <p:cNvPr id="21" name="Freeform 20"/>
            <p:cNvSpPr/>
            <p:nvPr/>
          </p:nvSpPr>
          <p:spPr>
            <a:xfrm>
              <a:off x="4987520" y="2952529"/>
              <a:ext cx="6793148" cy="551001"/>
            </a:xfrm>
            <a:custGeom>
              <a:avLst/>
              <a:gdLst>
                <a:gd name="connsiteX0" fmla="*/ 91835 w 551000"/>
                <a:gd name="connsiteY0" fmla="*/ 0 h 6793147"/>
                <a:gd name="connsiteX1" fmla="*/ 459165 w 551000"/>
                <a:gd name="connsiteY1" fmla="*/ 0 h 6793147"/>
                <a:gd name="connsiteX2" fmla="*/ 551000 w 551000"/>
                <a:gd name="connsiteY2" fmla="*/ 91835 h 6793147"/>
                <a:gd name="connsiteX3" fmla="*/ 551000 w 551000"/>
                <a:gd name="connsiteY3" fmla="*/ 6793147 h 6793147"/>
                <a:gd name="connsiteX4" fmla="*/ 551000 w 551000"/>
                <a:gd name="connsiteY4" fmla="*/ 6793147 h 6793147"/>
                <a:gd name="connsiteX5" fmla="*/ 0 w 551000"/>
                <a:gd name="connsiteY5" fmla="*/ 6793147 h 6793147"/>
                <a:gd name="connsiteX6" fmla="*/ 0 w 551000"/>
                <a:gd name="connsiteY6" fmla="*/ 6793147 h 6793147"/>
                <a:gd name="connsiteX7" fmla="*/ 0 w 551000"/>
                <a:gd name="connsiteY7" fmla="*/ 91835 h 6793147"/>
                <a:gd name="connsiteX8" fmla="*/ 91835 w 551000"/>
                <a:gd name="connsiteY8" fmla="*/ 0 h 67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000" h="6793147">
                  <a:moveTo>
                    <a:pt x="551000" y="1132216"/>
                  </a:moveTo>
                  <a:lnTo>
                    <a:pt x="551000" y="5660931"/>
                  </a:lnTo>
                  <a:cubicBezTo>
                    <a:pt x="551000" y="6286232"/>
                    <a:pt x="547665" y="6793141"/>
                    <a:pt x="543551" y="6793141"/>
                  </a:cubicBezTo>
                  <a:lnTo>
                    <a:pt x="0" y="6793141"/>
                  </a:lnTo>
                  <a:lnTo>
                    <a:pt x="0" y="6793141"/>
                  </a:lnTo>
                  <a:lnTo>
                    <a:pt x="0" y="6"/>
                  </a:lnTo>
                  <a:lnTo>
                    <a:pt x="0" y="6"/>
                  </a:lnTo>
                  <a:lnTo>
                    <a:pt x="543551" y="6"/>
                  </a:lnTo>
                  <a:cubicBezTo>
                    <a:pt x="547665" y="6"/>
                    <a:pt x="551000" y="506915"/>
                    <a:pt x="551000" y="1132216"/>
                  </a:cubicBezTo>
                  <a:close/>
                </a:path>
              </a:pathLst>
            </a:custGeom>
            <a:ln>
              <a:noFill/>
            </a:ln>
          </p:spPr>
          <p:style>
            <a:lnRef idx="2">
              <a:schemeClr val="accent2">
                <a:hueOff val="-485121"/>
                <a:satOff val="-27976"/>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2138" rIns="42138" bIns="42139" numCol="1" spcCol="1270" anchor="ctr" anchorCtr="0">
              <a:noAutofit/>
            </a:bodyPr>
            <a:lstStyle/>
            <a:p>
              <a:pPr marL="228600" lvl="1" indent="-228600" algn="l" defTabSz="1066800">
                <a:lnSpc>
                  <a:spcPct val="90000"/>
                </a:lnSpc>
                <a:spcBef>
                  <a:spcPct val="0"/>
                </a:spcBef>
                <a:spcAft>
                  <a:spcPct val="15000"/>
                </a:spcAft>
                <a:buChar char="••"/>
              </a:pPr>
              <a:r>
                <a:rPr lang="en-US" sz="2000" kern="1200" dirty="0" smtClean="0"/>
                <a:t>Collect necessary data or request information from FSP or other sources</a:t>
              </a:r>
              <a:endParaRPr lang="en-US" sz="2000" kern="1200" dirty="0"/>
            </a:p>
          </p:txBody>
        </p:sp>
        <p:sp>
          <p:nvSpPr>
            <p:cNvPr id="23" name="Freeform 22"/>
            <p:cNvSpPr/>
            <p:nvPr/>
          </p:nvSpPr>
          <p:spPr>
            <a:xfrm>
              <a:off x="4987520" y="3741109"/>
              <a:ext cx="6793148" cy="550711"/>
            </a:xfrm>
            <a:custGeom>
              <a:avLst/>
              <a:gdLst>
                <a:gd name="connsiteX0" fmla="*/ 91787 w 550710"/>
                <a:gd name="connsiteY0" fmla="*/ 0 h 6793147"/>
                <a:gd name="connsiteX1" fmla="*/ 458923 w 550710"/>
                <a:gd name="connsiteY1" fmla="*/ 0 h 6793147"/>
                <a:gd name="connsiteX2" fmla="*/ 550710 w 550710"/>
                <a:gd name="connsiteY2" fmla="*/ 91787 h 6793147"/>
                <a:gd name="connsiteX3" fmla="*/ 550710 w 550710"/>
                <a:gd name="connsiteY3" fmla="*/ 6793147 h 6793147"/>
                <a:gd name="connsiteX4" fmla="*/ 550710 w 550710"/>
                <a:gd name="connsiteY4" fmla="*/ 6793147 h 6793147"/>
                <a:gd name="connsiteX5" fmla="*/ 0 w 550710"/>
                <a:gd name="connsiteY5" fmla="*/ 6793147 h 6793147"/>
                <a:gd name="connsiteX6" fmla="*/ 0 w 550710"/>
                <a:gd name="connsiteY6" fmla="*/ 6793147 h 6793147"/>
                <a:gd name="connsiteX7" fmla="*/ 0 w 550710"/>
                <a:gd name="connsiteY7" fmla="*/ 91787 h 6793147"/>
                <a:gd name="connsiteX8" fmla="*/ 91787 w 550710"/>
                <a:gd name="connsiteY8" fmla="*/ 0 h 67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10" h="6793147">
                  <a:moveTo>
                    <a:pt x="550710" y="1132220"/>
                  </a:moveTo>
                  <a:lnTo>
                    <a:pt x="550710" y="5660927"/>
                  </a:lnTo>
                  <a:cubicBezTo>
                    <a:pt x="550710" y="6286237"/>
                    <a:pt x="547379" y="6793141"/>
                    <a:pt x="543269" y="6793141"/>
                  </a:cubicBezTo>
                  <a:lnTo>
                    <a:pt x="0" y="6793141"/>
                  </a:lnTo>
                  <a:lnTo>
                    <a:pt x="0" y="6793141"/>
                  </a:lnTo>
                  <a:lnTo>
                    <a:pt x="0" y="6"/>
                  </a:lnTo>
                  <a:lnTo>
                    <a:pt x="0" y="6"/>
                  </a:lnTo>
                  <a:lnTo>
                    <a:pt x="543269" y="6"/>
                  </a:lnTo>
                  <a:cubicBezTo>
                    <a:pt x="547379" y="6"/>
                    <a:pt x="550710" y="506910"/>
                    <a:pt x="550710" y="1132220"/>
                  </a:cubicBezTo>
                  <a:close/>
                </a:path>
              </a:pathLst>
            </a:custGeom>
            <a:ln>
              <a:noFill/>
            </a:ln>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2123" rIns="42123" bIns="42124" numCol="1" spcCol="1270" anchor="ctr" anchorCtr="0">
              <a:noAutofit/>
            </a:bodyPr>
            <a:lstStyle/>
            <a:p>
              <a:pPr marL="228600" lvl="1" indent="-228600" defTabSz="1066800">
                <a:lnSpc>
                  <a:spcPct val="90000"/>
                </a:lnSpc>
                <a:spcBef>
                  <a:spcPct val="0"/>
                </a:spcBef>
                <a:spcAft>
                  <a:spcPct val="15000"/>
                </a:spcAft>
                <a:buChar char="••"/>
              </a:pPr>
              <a:r>
                <a:rPr lang="en-US" sz="2000" dirty="0"/>
                <a:t>Assess the situation, consult actively with all relevant parties </a:t>
              </a:r>
            </a:p>
          </p:txBody>
        </p:sp>
        <p:sp>
          <p:nvSpPr>
            <p:cNvPr id="25" name="Freeform 24"/>
            <p:cNvSpPr/>
            <p:nvPr/>
          </p:nvSpPr>
          <p:spPr>
            <a:xfrm>
              <a:off x="4987520" y="4480048"/>
              <a:ext cx="6793148" cy="550711"/>
            </a:xfrm>
            <a:custGeom>
              <a:avLst/>
              <a:gdLst>
                <a:gd name="connsiteX0" fmla="*/ 91787 w 550710"/>
                <a:gd name="connsiteY0" fmla="*/ 0 h 6793147"/>
                <a:gd name="connsiteX1" fmla="*/ 458923 w 550710"/>
                <a:gd name="connsiteY1" fmla="*/ 0 h 6793147"/>
                <a:gd name="connsiteX2" fmla="*/ 550710 w 550710"/>
                <a:gd name="connsiteY2" fmla="*/ 91787 h 6793147"/>
                <a:gd name="connsiteX3" fmla="*/ 550710 w 550710"/>
                <a:gd name="connsiteY3" fmla="*/ 6793147 h 6793147"/>
                <a:gd name="connsiteX4" fmla="*/ 550710 w 550710"/>
                <a:gd name="connsiteY4" fmla="*/ 6793147 h 6793147"/>
                <a:gd name="connsiteX5" fmla="*/ 0 w 550710"/>
                <a:gd name="connsiteY5" fmla="*/ 6793147 h 6793147"/>
                <a:gd name="connsiteX6" fmla="*/ 0 w 550710"/>
                <a:gd name="connsiteY6" fmla="*/ 6793147 h 6793147"/>
                <a:gd name="connsiteX7" fmla="*/ 0 w 550710"/>
                <a:gd name="connsiteY7" fmla="*/ 91787 h 6793147"/>
                <a:gd name="connsiteX8" fmla="*/ 91787 w 550710"/>
                <a:gd name="connsiteY8" fmla="*/ 0 h 67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10" h="6793147">
                  <a:moveTo>
                    <a:pt x="550710" y="1132220"/>
                  </a:moveTo>
                  <a:lnTo>
                    <a:pt x="550710" y="5660927"/>
                  </a:lnTo>
                  <a:cubicBezTo>
                    <a:pt x="550710" y="6286237"/>
                    <a:pt x="547379" y="6793141"/>
                    <a:pt x="543269" y="6793141"/>
                  </a:cubicBezTo>
                  <a:lnTo>
                    <a:pt x="0" y="6793141"/>
                  </a:lnTo>
                  <a:lnTo>
                    <a:pt x="0" y="6793141"/>
                  </a:lnTo>
                  <a:lnTo>
                    <a:pt x="0" y="6"/>
                  </a:lnTo>
                  <a:lnTo>
                    <a:pt x="0" y="6"/>
                  </a:lnTo>
                  <a:lnTo>
                    <a:pt x="543269" y="6"/>
                  </a:lnTo>
                  <a:cubicBezTo>
                    <a:pt x="547379" y="6"/>
                    <a:pt x="550710" y="506910"/>
                    <a:pt x="550710" y="1132220"/>
                  </a:cubicBezTo>
                  <a:close/>
                </a:path>
              </a:pathLst>
            </a:custGeom>
            <a:ln>
              <a:noFill/>
            </a:ln>
          </p:spPr>
          <p:style>
            <a:lnRef idx="2">
              <a:schemeClr val="accent2">
                <a:hueOff val="-970242"/>
                <a:satOff val="-55952"/>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2123" rIns="42123" bIns="42124" numCol="1" spcCol="1270" anchor="ctr" anchorCtr="0">
              <a:noAutofit/>
            </a:bodyPr>
            <a:lstStyle/>
            <a:p>
              <a:pPr marL="228600" lvl="1" indent="-228600" defTabSz="1066800">
                <a:lnSpc>
                  <a:spcPct val="90000"/>
                </a:lnSpc>
                <a:spcBef>
                  <a:spcPct val="0"/>
                </a:spcBef>
                <a:spcAft>
                  <a:spcPct val="15000"/>
                </a:spcAft>
                <a:buFontTx/>
                <a:buChar char="••"/>
              </a:pPr>
              <a:r>
                <a:rPr lang="en-US" sz="2000" dirty="0" smtClean="0"/>
                <a:t>Ensure </a:t>
              </a:r>
              <a:r>
                <a:rPr lang="en-US" sz="2000" dirty="0"/>
                <a:t>the supervisory action is proportionate and leads to the desired general outcome of changing the culture towards </a:t>
              </a:r>
              <a:r>
                <a:rPr lang="en-US" sz="2000" dirty="0" smtClean="0"/>
                <a:t>TFC </a:t>
              </a:r>
              <a:endParaRPr lang="en-US" sz="2000" dirty="0"/>
            </a:p>
          </p:txBody>
        </p:sp>
        <p:sp>
          <p:nvSpPr>
            <p:cNvPr id="27" name="Freeform 26"/>
            <p:cNvSpPr/>
            <p:nvPr/>
          </p:nvSpPr>
          <p:spPr>
            <a:xfrm>
              <a:off x="4987520" y="5243807"/>
              <a:ext cx="6793148" cy="550711"/>
            </a:xfrm>
            <a:custGeom>
              <a:avLst/>
              <a:gdLst>
                <a:gd name="connsiteX0" fmla="*/ 91787 w 550710"/>
                <a:gd name="connsiteY0" fmla="*/ 0 h 6793147"/>
                <a:gd name="connsiteX1" fmla="*/ 458923 w 550710"/>
                <a:gd name="connsiteY1" fmla="*/ 0 h 6793147"/>
                <a:gd name="connsiteX2" fmla="*/ 550710 w 550710"/>
                <a:gd name="connsiteY2" fmla="*/ 91787 h 6793147"/>
                <a:gd name="connsiteX3" fmla="*/ 550710 w 550710"/>
                <a:gd name="connsiteY3" fmla="*/ 6793147 h 6793147"/>
                <a:gd name="connsiteX4" fmla="*/ 550710 w 550710"/>
                <a:gd name="connsiteY4" fmla="*/ 6793147 h 6793147"/>
                <a:gd name="connsiteX5" fmla="*/ 0 w 550710"/>
                <a:gd name="connsiteY5" fmla="*/ 6793147 h 6793147"/>
                <a:gd name="connsiteX6" fmla="*/ 0 w 550710"/>
                <a:gd name="connsiteY6" fmla="*/ 6793147 h 6793147"/>
                <a:gd name="connsiteX7" fmla="*/ 0 w 550710"/>
                <a:gd name="connsiteY7" fmla="*/ 91787 h 6793147"/>
                <a:gd name="connsiteX8" fmla="*/ 91787 w 550710"/>
                <a:gd name="connsiteY8" fmla="*/ 0 h 67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10" h="6793147">
                  <a:moveTo>
                    <a:pt x="550710" y="1132220"/>
                  </a:moveTo>
                  <a:lnTo>
                    <a:pt x="550710" y="5660927"/>
                  </a:lnTo>
                  <a:cubicBezTo>
                    <a:pt x="550710" y="6286237"/>
                    <a:pt x="547379" y="6793141"/>
                    <a:pt x="543269" y="6793141"/>
                  </a:cubicBezTo>
                  <a:lnTo>
                    <a:pt x="0" y="6793141"/>
                  </a:lnTo>
                  <a:lnTo>
                    <a:pt x="0" y="6793141"/>
                  </a:lnTo>
                  <a:lnTo>
                    <a:pt x="0" y="6"/>
                  </a:lnTo>
                  <a:lnTo>
                    <a:pt x="0" y="6"/>
                  </a:lnTo>
                  <a:lnTo>
                    <a:pt x="543269" y="6"/>
                  </a:lnTo>
                  <a:cubicBezTo>
                    <a:pt x="547379" y="6"/>
                    <a:pt x="550710" y="506910"/>
                    <a:pt x="550710" y="1132220"/>
                  </a:cubicBezTo>
                  <a:close/>
                </a:path>
              </a:pathLst>
            </a:custGeom>
            <a:ln>
              <a:noFill/>
            </a:ln>
          </p:spPr>
          <p:style>
            <a:lnRef idx="2">
              <a:schemeClr val="accent2">
                <a:hueOff val="-1212803"/>
                <a:satOff val="-69940"/>
                <a:lumOff val="71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2124" rIns="42123" bIns="42123" numCol="1" spcCol="1270" anchor="ctr" anchorCtr="0">
              <a:noAutofit/>
            </a:bodyPr>
            <a:lstStyle/>
            <a:p>
              <a:pPr marL="228600" lvl="1" indent="-228600" defTabSz="1066800">
                <a:lnSpc>
                  <a:spcPct val="90000"/>
                </a:lnSpc>
                <a:spcBef>
                  <a:spcPct val="0"/>
                </a:spcBef>
                <a:spcAft>
                  <a:spcPct val="15000"/>
                </a:spcAft>
                <a:buChar char="••"/>
              </a:pPr>
              <a:r>
                <a:rPr lang="en-US" sz="2000" dirty="0" smtClean="0"/>
                <a:t>Monitor the </a:t>
              </a:r>
              <a:r>
                <a:rPr lang="en-US" sz="2000" dirty="0"/>
                <a:t>corrective </a:t>
              </a:r>
              <a:r>
                <a:rPr lang="en-US" sz="2000" dirty="0" smtClean="0"/>
                <a:t>actions, actively </a:t>
              </a:r>
              <a:r>
                <a:rPr lang="en-US" sz="2000" dirty="0"/>
                <a:t>follow up on any agreed or ordered action, assess effectiveness of the action </a:t>
              </a:r>
            </a:p>
          </p:txBody>
        </p:sp>
        <p:sp>
          <p:nvSpPr>
            <p:cNvPr id="29" name="Freeform 28"/>
            <p:cNvSpPr/>
            <p:nvPr/>
          </p:nvSpPr>
          <p:spPr>
            <a:xfrm>
              <a:off x="4987520" y="6007566"/>
              <a:ext cx="6793148" cy="550711"/>
            </a:xfrm>
            <a:custGeom>
              <a:avLst/>
              <a:gdLst>
                <a:gd name="connsiteX0" fmla="*/ 91787 w 550710"/>
                <a:gd name="connsiteY0" fmla="*/ 0 h 6793147"/>
                <a:gd name="connsiteX1" fmla="*/ 458923 w 550710"/>
                <a:gd name="connsiteY1" fmla="*/ 0 h 6793147"/>
                <a:gd name="connsiteX2" fmla="*/ 550710 w 550710"/>
                <a:gd name="connsiteY2" fmla="*/ 91787 h 6793147"/>
                <a:gd name="connsiteX3" fmla="*/ 550710 w 550710"/>
                <a:gd name="connsiteY3" fmla="*/ 6793147 h 6793147"/>
                <a:gd name="connsiteX4" fmla="*/ 550710 w 550710"/>
                <a:gd name="connsiteY4" fmla="*/ 6793147 h 6793147"/>
                <a:gd name="connsiteX5" fmla="*/ 0 w 550710"/>
                <a:gd name="connsiteY5" fmla="*/ 6793147 h 6793147"/>
                <a:gd name="connsiteX6" fmla="*/ 0 w 550710"/>
                <a:gd name="connsiteY6" fmla="*/ 6793147 h 6793147"/>
                <a:gd name="connsiteX7" fmla="*/ 0 w 550710"/>
                <a:gd name="connsiteY7" fmla="*/ 91787 h 6793147"/>
                <a:gd name="connsiteX8" fmla="*/ 91787 w 550710"/>
                <a:gd name="connsiteY8" fmla="*/ 0 h 67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10" h="6793147">
                  <a:moveTo>
                    <a:pt x="550710" y="1132220"/>
                  </a:moveTo>
                  <a:lnTo>
                    <a:pt x="550710" y="5660927"/>
                  </a:lnTo>
                  <a:cubicBezTo>
                    <a:pt x="550710" y="6286237"/>
                    <a:pt x="547379" y="6793141"/>
                    <a:pt x="543269" y="6793141"/>
                  </a:cubicBezTo>
                  <a:lnTo>
                    <a:pt x="0" y="6793141"/>
                  </a:lnTo>
                  <a:lnTo>
                    <a:pt x="0" y="6793141"/>
                  </a:lnTo>
                  <a:lnTo>
                    <a:pt x="0" y="6"/>
                  </a:lnTo>
                  <a:lnTo>
                    <a:pt x="0" y="6"/>
                  </a:lnTo>
                  <a:lnTo>
                    <a:pt x="543269" y="6"/>
                  </a:lnTo>
                  <a:cubicBezTo>
                    <a:pt x="547379" y="6"/>
                    <a:pt x="550710" y="506910"/>
                    <a:pt x="550710" y="1132220"/>
                  </a:cubicBezTo>
                  <a:close/>
                </a:path>
              </a:pathLst>
            </a:custGeom>
            <a:ln>
              <a:noFill/>
            </a:ln>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42124" rIns="42123" bIns="42123" numCol="1" spcCol="1270" anchor="ctr" anchorCtr="0">
              <a:noAutofit/>
            </a:bodyPr>
            <a:lstStyle/>
            <a:p>
              <a:pPr marL="228600" lvl="1" indent="-228600" algn="l" defTabSz="1066800">
                <a:lnSpc>
                  <a:spcPct val="90000"/>
                </a:lnSpc>
                <a:spcBef>
                  <a:spcPct val="0"/>
                </a:spcBef>
                <a:spcAft>
                  <a:spcPct val="15000"/>
                </a:spcAft>
                <a:buChar char="••"/>
              </a:pPr>
              <a:r>
                <a:rPr lang="en-US" sz="2000" kern="1200" dirty="0" smtClean="0"/>
                <a:t>Communication of results</a:t>
              </a:r>
              <a:endParaRPr lang="en-US" sz="2000" kern="1200" dirty="0"/>
            </a:p>
          </p:txBody>
        </p:sp>
      </p:grpSp>
      <p:graphicFrame>
        <p:nvGraphicFramePr>
          <p:cNvPr id="14" name="Content Placeholder 13"/>
          <p:cNvGraphicFramePr>
            <a:graphicFrameLocks noGrp="1"/>
          </p:cNvGraphicFramePr>
          <p:nvPr>
            <p:ph sz="half" idx="1"/>
            <p:extLst/>
          </p:nvPr>
        </p:nvGraphicFramePr>
        <p:xfrm>
          <a:off x="1" y="1421823"/>
          <a:ext cx="4465673" cy="5203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1937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 Supervision</a:t>
            </a:r>
            <a:endParaRPr lang="en-US" dirty="0"/>
          </a:p>
        </p:txBody>
      </p:sp>
      <p:sp>
        <p:nvSpPr>
          <p:cNvPr id="5" name="Text Placeholder 4"/>
          <p:cNvSpPr>
            <a:spLocks noGrp="1"/>
          </p:cNvSpPr>
          <p:nvPr>
            <p:ph type="body" idx="1"/>
          </p:nvPr>
        </p:nvSpPr>
        <p:spPr/>
        <p:txBody>
          <a:bodyPr/>
          <a:lstStyle/>
          <a:p>
            <a:pPr marL="342900" indent="-342900">
              <a:buFont typeface="Arial" panose="020B0604020202020204" pitchFamily="34" charset="0"/>
              <a:buChar char="•"/>
            </a:pPr>
            <a:r>
              <a:rPr lang="en-US" dirty="0" smtClean="0"/>
              <a:t>Is the set of tools the same as prudential?</a:t>
            </a:r>
          </a:p>
          <a:p>
            <a:pPr marL="342900" indent="-342900">
              <a:buFont typeface="Arial" panose="020B0604020202020204" pitchFamily="34" charset="0"/>
              <a:buChar char="•"/>
            </a:pPr>
            <a:r>
              <a:rPr lang="en-US" dirty="0" smtClean="0"/>
              <a:t>What approaches – compliance vs risk-based supervision?</a:t>
            </a:r>
            <a:endParaRPr lang="en-US" dirty="0"/>
          </a:p>
        </p:txBody>
      </p:sp>
    </p:spTree>
    <p:extLst>
      <p:ext uri="{BB962C8B-B14F-4D97-AF65-F5344CB8AC3E}">
        <p14:creationId xmlns:p14="http://schemas.microsoft.com/office/powerpoint/2010/main" val="2437208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Supervision Tools</a:t>
            </a:r>
            <a:endParaRPr lang="en-US" dirty="0"/>
          </a:p>
        </p:txBody>
      </p:sp>
      <p:grpSp>
        <p:nvGrpSpPr>
          <p:cNvPr id="2" name="Group 1"/>
          <p:cNvGrpSpPr/>
          <p:nvPr/>
        </p:nvGrpSpPr>
        <p:grpSpPr>
          <a:xfrm>
            <a:off x="4887685" y="911887"/>
            <a:ext cx="6629400" cy="5099539"/>
            <a:chOff x="4887685" y="911887"/>
            <a:chExt cx="6629400" cy="5099539"/>
          </a:xfrm>
        </p:grpSpPr>
        <p:sp>
          <p:nvSpPr>
            <p:cNvPr id="3" name="Freeform 2"/>
            <p:cNvSpPr/>
            <p:nvPr/>
          </p:nvSpPr>
          <p:spPr>
            <a:xfrm>
              <a:off x="8997913" y="4379574"/>
              <a:ext cx="2519172" cy="1631852"/>
            </a:xfrm>
            <a:custGeom>
              <a:avLst/>
              <a:gdLst>
                <a:gd name="connsiteX0" fmla="*/ 0 w 2519172"/>
                <a:gd name="connsiteY0" fmla="*/ 163185 h 1631852"/>
                <a:gd name="connsiteX1" fmla="*/ 163185 w 2519172"/>
                <a:gd name="connsiteY1" fmla="*/ 0 h 1631852"/>
                <a:gd name="connsiteX2" fmla="*/ 2355987 w 2519172"/>
                <a:gd name="connsiteY2" fmla="*/ 0 h 1631852"/>
                <a:gd name="connsiteX3" fmla="*/ 2519172 w 2519172"/>
                <a:gd name="connsiteY3" fmla="*/ 163185 h 1631852"/>
                <a:gd name="connsiteX4" fmla="*/ 2519172 w 2519172"/>
                <a:gd name="connsiteY4" fmla="*/ 1468667 h 1631852"/>
                <a:gd name="connsiteX5" fmla="*/ 2355987 w 2519172"/>
                <a:gd name="connsiteY5" fmla="*/ 1631852 h 1631852"/>
                <a:gd name="connsiteX6" fmla="*/ 163185 w 2519172"/>
                <a:gd name="connsiteY6" fmla="*/ 1631852 h 1631852"/>
                <a:gd name="connsiteX7" fmla="*/ 0 w 2519172"/>
                <a:gd name="connsiteY7" fmla="*/ 1468667 h 1631852"/>
                <a:gd name="connsiteX8" fmla="*/ 0 w 2519172"/>
                <a:gd name="connsiteY8" fmla="*/ 163185 h 163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172" h="1631852">
                  <a:moveTo>
                    <a:pt x="0" y="163185"/>
                  </a:moveTo>
                  <a:cubicBezTo>
                    <a:pt x="0" y="73060"/>
                    <a:pt x="73060" y="0"/>
                    <a:pt x="163185" y="0"/>
                  </a:cubicBezTo>
                  <a:lnTo>
                    <a:pt x="2355987" y="0"/>
                  </a:lnTo>
                  <a:cubicBezTo>
                    <a:pt x="2446112" y="0"/>
                    <a:pt x="2519172" y="73060"/>
                    <a:pt x="2519172" y="163185"/>
                  </a:cubicBezTo>
                  <a:lnTo>
                    <a:pt x="2519172" y="1468667"/>
                  </a:lnTo>
                  <a:cubicBezTo>
                    <a:pt x="2519172" y="1558792"/>
                    <a:pt x="2446112" y="1631852"/>
                    <a:pt x="2355987" y="1631852"/>
                  </a:cubicBezTo>
                  <a:lnTo>
                    <a:pt x="163185" y="1631852"/>
                  </a:lnTo>
                  <a:cubicBezTo>
                    <a:pt x="73060" y="1631852"/>
                    <a:pt x="0" y="1558792"/>
                    <a:pt x="0" y="1468667"/>
                  </a:cubicBezTo>
                  <a:lnTo>
                    <a:pt x="0" y="1631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0178" tIns="512389" rIns="104426" bIns="104426" numCol="1" spcCol="1270" anchor="t" anchorCtr="0">
              <a:noAutofit/>
            </a:bodyPr>
            <a:lstStyle/>
            <a:p>
              <a:pPr marL="171450" lvl="1" indent="-171450" algn="r" defTabSz="800100">
                <a:lnSpc>
                  <a:spcPct val="90000"/>
                </a:lnSpc>
                <a:spcBef>
                  <a:spcPct val="0"/>
                </a:spcBef>
                <a:spcAft>
                  <a:spcPct val="15000"/>
                </a:spcAft>
                <a:buChar char="••"/>
              </a:pPr>
              <a:r>
                <a:rPr lang="en-US" sz="1800" kern="1200" dirty="0" smtClean="0"/>
                <a:t>On-site</a:t>
              </a:r>
              <a:endParaRPr lang="en-US" sz="1800" kern="1200" dirty="0"/>
            </a:p>
            <a:p>
              <a:pPr marL="171450" lvl="1" indent="-171450" algn="r" defTabSz="800100">
                <a:lnSpc>
                  <a:spcPct val="90000"/>
                </a:lnSpc>
                <a:spcBef>
                  <a:spcPct val="0"/>
                </a:spcBef>
                <a:spcAft>
                  <a:spcPct val="15000"/>
                </a:spcAft>
                <a:buChar char="••"/>
              </a:pPr>
              <a:r>
                <a:rPr lang="en-US" sz="1800" kern="1200" dirty="0" smtClean="0"/>
                <a:t>Mystery shopping</a:t>
              </a:r>
              <a:endParaRPr lang="en-US" sz="1800" kern="1200" dirty="0"/>
            </a:p>
            <a:p>
              <a:pPr marL="171450" lvl="1" indent="-171450" algn="r" defTabSz="800100">
                <a:lnSpc>
                  <a:spcPct val="90000"/>
                </a:lnSpc>
                <a:spcBef>
                  <a:spcPct val="0"/>
                </a:spcBef>
                <a:spcAft>
                  <a:spcPct val="15000"/>
                </a:spcAft>
                <a:buChar char="••"/>
              </a:pPr>
              <a:r>
                <a:rPr lang="en-US" sz="1800" kern="1200" dirty="0" smtClean="0"/>
                <a:t>Focus group</a:t>
              </a:r>
              <a:endParaRPr lang="en-US" sz="1800" kern="1200" dirty="0"/>
            </a:p>
          </p:txBody>
        </p:sp>
        <p:sp>
          <p:nvSpPr>
            <p:cNvPr id="5" name="Freeform 4"/>
            <p:cNvSpPr/>
            <p:nvPr/>
          </p:nvSpPr>
          <p:spPr>
            <a:xfrm>
              <a:off x="4887685" y="4379574"/>
              <a:ext cx="2519172" cy="1631852"/>
            </a:xfrm>
            <a:custGeom>
              <a:avLst/>
              <a:gdLst>
                <a:gd name="connsiteX0" fmla="*/ 0 w 2519172"/>
                <a:gd name="connsiteY0" fmla="*/ 163185 h 1631852"/>
                <a:gd name="connsiteX1" fmla="*/ 163185 w 2519172"/>
                <a:gd name="connsiteY1" fmla="*/ 0 h 1631852"/>
                <a:gd name="connsiteX2" fmla="*/ 2355987 w 2519172"/>
                <a:gd name="connsiteY2" fmla="*/ 0 h 1631852"/>
                <a:gd name="connsiteX3" fmla="*/ 2519172 w 2519172"/>
                <a:gd name="connsiteY3" fmla="*/ 163185 h 1631852"/>
                <a:gd name="connsiteX4" fmla="*/ 2519172 w 2519172"/>
                <a:gd name="connsiteY4" fmla="*/ 1468667 h 1631852"/>
                <a:gd name="connsiteX5" fmla="*/ 2355987 w 2519172"/>
                <a:gd name="connsiteY5" fmla="*/ 1631852 h 1631852"/>
                <a:gd name="connsiteX6" fmla="*/ 163185 w 2519172"/>
                <a:gd name="connsiteY6" fmla="*/ 1631852 h 1631852"/>
                <a:gd name="connsiteX7" fmla="*/ 0 w 2519172"/>
                <a:gd name="connsiteY7" fmla="*/ 1468667 h 1631852"/>
                <a:gd name="connsiteX8" fmla="*/ 0 w 2519172"/>
                <a:gd name="connsiteY8" fmla="*/ 163185 h 163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172" h="1631852">
                  <a:moveTo>
                    <a:pt x="0" y="163185"/>
                  </a:moveTo>
                  <a:cubicBezTo>
                    <a:pt x="0" y="73060"/>
                    <a:pt x="73060" y="0"/>
                    <a:pt x="163185" y="0"/>
                  </a:cubicBezTo>
                  <a:lnTo>
                    <a:pt x="2355987" y="0"/>
                  </a:lnTo>
                  <a:cubicBezTo>
                    <a:pt x="2446112" y="0"/>
                    <a:pt x="2519172" y="73060"/>
                    <a:pt x="2519172" y="163185"/>
                  </a:cubicBezTo>
                  <a:lnTo>
                    <a:pt x="2519172" y="1468667"/>
                  </a:lnTo>
                  <a:cubicBezTo>
                    <a:pt x="2519172" y="1558792"/>
                    <a:pt x="2446112" y="1631852"/>
                    <a:pt x="2355987" y="1631852"/>
                  </a:cubicBezTo>
                  <a:lnTo>
                    <a:pt x="163185" y="1631852"/>
                  </a:lnTo>
                  <a:cubicBezTo>
                    <a:pt x="73060" y="1631852"/>
                    <a:pt x="0" y="1558792"/>
                    <a:pt x="0" y="1468667"/>
                  </a:cubicBezTo>
                  <a:lnTo>
                    <a:pt x="0" y="1631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4426" tIns="512389" rIns="860178" bIns="10442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Hard tools</a:t>
              </a:r>
              <a:endParaRPr lang="en-US" sz="1800" kern="1200" dirty="0"/>
            </a:p>
            <a:p>
              <a:pPr marL="171450" lvl="1" indent="-171450" algn="l" defTabSz="800100">
                <a:lnSpc>
                  <a:spcPct val="90000"/>
                </a:lnSpc>
                <a:spcBef>
                  <a:spcPct val="0"/>
                </a:spcBef>
                <a:spcAft>
                  <a:spcPct val="15000"/>
                </a:spcAft>
                <a:buChar char="••"/>
              </a:pPr>
              <a:r>
                <a:rPr lang="en-US" sz="1800" kern="1200" dirty="0" smtClean="0"/>
                <a:t>Soft tools</a:t>
              </a:r>
              <a:endParaRPr lang="en-US" sz="1800" kern="1200" dirty="0"/>
            </a:p>
          </p:txBody>
        </p:sp>
        <p:sp>
          <p:nvSpPr>
            <p:cNvPr id="6" name="Freeform 5"/>
            <p:cNvSpPr/>
            <p:nvPr/>
          </p:nvSpPr>
          <p:spPr>
            <a:xfrm>
              <a:off x="8997913" y="911887"/>
              <a:ext cx="2519172" cy="1631852"/>
            </a:xfrm>
            <a:custGeom>
              <a:avLst/>
              <a:gdLst>
                <a:gd name="connsiteX0" fmla="*/ 0 w 2519172"/>
                <a:gd name="connsiteY0" fmla="*/ 163185 h 1631852"/>
                <a:gd name="connsiteX1" fmla="*/ 163185 w 2519172"/>
                <a:gd name="connsiteY1" fmla="*/ 0 h 1631852"/>
                <a:gd name="connsiteX2" fmla="*/ 2355987 w 2519172"/>
                <a:gd name="connsiteY2" fmla="*/ 0 h 1631852"/>
                <a:gd name="connsiteX3" fmla="*/ 2519172 w 2519172"/>
                <a:gd name="connsiteY3" fmla="*/ 163185 h 1631852"/>
                <a:gd name="connsiteX4" fmla="*/ 2519172 w 2519172"/>
                <a:gd name="connsiteY4" fmla="*/ 1468667 h 1631852"/>
                <a:gd name="connsiteX5" fmla="*/ 2355987 w 2519172"/>
                <a:gd name="connsiteY5" fmla="*/ 1631852 h 1631852"/>
                <a:gd name="connsiteX6" fmla="*/ 163185 w 2519172"/>
                <a:gd name="connsiteY6" fmla="*/ 1631852 h 1631852"/>
                <a:gd name="connsiteX7" fmla="*/ 0 w 2519172"/>
                <a:gd name="connsiteY7" fmla="*/ 1468667 h 1631852"/>
                <a:gd name="connsiteX8" fmla="*/ 0 w 2519172"/>
                <a:gd name="connsiteY8" fmla="*/ 163185 h 163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172" h="1631852">
                  <a:moveTo>
                    <a:pt x="0" y="163185"/>
                  </a:moveTo>
                  <a:cubicBezTo>
                    <a:pt x="0" y="73060"/>
                    <a:pt x="73060" y="0"/>
                    <a:pt x="163185" y="0"/>
                  </a:cubicBezTo>
                  <a:lnTo>
                    <a:pt x="2355987" y="0"/>
                  </a:lnTo>
                  <a:cubicBezTo>
                    <a:pt x="2446112" y="0"/>
                    <a:pt x="2519172" y="73060"/>
                    <a:pt x="2519172" y="163185"/>
                  </a:cubicBezTo>
                  <a:lnTo>
                    <a:pt x="2519172" y="1468667"/>
                  </a:lnTo>
                  <a:cubicBezTo>
                    <a:pt x="2519172" y="1558792"/>
                    <a:pt x="2446112" y="1631852"/>
                    <a:pt x="2355987" y="1631852"/>
                  </a:cubicBezTo>
                  <a:lnTo>
                    <a:pt x="163185" y="1631852"/>
                  </a:lnTo>
                  <a:cubicBezTo>
                    <a:pt x="73060" y="1631852"/>
                    <a:pt x="0" y="1558792"/>
                    <a:pt x="0" y="1468667"/>
                  </a:cubicBezTo>
                  <a:lnTo>
                    <a:pt x="0" y="1631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0178" tIns="104426" rIns="104426" bIns="512389"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FSP level </a:t>
              </a:r>
              <a:endParaRPr lang="en-US" sz="1800" kern="1200" dirty="0"/>
            </a:p>
            <a:p>
              <a:pPr marL="171450" lvl="1" indent="-171450" algn="l" defTabSz="800100">
                <a:lnSpc>
                  <a:spcPct val="90000"/>
                </a:lnSpc>
                <a:spcBef>
                  <a:spcPct val="0"/>
                </a:spcBef>
                <a:spcAft>
                  <a:spcPct val="15000"/>
                </a:spcAft>
                <a:buChar char="••"/>
              </a:pPr>
              <a:r>
                <a:rPr lang="en-US" sz="1800" kern="1200" dirty="0" smtClean="0"/>
                <a:t>off-site &amp; other  </a:t>
              </a:r>
              <a:endParaRPr lang="en-US" sz="1800" kern="1200" dirty="0"/>
            </a:p>
            <a:p>
              <a:pPr marL="171450" lvl="1" indent="-171450" algn="l" defTabSz="800100">
                <a:lnSpc>
                  <a:spcPct val="90000"/>
                </a:lnSpc>
                <a:spcBef>
                  <a:spcPct val="0"/>
                </a:spcBef>
                <a:spcAft>
                  <a:spcPct val="15000"/>
                </a:spcAft>
                <a:buChar char="••"/>
              </a:pPr>
              <a:r>
                <a:rPr lang="en-US" sz="1800" kern="1200" dirty="0" smtClean="0"/>
                <a:t>all media</a:t>
              </a:r>
              <a:endParaRPr lang="en-US" sz="1800" kern="1200" dirty="0"/>
            </a:p>
          </p:txBody>
        </p:sp>
        <p:sp>
          <p:nvSpPr>
            <p:cNvPr id="7" name="Freeform 6"/>
            <p:cNvSpPr/>
            <p:nvPr/>
          </p:nvSpPr>
          <p:spPr>
            <a:xfrm>
              <a:off x="4887685" y="911887"/>
              <a:ext cx="2519172" cy="1631852"/>
            </a:xfrm>
            <a:custGeom>
              <a:avLst/>
              <a:gdLst>
                <a:gd name="connsiteX0" fmla="*/ 0 w 2519172"/>
                <a:gd name="connsiteY0" fmla="*/ 163185 h 1631852"/>
                <a:gd name="connsiteX1" fmla="*/ 163185 w 2519172"/>
                <a:gd name="connsiteY1" fmla="*/ 0 h 1631852"/>
                <a:gd name="connsiteX2" fmla="*/ 2355987 w 2519172"/>
                <a:gd name="connsiteY2" fmla="*/ 0 h 1631852"/>
                <a:gd name="connsiteX3" fmla="*/ 2519172 w 2519172"/>
                <a:gd name="connsiteY3" fmla="*/ 163185 h 1631852"/>
                <a:gd name="connsiteX4" fmla="*/ 2519172 w 2519172"/>
                <a:gd name="connsiteY4" fmla="*/ 1468667 h 1631852"/>
                <a:gd name="connsiteX5" fmla="*/ 2355987 w 2519172"/>
                <a:gd name="connsiteY5" fmla="*/ 1631852 h 1631852"/>
                <a:gd name="connsiteX6" fmla="*/ 163185 w 2519172"/>
                <a:gd name="connsiteY6" fmla="*/ 1631852 h 1631852"/>
                <a:gd name="connsiteX7" fmla="*/ 0 w 2519172"/>
                <a:gd name="connsiteY7" fmla="*/ 1468667 h 1631852"/>
                <a:gd name="connsiteX8" fmla="*/ 0 w 2519172"/>
                <a:gd name="connsiteY8" fmla="*/ 163185 h 163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172" h="1631852">
                  <a:moveTo>
                    <a:pt x="0" y="163185"/>
                  </a:moveTo>
                  <a:cubicBezTo>
                    <a:pt x="0" y="73060"/>
                    <a:pt x="73060" y="0"/>
                    <a:pt x="163185" y="0"/>
                  </a:cubicBezTo>
                  <a:lnTo>
                    <a:pt x="2355987" y="0"/>
                  </a:lnTo>
                  <a:cubicBezTo>
                    <a:pt x="2446112" y="0"/>
                    <a:pt x="2519172" y="73060"/>
                    <a:pt x="2519172" y="163185"/>
                  </a:cubicBezTo>
                  <a:lnTo>
                    <a:pt x="2519172" y="1468667"/>
                  </a:lnTo>
                  <a:cubicBezTo>
                    <a:pt x="2519172" y="1558792"/>
                    <a:pt x="2446112" y="1631852"/>
                    <a:pt x="2355987" y="1631852"/>
                  </a:cubicBezTo>
                  <a:lnTo>
                    <a:pt x="163185" y="1631852"/>
                  </a:lnTo>
                  <a:cubicBezTo>
                    <a:pt x="73060" y="1631852"/>
                    <a:pt x="0" y="1558792"/>
                    <a:pt x="0" y="1468667"/>
                  </a:cubicBezTo>
                  <a:lnTo>
                    <a:pt x="0" y="16318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4426" tIns="104426" rIns="860178" bIns="512389"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Market level</a:t>
              </a:r>
              <a:endParaRPr lang="en-US" sz="1800" kern="1200" dirty="0"/>
            </a:p>
            <a:p>
              <a:pPr marL="171450" lvl="1" indent="-171450" algn="l" defTabSz="800100">
                <a:lnSpc>
                  <a:spcPct val="90000"/>
                </a:lnSpc>
                <a:spcBef>
                  <a:spcPct val="0"/>
                </a:spcBef>
                <a:spcAft>
                  <a:spcPct val="15000"/>
                </a:spcAft>
                <a:buChar char="••"/>
              </a:pPr>
              <a:r>
                <a:rPr lang="en-US" sz="1800" kern="1200" dirty="0" smtClean="0"/>
                <a:t>Red flags/ systemic risks</a:t>
              </a:r>
              <a:endParaRPr lang="en-US" sz="1800" kern="1200" dirty="0"/>
            </a:p>
            <a:p>
              <a:pPr marL="171450" lvl="1" indent="-171450" algn="l" defTabSz="800100">
                <a:lnSpc>
                  <a:spcPct val="90000"/>
                </a:lnSpc>
                <a:spcBef>
                  <a:spcPct val="0"/>
                </a:spcBef>
                <a:spcAft>
                  <a:spcPct val="15000"/>
                </a:spcAft>
                <a:buChar char="••"/>
              </a:pPr>
              <a:r>
                <a:rPr lang="en-US" sz="1800" kern="1200" dirty="0" smtClean="0"/>
                <a:t>Media, Complaints …</a:t>
              </a:r>
              <a:endParaRPr lang="en-US" sz="1800" kern="1200" dirty="0"/>
            </a:p>
          </p:txBody>
        </p:sp>
        <p:sp>
          <p:nvSpPr>
            <p:cNvPr id="8" name="Freeform 7"/>
            <p:cNvSpPr/>
            <p:nvPr/>
          </p:nvSpPr>
          <p:spPr>
            <a:xfrm>
              <a:off x="5943289" y="1202561"/>
              <a:ext cx="2208100" cy="2208100"/>
            </a:xfrm>
            <a:custGeom>
              <a:avLst/>
              <a:gdLst>
                <a:gd name="connsiteX0" fmla="*/ 0 w 2208100"/>
                <a:gd name="connsiteY0" fmla="*/ 2208100 h 2208100"/>
                <a:gd name="connsiteX1" fmla="*/ 2208100 w 2208100"/>
                <a:gd name="connsiteY1" fmla="*/ 0 h 2208100"/>
                <a:gd name="connsiteX2" fmla="*/ 2208100 w 2208100"/>
                <a:gd name="connsiteY2" fmla="*/ 2208100 h 2208100"/>
                <a:gd name="connsiteX3" fmla="*/ 0 w 2208100"/>
                <a:gd name="connsiteY3" fmla="*/ 2208100 h 2208100"/>
              </a:gdLst>
              <a:ahLst/>
              <a:cxnLst>
                <a:cxn ang="0">
                  <a:pos x="connsiteX0" y="connsiteY0"/>
                </a:cxn>
                <a:cxn ang="0">
                  <a:pos x="connsiteX1" y="connsiteY1"/>
                </a:cxn>
                <a:cxn ang="0">
                  <a:pos x="connsiteX2" y="connsiteY2"/>
                </a:cxn>
                <a:cxn ang="0">
                  <a:pos x="connsiteX3" y="connsiteY3"/>
                </a:cxn>
              </a:cxnLst>
              <a:rect l="l" t="t" r="r" b="b"/>
              <a:pathLst>
                <a:path w="2208100" h="2208100">
                  <a:moveTo>
                    <a:pt x="0" y="2208100"/>
                  </a:moveTo>
                  <a:cubicBezTo>
                    <a:pt x="0" y="988600"/>
                    <a:pt x="988600" y="0"/>
                    <a:pt x="2208100" y="0"/>
                  </a:cubicBezTo>
                  <a:lnTo>
                    <a:pt x="2208100" y="2208100"/>
                  </a:lnTo>
                  <a:lnTo>
                    <a:pt x="0" y="22081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4754" tIns="774754"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Emerging risks</a:t>
              </a:r>
              <a:endParaRPr lang="en-US" sz="1800" b="1" kern="1200" dirty="0"/>
            </a:p>
          </p:txBody>
        </p:sp>
        <p:sp>
          <p:nvSpPr>
            <p:cNvPr id="9" name="Freeform 8"/>
            <p:cNvSpPr/>
            <p:nvPr/>
          </p:nvSpPr>
          <p:spPr>
            <a:xfrm>
              <a:off x="8253380" y="1202561"/>
              <a:ext cx="2208100" cy="2208100"/>
            </a:xfrm>
            <a:custGeom>
              <a:avLst/>
              <a:gdLst>
                <a:gd name="connsiteX0" fmla="*/ 0 w 2208100"/>
                <a:gd name="connsiteY0" fmla="*/ 2208100 h 2208100"/>
                <a:gd name="connsiteX1" fmla="*/ 2208100 w 2208100"/>
                <a:gd name="connsiteY1" fmla="*/ 0 h 2208100"/>
                <a:gd name="connsiteX2" fmla="*/ 2208100 w 2208100"/>
                <a:gd name="connsiteY2" fmla="*/ 2208100 h 2208100"/>
                <a:gd name="connsiteX3" fmla="*/ 0 w 2208100"/>
                <a:gd name="connsiteY3" fmla="*/ 2208100 h 2208100"/>
              </a:gdLst>
              <a:ahLst/>
              <a:cxnLst>
                <a:cxn ang="0">
                  <a:pos x="connsiteX0" y="connsiteY0"/>
                </a:cxn>
                <a:cxn ang="0">
                  <a:pos x="connsiteX1" y="connsiteY1"/>
                </a:cxn>
                <a:cxn ang="0">
                  <a:pos x="connsiteX2" y="connsiteY2"/>
                </a:cxn>
                <a:cxn ang="0">
                  <a:pos x="connsiteX3" y="connsiteY3"/>
                </a:cxn>
              </a:cxnLst>
              <a:rect l="l" t="t" r="r" b="b"/>
              <a:pathLst>
                <a:path w="2208100" h="2208100">
                  <a:moveTo>
                    <a:pt x="0" y="0"/>
                  </a:moveTo>
                  <a:cubicBezTo>
                    <a:pt x="1219500" y="0"/>
                    <a:pt x="2208100" y="988600"/>
                    <a:pt x="2208100" y="2208100"/>
                  </a:cubicBezTo>
                  <a:lnTo>
                    <a:pt x="0" y="22081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788978" rIns="788978" bIns="142240" numCol="1" spcCol="1270" anchor="ctr" anchorCtr="0">
              <a:noAutofit/>
            </a:bodyPr>
            <a:lstStyle/>
            <a:p>
              <a:pPr lvl="0" algn="ctr" defTabSz="889000">
                <a:lnSpc>
                  <a:spcPct val="90000"/>
                </a:lnSpc>
                <a:spcBef>
                  <a:spcPct val="0"/>
                </a:spcBef>
                <a:spcAft>
                  <a:spcPct val="35000"/>
                </a:spcAft>
              </a:pPr>
              <a:r>
                <a:rPr lang="en-US" b="1" kern="1200" dirty="0" smtClean="0"/>
                <a:t>Monitoring</a:t>
              </a:r>
              <a:endParaRPr lang="en-US" b="1" kern="1200" dirty="0"/>
            </a:p>
          </p:txBody>
        </p:sp>
        <p:sp>
          <p:nvSpPr>
            <p:cNvPr id="11" name="Freeform 10"/>
            <p:cNvSpPr/>
            <p:nvPr/>
          </p:nvSpPr>
          <p:spPr>
            <a:xfrm rot="21600000">
              <a:off x="8253380" y="3512651"/>
              <a:ext cx="2208100" cy="2208101"/>
            </a:xfrm>
            <a:custGeom>
              <a:avLst/>
              <a:gdLst>
                <a:gd name="connsiteX0" fmla="*/ 0 w 2208100"/>
                <a:gd name="connsiteY0" fmla="*/ 2208100 h 2208100"/>
                <a:gd name="connsiteX1" fmla="*/ 2208100 w 2208100"/>
                <a:gd name="connsiteY1" fmla="*/ 0 h 2208100"/>
                <a:gd name="connsiteX2" fmla="*/ 2208100 w 2208100"/>
                <a:gd name="connsiteY2" fmla="*/ 2208100 h 2208100"/>
                <a:gd name="connsiteX3" fmla="*/ 0 w 2208100"/>
                <a:gd name="connsiteY3" fmla="*/ 2208100 h 2208100"/>
              </a:gdLst>
              <a:ahLst/>
              <a:cxnLst>
                <a:cxn ang="0">
                  <a:pos x="connsiteX0" y="connsiteY0"/>
                </a:cxn>
                <a:cxn ang="0">
                  <a:pos x="connsiteX1" y="connsiteY1"/>
                </a:cxn>
                <a:cxn ang="0">
                  <a:pos x="connsiteX2" y="connsiteY2"/>
                </a:cxn>
                <a:cxn ang="0">
                  <a:pos x="connsiteX3" y="connsiteY3"/>
                </a:cxn>
              </a:cxnLst>
              <a:rect l="l" t="t" r="r" b="b"/>
              <a:pathLst>
                <a:path w="2208100" h="2208100">
                  <a:moveTo>
                    <a:pt x="2208100" y="0"/>
                  </a:moveTo>
                  <a:cubicBezTo>
                    <a:pt x="2208100" y="1219500"/>
                    <a:pt x="1219500" y="2208100"/>
                    <a:pt x="0" y="2208100"/>
                  </a:cubicBezTo>
                  <a:lnTo>
                    <a:pt x="0" y="0"/>
                  </a:lnTo>
                  <a:lnTo>
                    <a:pt x="220810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7" rIns="774754" bIns="774754" numCol="1" spcCol="1270" anchor="ctr" anchorCtr="0">
              <a:noAutofit/>
            </a:bodyPr>
            <a:lstStyle/>
            <a:p>
              <a:pPr lvl="0" algn="ctr" defTabSz="800100">
                <a:lnSpc>
                  <a:spcPct val="90000"/>
                </a:lnSpc>
                <a:spcBef>
                  <a:spcPct val="0"/>
                </a:spcBef>
                <a:spcAft>
                  <a:spcPct val="35000"/>
                </a:spcAft>
                <a:tabLst>
                  <a:tab pos="1257300" algn="l"/>
                </a:tabLst>
              </a:pPr>
              <a:r>
                <a:rPr lang="en-US" sz="1800" b="1" kern="1200" dirty="0" smtClean="0"/>
                <a:t>Investigation</a:t>
              </a:r>
              <a:endParaRPr lang="en-US" sz="1800" b="1" kern="1200" dirty="0"/>
            </a:p>
          </p:txBody>
        </p:sp>
        <p:sp>
          <p:nvSpPr>
            <p:cNvPr id="13" name="Freeform 12"/>
            <p:cNvSpPr/>
            <p:nvPr/>
          </p:nvSpPr>
          <p:spPr>
            <a:xfrm rot="21600000">
              <a:off x="5943289" y="3512652"/>
              <a:ext cx="2208100" cy="2208100"/>
            </a:xfrm>
            <a:custGeom>
              <a:avLst/>
              <a:gdLst>
                <a:gd name="connsiteX0" fmla="*/ 0 w 2208100"/>
                <a:gd name="connsiteY0" fmla="*/ 2208100 h 2208100"/>
                <a:gd name="connsiteX1" fmla="*/ 2208100 w 2208100"/>
                <a:gd name="connsiteY1" fmla="*/ 0 h 2208100"/>
                <a:gd name="connsiteX2" fmla="*/ 2208100 w 2208100"/>
                <a:gd name="connsiteY2" fmla="*/ 2208100 h 2208100"/>
                <a:gd name="connsiteX3" fmla="*/ 0 w 2208100"/>
                <a:gd name="connsiteY3" fmla="*/ 2208100 h 2208100"/>
              </a:gdLst>
              <a:ahLst/>
              <a:cxnLst>
                <a:cxn ang="0">
                  <a:pos x="connsiteX0" y="connsiteY0"/>
                </a:cxn>
                <a:cxn ang="0">
                  <a:pos x="connsiteX1" y="connsiteY1"/>
                </a:cxn>
                <a:cxn ang="0">
                  <a:pos x="connsiteX2" y="connsiteY2"/>
                </a:cxn>
                <a:cxn ang="0">
                  <a:pos x="connsiteX3" y="connsiteY3"/>
                </a:cxn>
              </a:cxnLst>
              <a:rect l="l" t="t" r="r" b="b"/>
              <a:pathLst>
                <a:path w="2208100" h="2208100">
                  <a:moveTo>
                    <a:pt x="2208100" y="2208100"/>
                  </a:moveTo>
                  <a:cubicBezTo>
                    <a:pt x="988600" y="2208100"/>
                    <a:pt x="0" y="1219500"/>
                    <a:pt x="0" y="0"/>
                  </a:cubicBezTo>
                  <a:lnTo>
                    <a:pt x="2208100" y="0"/>
                  </a:lnTo>
                  <a:lnTo>
                    <a:pt x="2208100" y="22081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4754" tIns="128015" rIns="128016" bIns="774754" numCol="1" spcCol="1270" anchor="ctr" anchorCtr="0">
              <a:noAutofit/>
            </a:bodyPr>
            <a:lstStyle/>
            <a:p>
              <a:pPr marL="0" lvl="0" indent="0" algn="ctr" defTabSz="800100">
                <a:lnSpc>
                  <a:spcPct val="90000"/>
                </a:lnSpc>
                <a:spcBef>
                  <a:spcPct val="0"/>
                </a:spcBef>
                <a:spcAft>
                  <a:spcPct val="35000"/>
                </a:spcAft>
              </a:pPr>
              <a:r>
                <a:rPr lang="en-US" sz="1800" b="1" kern="1200" dirty="0" smtClean="0"/>
                <a:t>Enforcement</a:t>
              </a:r>
              <a:endParaRPr lang="en-US" sz="1800" b="1" kern="1200" dirty="0"/>
            </a:p>
          </p:txBody>
        </p:sp>
        <p:sp>
          <p:nvSpPr>
            <p:cNvPr id="14" name="Circular Arrow 13"/>
            <p:cNvSpPr/>
            <p:nvPr/>
          </p:nvSpPr>
          <p:spPr>
            <a:xfrm>
              <a:off x="7821194" y="3002698"/>
              <a:ext cx="762381" cy="662940"/>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7821194" y="3257675"/>
              <a:ext cx="762381" cy="662940"/>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12" name="Text Placeholder 11"/>
          <p:cNvSpPr>
            <a:spLocks noGrp="1"/>
          </p:cNvSpPr>
          <p:nvPr>
            <p:ph type="body" sz="half" idx="2"/>
          </p:nvPr>
        </p:nvSpPr>
        <p:spPr/>
        <p:txBody>
          <a:bodyPr>
            <a:normAutofit/>
          </a:bodyPr>
          <a:lstStyle/>
          <a:p>
            <a:endParaRPr lang="en-US" dirty="0" smtClean="0">
              <a:solidFill>
                <a:schemeClr val="bg1">
                  <a:lumMod val="50000"/>
                </a:schemeClr>
              </a:solidFill>
            </a:endParaRPr>
          </a:p>
          <a:p>
            <a:endParaRPr lang="en-US" dirty="0">
              <a:solidFill>
                <a:schemeClr val="bg1">
                  <a:lumMod val="50000"/>
                </a:schemeClr>
              </a:solidFill>
            </a:endParaRPr>
          </a:p>
          <a:p>
            <a:endParaRPr lang="en-US" dirty="0" smtClean="0">
              <a:solidFill>
                <a:schemeClr val="bg1">
                  <a:lumMod val="50000"/>
                </a:schemeClr>
              </a:solidFill>
            </a:endParaRPr>
          </a:p>
          <a:p>
            <a:endParaRPr lang="en-US" dirty="0">
              <a:solidFill>
                <a:schemeClr val="bg1">
                  <a:lumMod val="50000"/>
                </a:schemeClr>
              </a:solidFill>
            </a:endParaRPr>
          </a:p>
          <a:p>
            <a:endParaRPr lang="en-US" dirty="0" smtClean="0">
              <a:solidFill>
                <a:schemeClr val="bg1">
                  <a:lumMod val="50000"/>
                </a:schemeClr>
              </a:solidFill>
              <a:sym typeface="Wingdings" panose="05000000000000000000" pitchFamily="2" charset="2"/>
            </a:endParaRPr>
          </a:p>
          <a:p>
            <a:endParaRPr lang="en-US" dirty="0">
              <a:solidFill>
                <a:schemeClr val="bg1">
                  <a:lumMod val="50000"/>
                </a:schemeClr>
              </a:solidFill>
            </a:endParaRPr>
          </a:p>
        </p:txBody>
      </p:sp>
    </p:spTree>
    <p:extLst>
      <p:ext uri="{BB962C8B-B14F-4D97-AF65-F5344CB8AC3E}">
        <p14:creationId xmlns:p14="http://schemas.microsoft.com/office/powerpoint/2010/main" val="2375441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Supervision Tools</a:t>
            </a:r>
            <a:endParaRPr lang="en-US" dirty="0"/>
          </a:p>
        </p:txBody>
      </p:sp>
      <p:grpSp>
        <p:nvGrpSpPr>
          <p:cNvPr id="17" name="Group 16"/>
          <p:cNvGrpSpPr/>
          <p:nvPr/>
        </p:nvGrpSpPr>
        <p:grpSpPr>
          <a:xfrm>
            <a:off x="853352" y="1847850"/>
            <a:ext cx="10463523" cy="4509407"/>
            <a:chOff x="853352" y="1847850"/>
            <a:chExt cx="10463523" cy="4509407"/>
          </a:xfrm>
        </p:grpSpPr>
        <p:sp>
          <p:nvSpPr>
            <p:cNvPr id="18" name="Freeform 17"/>
            <p:cNvSpPr/>
            <p:nvPr/>
          </p:nvSpPr>
          <p:spPr>
            <a:xfrm>
              <a:off x="853352" y="1847850"/>
              <a:ext cx="1881928" cy="449121"/>
            </a:xfrm>
            <a:custGeom>
              <a:avLst/>
              <a:gdLst>
                <a:gd name="connsiteX0" fmla="*/ 0 w 1881928"/>
                <a:gd name="connsiteY0" fmla="*/ 0 h 449121"/>
                <a:gd name="connsiteX1" fmla="*/ 1881928 w 1881928"/>
                <a:gd name="connsiteY1" fmla="*/ 0 h 449121"/>
                <a:gd name="connsiteX2" fmla="*/ 1881928 w 1881928"/>
                <a:gd name="connsiteY2" fmla="*/ 449121 h 449121"/>
                <a:gd name="connsiteX3" fmla="*/ 0 w 1881928"/>
                <a:gd name="connsiteY3" fmla="*/ 449121 h 449121"/>
                <a:gd name="connsiteX4" fmla="*/ 0 w 1881928"/>
                <a:gd name="connsiteY4" fmla="*/ 0 h 44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449121">
                  <a:moveTo>
                    <a:pt x="0" y="0"/>
                  </a:moveTo>
                  <a:lnTo>
                    <a:pt x="1881928" y="0"/>
                  </a:lnTo>
                  <a:lnTo>
                    <a:pt x="1881928" y="449121"/>
                  </a:lnTo>
                  <a:lnTo>
                    <a:pt x="0" y="449121"/>
                  </a:lnTo>
                  <a:lnTo>
                    <a:pt x="0" y="0"/>
                  </a:lnTo>
                  <a:close/>
                </a:path>
              </a:pathLst>
            </a:custGeom>
            <a:solidFill>
              <a:schemeClr val="accent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Emerging risks</a:t>
              </a:r>
              <a:endParaRPr lang="en-US" sz="2000" kern="1200" dirty="0">
                <a:solidFill>
                  <a:schemeClr val="bg1"/>
                </a:solidFill>
              </a:endParaRPr>
            </a:p>
          </p:txBody>
        </p:sp>
        <p:sp>
          <p:nvSpPr>
            <p:cNvPr id="19" name="Freeform 18"/>
            <p:cNvSpPr/>
            <p:nvPr/>
          </p:nvSpPr>
          <p:spPr>
            <a:xfrm>
              <a:off x="853352" y="2296971"/>
              <a:ext cx="1881928" cy="4060286"/>
            </a:xfrm>
            <a:custGeom>
              <a:avLst/>
              <a:gdLst>
                <a:gd name="connsiteX0" fmla="*/ 0 w 1881928"/>
                <a:gd name="connsiteY0" fmla="*/ 0 h 2187942"/>
                <a:gd name="connsiteX1" fmla="*/ 1881928 w 1881928"/>
                <a:gd name="connsiteY1" fmla="*/ 0 h 2187942"/>
                <a:gd name="connsiteX2" fmla="*/ 1881928 w 1881928"/>
                <a:gd name="connsiteY2" fmla="*/ 2187942 h 2187942"/>
                <a:gd name="connsiteX3" fmla="*/ 0 w 1881928"/>
                <a:gd name="connsiteY3" fmla="*/ 2187942 h 2187942"/>
                <a:gd name="connsiteX4" fmla="*/ 0 w 1881928"/>
                <a:gd name="connsiteY4" fmla="*/ 0 h 218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2187942">
                  <a:moveTo>
                    <a:pt x="0" y="0"/>
                  </a:moveTo>
                  <a:lnTo>
                    <a:pt x="1881928" y="0"/>
                  </a:lnTo>
                  <a:lnTo>
                    <a:pt x="1881928" y="2187942"/>
                  </a:lnTo>
                  <a:lnTo>
                    <a:pt x="0" y="2187942"/>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dirty="0" smtClean="0"/>
                <a:t>Thematic </a:t>
              </a:r>
              <a:r>
                <a:rPr lang="en-US" sz="1800" kern="1200" dirty="0" smtClean="0"/>
                <a:t>research</a:t>
              </a:r>
              <a:endParaRPr lang="en-US" sz="1800" kern="1200" dirty="0"/>
            </a:p>
            <a:p>
              <a:pPr marL="0" lvl="1" algn="l" defTabSz="800100">
                <a:lnSpc>
                  <a:spcPct val="90000"/>
                </a:lnSpc>
                <a:spcBef>
                  <a:spcPct val="0"/>
                </a:spcBef>
                <a:spcAft>
                  <a:spcPct val="15000"/>
                </a:spcAft>
              </a:pPr>
              <a:endParaRPr lang="en-US" sz="1800" kern="1200" dirty="0" smtClean="0"/>
            </a:p>
            <a:p>
              <a:pPr marL="171450" lvl="1" indent="-171450" algn="l" defTabSz="800100">
                <a:lnSpc>
                  <a:spcPct val="90000"/>
                </a:lnSpc>
                <a:spcBef>
                  <a:spcPct val="0"/>
                </a:spcBef>
                <a:spcAft>
                  <a:spcPct val="15000"/>
                </a:spcAft>
                <a:buChar char="••"/>
              </a:pPr>
              <a:r>
                <a:rPr lang="en-US" sz="1800" kern="1200" dirty="0" smtClean="0">
                  <a:solidFill>
                    <a:schemeClr val="accent2"/>
                  </a:solidFill>
                </a:rPr>
                <a:t>Red flags from media, complaints, hot line, innovations </a:t>
              </a:r>
              <a:r>
                <a:rPr lang="en-US" sz="1800" b="1" kern="1200" dirty="0" smtClean="0">
                  <a:solidFill>
                    <a:schemeClr val="accent1"/>
                  </a:solidFill>
                </a:rPr>
                <a:t>…</a:t>
              </a:r>
              <a:endParaRPr lang="en-US" sz="1800" b="1" kern="1200" dirty="0">
                <a:solidFill>
                  <a:schemeClr val="accent1"/>
                </a:solidFill>
              </a:endParaRPr>
            </a:p>
          </p:txBody>
        </p:sp>
        <p:sp>
          <p:nvSpPr>
            <p:cNvPr id="20" name="Freeform 19"/>
            <p:cNvSpPr/>
            <p:nvPr/>
          </p:nvSpPr>
          <p:spPr>
            <a:xfrm>
              <a:off x="2998751" y="1847850"/>
              <a:ext cx="1881928" cy="449121"/>
            </a:xfrm>
            <a:custGeom>
              <a:avLst/>
              <a:gdLst>
                <a:gd name="connsiteX0" fmla="*/ 0 w 1881928"/>
                <a:gd name="connsiteY0" fmla="*/ 0 h 449121"/>
                <a:gd name="connsiteX1" fmla="*/ 1881928 w 1881928"/>
                <a:gd name="connsiteY1" fmla="*/ 0 h 449121"/>
                <a:gd name="connsiteX2" fmla="*/ 1881928 w 1881928"/>
                <a:gd name="connsiteY2" fmla="*/ 449121 h 449121"/>
                <a:gd name="connsiteX3" fmla="*/ 0 w 1881928"/>
                <a:gd name="connsiteY3" fmla="*/ 449121 h 449121"/>
                <a:gd name="connsiteX4" fmla="*/ 0 w 1881928"/>
                <a:gd name="connsiteY4" fmla="*/ 0 h 44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449121">
                  <a:moveTo>
                    <a:pt x="0" y="0"/>
                  </a:moveTo>
                  <a:lnTo>
                    <a:pt x="1881928" y="0"/>
                  </a:lnTo>
                  <a:lnTo>
                    <a:pt x="1881928" y="449121"/>
                  </a:lnTo>
                  <a:lnTo>
                    <a:pt x="0" y="449121"/>
                  </a:lnTo>
                  <a:lnTo>
                    <a:pt x="0" y="0"/>
                  </a:lnTo>
                  <a:close/>
                </a:path>
              </a:pathLst>
            </a:custGeom>
            <a:solidFill>
              <a:schemeClr val="accent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Monitoring</a:t>
              </a:r>
              <a:endParaRPr lang="en-US" sz="2000" kern="1200" dirty="0">
                <a:solidFill>
                  <a:schemeClr val="bg1"/>
                </a:solidFill>
              </a:endParaRPr>
            </a:p>
          </p:txBody>
        </p:sp>
        <p:sp>
          <p:nvSpPr>
            <p:cNvPr id="21" name="Freeform 20"/>
            <p:cNvSpPr/>
            <p:nvPr/>
          </p:nvSpPr>
          <p:spPr>
            <a:xfrm>
              <a:off x="2998751" y="2296971"/>
              <a:ext cx="1881928" cy="4060286"/>
            </a:xfrm>
            <a:custGeom>
              <a:avLst/>
              <a:gdLst>
                <a:gd name="connsiteX0" fmla="*/ 0 w 1881928"/>
                <a:gd name="connsiteY0" fmla="*/ 0 h 2187942"/>
                <a:gd name="connsiteX1" fmla="*/ 1881928 w 1881928"/>
                <a:gd name="connsiteY1" fmla="*/ 0 h 2187942"/>
                <a:gd name="connsiteX2" fmla="*/ 1881928 w 1881928"/>
                <a:gd name="connsiteY2" fmla="*/ 2187942 h 2187942"/>
                <a:gd name="connsiteX3" fmla="*/ 0 w 1881928"/>
                <a:gd name="connsiteY3" fmla="*/ 2187942 h 2187942"/>
                <a:gd name="connsiteX4" fmla="*/ 0 w 1881928"/>
                <a:gd name="connsiteY4" fmla="*/ 0 h 218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2187942">
                  <a:moveTo>
                    <a:pt x="0" y="0"/>
                  </a:moveTo>
                  <a:lnTo>
                    <a:pt x="1881928" y="0"/>
                  </a:lnTo>
                  <a:lnTo>
                    <a:pt x="1881928" y="2187942"/>
                  </a:lnTo>
                  <a:lnTo>
                    <a:pt x="0" y="2187942"/>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Off-site </a:t>
              </a:r>
            </a:p>
            <a:p>
              <a:pPr marL="171450" lvl="1"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r>
                <a:rPr lang="en-US" sz="1800" kern="1200" dirty="0" smtClean="0">
                  <a:solidFill>
                    <a:schemeClr val="accent2"/>
                  </a:solidFill>
                </a:rPr>
                <a:t>websites, social media, advertising, published information and advertising materials…</a:t>
              </a:r>
              <a:endParaRPr lang="en-US" sz="1800" kern="1200" dirty="0">
                <a:solidFill>
                  <a:schemeClr val="accent2"/>
                </a:solidFill>
              </a:endParaRPr>
            </a:p>
          </p:txBody>
        </p:sp>
        <p:sp>
          <p:nvSpPr>
            <p:cNvPr id="22" name="Freeform 21"/>
            <p:cNvSpPr/>
            <p:nvPr/>
          </p:nvSpPr>
          <p:spPr>
            <a:xfrm>
              <a:off x="5144150" y="1847850"/>
              <a:ext cx="1881928" cy="449121"/>
            </a:xfrm>
            <a:custGeom>
              <a:avLst/>
              <a:gdLst>
                <a:gd name="connsiteX0" fmla="*/ 0 w 1881928"/>
                <a:gd name="connsiteY0" fmla="*/ 0 h 449121"/>
                <a:gd name="connsiteX1" fmla="*/ 1881928 w 1881928"/>
                <a:gd name="connsiteY1" fmla="*/ 0 h 449121"/>
                <a:gd name="connsiteX2" fmla="*/ 1881928 w 1881928"/>
                <a:gd name="connsiteY2" fmla="*/ 449121 h 449121"/>
                <a:gd name="connsiteX3" fmla="*/ 0 w 1881928"/>
                <a:gd name="connsiteY3" fmla="*/ 449121 h 449121"/>
                <a:gd name="connsiteX4" fmla="*/ 0 w 1881928"/>
                <a:gd name="connsiteY4" fmla="*/ 0 h 44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449121">
                  <a:moveTo>
                    <a:pt x="0" y="0"/>
                  </a:moveTo>
                  <a:lnTo>
                    <a:pt x="1881928" y="0"/>
                  </a:lnTo>
                  <a:lnTo>
                    <a:pt x="1881928" y="449121"/>
                  </a:lnTo>
                  <a:lnTo>
                    <a:pt x="0" y="449121"/>
                  </a:lnTo>
                  <a:lnTo>
                    <a:pt x="0" y="0"/>
                  </a:lnTo>
                  <a:close/>
                </a:path>
              </a:pathLst>
            </a:custGeom>
            <a:solidFill>
              <a:schemeClr val="accent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Investigation</a:t>
              </a:r>
              <a:endParaRPr lang="en-US" sz="2000" kern="1200" dirty="0">
                <a:solidFill>
                  <a:schemeClr val="bg1"/>
                </a:solidFill>
              </a:endParaRPr>
            </a:p>
          </p:txBody>
        </p:sp>
        <p:sp>
          <p:nvSpPr>
            <p:cNvPr id="23" name="Freeform 22"/>
            <p:cNvSpPr/>
            <p:nvPr/>
          </p:nvSpPr>
          <p:spPr>
            <a:xfrm>
              <a:off x="5144150" y="2296971"/>
              <a:ext cx="1881928" cy="4060286"/>
            </a:xfrm>
            <a:custGeom>
              <a:avLst/>
              <a:gdLst>
                <a:gd name="connsiteX0" fmla="*/ 0 w 1881928"/>
                <a:gd name="connsiteY0" fmla="*/ 0 h 2187942"/>
                <a:gd name="connsiteX1" fmla="*/ 1881928 w 1881928"/>
                <a:gd name="connsiteY1" fmla="*/ 0 h 2187942"/>
                <a:gd name="connsiteX2" fmla="*/ 1881928 w 1881928"/>
                <a:gd name="connsiteY2" fmla="*/ 2187942 h 2187942"/>
                <a:gd name="connsiteX3" fmla="*/ 0 w 1881928"/>
                <a:gd name="connsiteY3" fmla="*/ 2187942 h 2187942"/>
                <a:gd name="connsiteX4" fmla="*/ 0 w 1881928"/>
                <a:gd name="connsiteY4" fmla="*/ 0 h 218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2187942">
                  <a:moveTo>
                    <a:pt x="0" y="0"/>
                  </a:moveTo>
                  <a:lnTo>
                    <a:pt x="1881928" y="0"/>
                  </a:lnTo>
                  <a:lnTo>
                    <a:pt x="1881928" y="2187942"/>
                  </a:lnTo>
                  <a:lnTo>
                    <a:pt x="0" y="2187942"/>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On-site</a:t>
              </a:r>
              <a:endParaRPr lang="en-US" sz="1800" kern="1200" dirty="0"/>
            </a:p>
            <a:p>
              <a:pPr marL="171450" lvl="1" indent="-171450" algn="l" defTabSz="800100">
                <a:lnSpc>
                  <a:spcPct val="90000"/>
                </a:lnSpc>
                <a:spcBef>
                  <a:spcPct val="0"/>
                </a:spcBef>
                <a:spcAft>
                  <a:spcPct val="15000"/>
                </a:spcAft>
                <a:buChar char="••"/>
              </a:pPr>
              <a:r>
                <a:rPr lang="en-US" sz="1800" kern="1200" dirty="0" smtClean="0"/>
                <a:t>Thematic</a:t>
              </a:r>
              <a:endParaRPr lang="en-US" sz="1800" kern="1200" dirty="0"/>
            </a:p>
            <a:p>
              <a:pPr marL="171450" lvl="1"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endParaRPr lang="en-US" dirty="0"/>
            </a:p>
            <a:p>
              <a:pPr marL="171450" lvl="1" indent="-171450" algn="l" defTabSz="800100">
                <a:lnSpc>
                  <a:spcPct val="90000"/>
                </a:lnSpc>
                <a:spcBef>
                  <a:spcPct val="0"/>
                </a:spcBef>
                <a:spcAft>
                  <a:spcPct val="15000"/>
                </a:spcAft>
                <a:buChar char="••"/>
              </a:pPr>
              <a:r>
                <a:rPr lang="en-US" sz="1800" kern="1200" dirty="0" smtClean="0">
                  <a:solidFill>
                    <a:schemeClr val="accent2"/>
                  </a:solidFill>
                </a:rPr>
                <a:t>Mystery shopping</a:t>
              </a:r>
              <a:endParaRPr lang="en-US" sz="1800" kern="1200" dirty="0">
                <a:solidFill>
                  <a:schemeClr val="accent2"/>
                </a:solidFill>
              </a:endParaRPr>
            </a:p>
            <a:p>
              <a:pPr marL="171450" lvl="1" indent="-171450" algn="l" defTabSz="800100">
                <a:lnSpc>
                  <a:spcPct val="90000"/>
                </a:lnSpc>
                <a:spcBef>
                  <a:spcPct val="0"/>
                </a:spcBef>
                <a:spcAft>
                  <a:spcPct val="15000"/>
                </a:spcAft>
                <a:buChar char="••"/>
              </a:pPr>
              <a:r>
                <a:rPr lang="en-US" sz="1800" kern="1200" dirty="0" smtClean="0">
                  <a:solidFill>
                    <a:schemeClr val="accent2"/>
                  </a:solidFill>
                </a:rPr>
                <a:t>Focus group</a:t>
              </a:r>
              <a:endParaRPr lang="en-US" sz="1800" kern="1200" dirty="0">
                <a:solidFill>
                  <a:schemeClr val="accent2"/>
                </a:solidFill>
              </a:endParaRPr>
            </a:p>
          </p:txBody>
        </p:sp>
        <p:sp>
          <p:nvSpPr>
            <p:cNvPr id="24" name="Freeform 23"/>
            <p:cNvSpPr/>
            <p:nvPr/>
          </p:nvSpPr>
          <p:spPr>
            <a:xfrm>
              <a:off x="7289548" y="1847850"/>
              <a:ext cx="1881928" cy="449121"/>
            </a:xfrm>
            <a:custGeom>
              <a:avLst/>
              <a:gdLst>
                <a:gd name="connsiteX0" fmla="*/ 0 w 1881928"/>
                <a:gd name="connsiteY0" fmla="*/ 0 h 449121"/>
                <a:gd name="connsiteX1" fmla="*/ 1881928 w 1881928"/>
                <a:gd name="connsiteY1" fmla="*/ 0 h 449121"/>
                <a:gd name="connsiteX2" fmla="*/ 1881928 w 1881928"/>
                <a:gd name="connsiteY2" fmla="*/ 449121 h 449121"/>
                <a:gd name="connsiteX3" fmla="*/ 0 w 1881928"/>
                <a:gd name="connsiteY3" fmla="*/ 449121 h 449121"/>
                <a:gd name="connsiteX4" fmla="*/ 0 w 1881928"/>
                <a:gd name="connsiteY4" fmla="*/ 0 h 44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449121">
                  <a:moveTo>
                    <a:pt x="0" y="0"/>
                  </a:moveTo>
                  <a:lnTo>
                    <a:pt x="1881928" y="0"/>
                  </a:lnTo>
                  <a:lnTo>
                    <a:pt x="1881928" y="449121"/>
                  </a:lnTo>
                  <a:lnTo>
                    <a:pt x="0" y="449121"/>
                  </a:lnTo>
                  <a:lnTo>
                    <a:pt x="0" y="0"/>
                  </a:lnTo>
                  <a:close/>
                </a:path>
              </a:pathLst>
            </a:custGeom>
            <a:solidFill>
              <a:schemeClr val="accent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Enforcement</a:t>
              </a:r>
              <a:endParaRPr lang="en-US" sz="2000" kern="1200" dirty="0">
                <a:solidFill>
                  <a:schemeClr val="bg1"/>
                </a:solidFill>
              </a:endParaRPr>
            </a:p>
          </p:txBody>
        </p:sp>
        <p:sp>
          <p:nvSpPr>
            <p:cNvPr id="25" name="Freeform 24"/>
            <p:cNvSpPr/>
            <p:nvPr/>
          </p:nvSpPr>
          <p:spPr>
            <a:xfrm>
              <a:off x="7289548" y="2579914"/>
              <a:ext cx="1881928" cy="3777343"/>
            </a:xfrm>
            <a:custGeom>
              <a:avLst/>
              <a:gdLst>
                <a:gd name="connsiteX0" fmla="*/ 0 w 1881928"/>
                <a:gd name="connsiteY0" fmla="*/ 0 h 2187942"/>
                <a:gd name="connsiteX1" fmla="*/ 1881928 w 1881928"/>
                <a:gd name="connsiteY1" fmla="*/ 0 h 2187942"/>
                <a:gd name="connsiteX2" fmla="*/ 1881928 w 1881928"/>
                <a:gd name="connsiteY2" fmla="*/ 2187942 h 2187942"/>
                <a:gd name="connsiteX3" fmla="*/ 0 w 1881928"/>
                <a:gd name="connsiteY3" fmla="*/ 2187942 h 2187942"/>
                <a:gd name="connsiteX4" fmla="*/ 0 w 1881928"/>
                <a:gd name="connsiteY4" fmla="*/ 0 h 218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2187942">
                  <a:moveTo>
                    <a:pt x="0" y="0"/>
                  </a:moveTo>
                  <a:lnTo>
                    <a:pt x="1881928" y="0"/>
                  </a:lnTo>
                  <a:lnTo>
                    <a:pt x="1881928" y="2187942"/>
                  </a:lnTo>
                  <a:lnTo>
                    <a:pt x="0" y="2187942"/>
                  </a:lnTo>
                  <a:lnTo>
                    <a:pt x="0" y="0"/>
                  </a:lnTo>
                  <a:close/>
                </a:path>
              </a:pathLst>
            </a:custGeom>
            <a:noFill/>
            <a:ln>
              <a:solidFill>
                <a:schemeClr val="accent1">
                  <a:alpha val="9000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Order to eliminate violations</a:t>
              </a:r>
              <a:endParaRPr lang="en-US" sz="1400" kern="1200" dirty="0"/>
            </a:p>
            <a:p>
              <a:pPr marL="114300" lvl="1" indent="-114300" algn="l" defTabSz="622300">
                <a:lnSpc>
                  <a:spcPct val="90000"/>
                </a:lnSpc>
                <a:spcBef>
                  <a:spcPct val="0"/>
                </a:spcBef>
                <a:spcAft>
                  <a:spcPct val="15000"/>
                </a:spcAft>
                <a:buChar char="••"/>
              </a:pPr>
              <a:r>
                <a:rPr lang="en-US" sz="1400" kern="1200" dirty="0" smtClean="0"/>
                <a:t>Financial sanctions</a:t>
              </a:r>
              <a:endParaRPr lang="en-US" sz="1400" kern="1200" dirty="0"/>
            </a:p>
            <a:p>
              <a:pPr marL="114300" lvl="1" indent="-114300" algn="l" defTabSz="622300">
                <a:lnSpc>
                  <a:spcPct val="90000"/>
                </a:lnSpc>
                <a:spcBef>
                  <a:spcPct val="0"/>
                </a:spcBef>
                <a:spcAft>
                  <a:spcPct val="15000"/>
                </a:spcAft>
                <a:buChar char="••"/>
              </a:pPr>
              <a:r>
                <a:rPr lang="en-US" sz="1400" kern="1200" dirty="0" smtClean="0"/>
                <a:t>Suspension of the performance of the activities or profession</a:t>
              </a:r>
              <a:endParaRPr lang="en-US" sz="1400" kern="1200" dirty="0"/>
            </a:p>
            <a:p>
              <a:pPr marL="114300" lvl="1" indent="-114300" algn="l" defTabSz="622300">
                <a:lnSpc>
                  <a:spcPct val="90000"/>
                </a:lnSpc>
                <a:spcBef>
                  <a:spcPct val="0"/>
                </a:spcBef>
                <a:spcAft>
                  <a:spcPct val="15000"/>
                </a:spcAft>
                <a:buChar char="••"/>
              </a:pPr>
              <a:r>
                <a:rPr lang="en-US" sz="1400" kern="1200" dirty="0" smtClean="0"/>
                <a:t>Withdrawal/revocation of license</a:t>
              </a:r>
              <a:endParaRPr lang="en-US" sz="1400" kern="1200" dirty="0"/>
            </a:p>
            <a:p>
              <a:pPr marL="114300" lvl="1" indent="-114300" algn="l" defTabSz="622300">
                <a:lnSpc>
                  <a:spcPct val="90000"/>
                </a:lnSpc>
                <a:spcBef>
                  <a:spcPct val="0"/>
                </a:spcBef>
                <a:spcAft>
                  <a:spcPct val="15000"/>
                </a:spcAft>
                <a:buChar char="••"/>
              </a:pPr>
              <a:r>
                <a:rPr lang="en-US" sz="1400" kern="1200" dirty="0" smtClean="0"/>
                <a:t>Bring criminal charge to prosecution authority</a:t>
              </a:r>
              <a:endParaRPr lang="en-US" sz="1400" kern="1200" dirty="0"/>
            </a:p>
            <a:p>
              <a:pPr marL="114300" lvl="1" indent="-114300" algn="l" defTabSz="622300">
                <a:lnSpc>
                  <a:spcPct val="90000"/>
                </a:lnSpc>
                <a:spcBef>
                  <a:spcPct val="0"/>
                </a:spcBef>
                <a:spcAft>
                  <a:spcPct val="15000"/>
                </a:spcAft>
                <a:buChar char="••"/>
              </a:pPr>
              <a:r>
                <a:rPr lang="en-US" sz="1400" kern="1200" dirty="0" smtClean="0"/>
                <a:t>Sanctions against management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Apply to court for an injunction</a:t>
              </a:r>
              <a:endParaRPr lang="en-US" sz="1400" kern="1200" dirty="0"/>
            </a:p>
            <a:p>
              <a:pPr marL="114300" lvl="1" indent="-114300" algn="l" defTabSz="622300">
                <a:lnSpc>
                  <a:spcPct val="90000"/>
                </a:lnSpc>
                <a:spcBef>
                  <a:spcPct val="0"/>
                </a:spcBef>
                <a:spcAft>
                  <a:spcPct val="15000"/>
                </a:spcAft>
                <a:buChar char="••"/>
              </a:pPr>
              <a:r>
                <a:rPr lang="en-US" sz="1400" kern="1200" dirty="0" smtClean="0"/>
                <a:t>Warning letter to FSP’s management</a:t>
              </a:r>
              <a:endParaRPr lang="en-US" sz="1400" kern="1200" dirty="0"/>
            </a:p>
          </p:txBody>
        </p:sp>
        <p:sp>
          <p:nvSpPr>
            <p:cNvPr id="26" name="Freeform 25"/>
            <p:cNvSpPr/>
            <p:nvPr/>
          </p:nvSpPr>
          <p:spPr>
            <a:xfrm>
              <a:off x="9434947" y="1847850"/>
              <a:ext cx="1881928" cy="449121"/>
            </a:xfrm>
            <a:custGeom>
              <a:avLst/>
              <a:gdLst>
                <a:gd name="connsiteX0" fmla="*/ 0 w 1881928"/>
                <a:gd name="connsiteY0" fmla="*/ 0 h 449121"/>
                <a:gd name="connsiteX1" fmla="*/ 1881928 w 1881928"/>
                <a:gd name="connsiteY1" fmla="*/ 0 h 449121"/>
                <a:gd name="connsiteX2" fmla="*/ 1881928 w 1881928"/>
                <a:gd name="connsiteY2" fmla="*/ 449121 h 449121"/>
                <a:gd name="connsiteX3" fmla="*/ 0 w 1881928"/>
                <a:gd name="connsiteY3" fmla="*/ 449121 h 449121"/>
                <a:gd name="connsiteX4" fmla="*/ 0 w 1881928"/>
                <a:gd name="connsiteY4" fmla="*/ 0 h 44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449121">
                  <a:moveTo>
                    <a:pt x="0" y="0"/>
                  </a:moveTo>
                  <a:lnTo>
                    <a:pt x="1881928" y="0"/>
                  </a:lnTo>
                  <a:lnTo>
                    <a:pt x="1881928" y="449121"/>
                  </a:lnTo>
                  <a:lnTo>
                    <a:pt x="0" y="449121"/>
                  </a:lnTo>
                  <a:lnTo>
                    <a:pt x="0" y="0"/>
                  </a:lnTo>
                  <a:close/>
                </a:path>
              </a:pathLst>
            </a:custGeom>
            <a:solidFill>
              <a:schemeClr val="accent1"/>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Enforcement</a:t>
              </a:r>
              <a:endParaRPr lang="en-US" sz="2000" kern="1200" dirty="0"/>
            </a:p>
          </p:txBody>
        </p:sp>
        <p:sp>
          <p:nvSpPr>
            <p:cNvPr id="27" name="Freeform 26"/>
            <p:cNvSpPr/>
            <p:nvPr/>
          </p:nvSpPr>
          <p:spPr>
            <a:xfrm>
              <a:off x="9434947" y="2579913"/>
              <a:ext cx="1881928" cy="3777343"/>
            </a:xfrm>
            <a:custGeom>
              <a:avLst/>
              <a:gdLst>
                <a:gd name="connsiteX0" fmla="*/ 0 w 1881928"/>
                <a:gd name="connsiteY0" fmla="*/ 0 h 2187942"/>
                <a:gd name="connsiteX1" fmla="*/ 1881928 w 1881928"/>
                <a:gd name="connsiteY1" fmla="*/ 0 h 2187942"/>
                <a:gd name="connsiteX2" fmla="*/ 1881928 w 1881928"/>
                <a:gd name="connsiteY2" fmla="*/ 2187942 h 2187942"/>
                <a:gd name="connsiteX3" fmla="*/ 0 w 1881928"/>
                <a:gd name="connsiteY3" fmla="*/ 2187942 h 2187942"/>
                <a:gd name="connsiteX4" fmla="*/ 0 w 1881928"/>
                <a:gd name="connsiteY4" fmla="*/ 0 h 218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928" h="2187942">
                  <a:moveTo>
                    <a:pt x="0" y="0"/>
                  </a:moveTo>
                  <a:lnTo>
                    <a:pt x="1881928" y="0"/>
                  </a:lnTo>
                  <a:lnTo>
                    <a:pt x="1881928" y="2187942"/>
                  </a:lnTo>
                  <a:lnTo>
                    <a:pt x="0" y="2187942"/>
                  </a:lnTo>
                  <a:lnTo>
                    <a:pt x="0" y="0"/>
                  </a:lnTo>
                  <a:close/>
                </a:path>
              </a:pathLst>
            </a:custGeom>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600" kern="1200" dirty="0" smtClean="0">
                  <a:solidFill>
                    <a:schemeClr val="accent2"/>
                  </a:solidFill>
                </a:rPr>
                <a:t>Recommendations from regulator</a:t>
              </a:r>
              <a:endParaRPr lang="en-US" sz="1600" kern="1200" dirty="0">
                <a:solidFill>
                  <a:schemeClr val="accent2"/>
                </a:solidFill>
              </a:endParaRPr>
            </a:p>
            <a:p>
              <a:pPr marL="114300" lvl="1" indent="-114300" algn="l" defTabSz="622300">
                <a:lnSpc>
                  <a:spcPct val="90000"/>
                </a:lnSpc>
                <a:spcBef>
                  <a:spcPct val="0"/>
                </a:spcBef>
                <a:spcAft>
                  <a:spcPct val="15000"/>
                </a:spcAft>
                <a:buChar char="••"/>
              </a:pPr>
              <a:r>
                <a:rPr lang="en-US" sz="1600" kern="1200" dirty="0" smtClean="0">
                  <a:solidFill>
                    <a:schemeClr val="accent2"/>
                  </a:solidFill>
                </a:rPr>
                <a:t>‘Raised eyebrow’</a:t>
              </a:r>
              <a:endParaRPr lang="en-US" sz="1600" kern="1200" dirty="0">
                <a:solidFill>
                  <a:schemeClr val="accent2"/>
                </a:solidFill>
              </a:endParaRPr>
            </a:p>
            <a:p>
              <a:pPr marL="114300" lvl="1" indent="-114300" algn="l" defTabSz="622300">
                <a:lnSpc>
                  <a:spcPct val="90000"/>
                </a:lnSpc>
                <a:spcBef>
                  <a:spcPct val="0"/>
                </a:spcBef>
                <a:spcAft>
                  <a:spcPct val="15000"/>
                </a:spcAft>
                <a:buChar char="••"/>
              </a:pPr>
              <a:r>
                <a:rPr lang="en-US" sz="1600" kern="1200" dirty="0" smtClean="0">
                  <a:solidFill>
                    <a:schemeClr val="accent2"/>
                  </a:solidFill>
                </a:rPr>
                <a:t>Restoration – if consequences of violation removed</a:t>
              </a:r>
              <a:endParaRPr lang="en-US" sz="1600" kern="1200" dirty="0">
                <a:solidFill>
                  <a:schemeClr val="accent2"/>
                </a:solidFill>
              </a:endParaRPr>
            </a:p>
            <a:p>
              <a:pPr marL="114300" lvl="1" indent="-114300" algn="l" defTabSz="622300">
                <a:lnSpc>
                  <a:spcPct val="90000"/>
                </a:lnSpc>
                <a:spcBef>
                  <a:spcPct val="0"/>
                </a:spcBef>
                <a:spcAft>
                  <a:spcPct val="15000"/>
                </a:spcAft>
                <a:buChar char="••"/>
              </a:pPr>
              <a:r>
                <a:rPr lang="en-US" sz="1600" kern="1200" dirty="0" smtClean="0">
                  <a:solidFill>
                    <a:schemeClr val="accent2"/>
                  </a:solidFill>
                </a:rPr>
                <a:t>Persuasion through regular discussions, involvement, and effective communication with FSPs</a:t>
              </a:r>
              <a:endParaRPr lang="en-US" sz="1600" kern="1200" dirty="0">
                <a:solidFill>
                  <a:schemeClr val="accent2"/>
                </a:solidFill>
              </a:endParaRPr>
            </a:p>
            <a:p>
              <a:pPr marL="114300" lvl="1" indent="-114300" algn="l" defTabSz="622300">
                <a:lnSpc>
                  <a:spcPct val="90000"/>
                </a:lnSpc>
                <a:spcBef>
                  <a:spcPct val="0"/>
                </a:spcBef>
                <a:spcAft>
                  <a:spcPct val="15000"/>
                </a:spcAft>
                <a:buChar char="••"/>
              </a:pPr>
              <a:r>
                <a:rPr lang="en-US" sz="1600" kern="1200" dirty="0" smtClean="0">
                  <a:solidFill>
                    <a:schemeClr val="accent2"/>
                  </a:solidFill>
                </a:rPr>
                <a:t>Naming and shaming</a:t>
              </a:r>
              <a:endParaRPr lang="en-US" sz="1600" kern="1200" dirty="0">
                <a:solidFill>
                  <a:schemeClr val="accent2"/>
                </a:solidFill>
              </a:endParaRPr>
            </a:p>
          </p:txBody>
        </p:sp>
      </p:grpSp>
      <p:sp>
        <p:nvSpPr>
          <p:cNvPr id="3" name="TextBox 2"/>
          <p:cNvSpPr txBox="1"/>
          <p:nvPr/>
        </p:nvSpPr>
        <p:spPr>
          <a:xfrm rot="16200000">
            <a:off x="-1515152" y="4273034"/>
            <a:ext cx="4060371" cy="369332"/>
          </a:xfrm>
          <a:prstGeom prst="rect">
            <a:avLst/>
          </a:prstGeom>
          <a:noFill/>
        </p:spPr>
        <p:txBody>
          <a:bodyPr wrap="square" rtlCol="0">
            <a:spAutoFit/>
          </a:bodyPr>
          <a:lstStyle/>
          <a:p>
            <a:pPr algn="ctr"/>
            <a:r>
              <a:rPr lang="en-US" dirty="0" smtClean="0">
                <a:solidFill>
                  <a:schemeClr val="bg1">
                    <a:lumMod val="50000"/>
                  </a:schemeClr>
                </a:solidFill>
              </a:rPr>
              <a:t>prudential and market conduct tools</a:t>
            </a:r>
            <a:endParaRPr lang="en-US" dirty="0">
              <a:solidFill>
                <a:schemeClr val="bg1">
                  <a:lumMod val="50000"/>
                </a:schemeClr>
              </a:solidFill>
            </a:endParaRPr>
          </a:p>
        </p:txBody>
      </p:sp>
      <p:sp>
        <p:nvSpPr>
          <p:cNvPr id="28" name="TextBox 27"/>
          <p:cNvSpPr txBox="1"/>
          <p:nvPr/>
        </p:nvSpPr>
        <p:spPr>
          <a:xfrm>
            <a:off x="7560390" y="2242848"/>
            <a:ext cx="1611086" cy="369332"/>
          </a:xfrm>
          <a:prstGeom prst="rect">
            <a:avLst/>
          </a:prstGeom>
          <a:noFill/>
        </p:spPr>
        <p:txBody>
          <a:bodyPr wrap="square" rtlCol="0">
            <a:spAutoFit/>
          </a:bodyPr>
          <a:lstStyle/>
          <a:p>
            <a:r>
              <a:rPr lang="en-US" dirty="0" smtClean="0"/>
              <a:t>Hard tools</a:t>
            </a:r>
            <a:endParaRPr lang="en-US" dirty="0"/>
          </a:p>
        </p:txBody>
      </p:sp>
      <p:sp>
        <p:nvSpPr>
          <p:cNvPr id="29" name="TextBox 28"/>
          <p:cNvSpPr txBox="1"/>
          <p:nvPr/>
        </p:nvSpPr>
        <p:spPr>
          <a:xfrm>
            <a:off x="9705789" y="2269467"/>
            <a:ext cx="1611086" cy="369332"/>
          </a:xfrm>
          <a:prstGeom prst="rect">
            <a:avLst/>
          </a:prstGeom>
          <a:noFill/>
        </p:spPr>
        <p:txBody>
          <a:bodyPr wrap="square" rtlCol="0">
            <a:spAutoFit/>
          </a:bodyPr>
          <a:lstStyle/>
          <a:p>
            <a:r>
              <a:rPr lang="en-US" dirty="0" smtClean="0">
                <a:solidFill>
                  <a:schemeClr val="accent2"/>
                </a:solidFill>
              </a:rPr>
              <a:t>Soft tools</a:t>
            </a:r>
            <a:endParaRPr lang="en-US" dirty="0">
              <a:solidFill>
                <a:schemeClr val="accent2"/>
              </a:solidFill>
            </a:endParaRPr>
          </a:p>
        </p:txBody>
      </p:sp>
    </p:spTree>
    <p:extLst>
      <p:ext uri="{BB962C8B-B14F-4D97-AF65-F5344CB8AC3E}">
        <p14:creationId xmlns:p14="http://schemas.microsoft.com/office/powerpoint/2010/main" val="2218185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Supervision Approaches</a:t>
            </a:r>
            <a:endParaRPr lang="en-US" dirty="0"/>
          </a:p>
        </p:txBody>
      </p:sp>
      <p:graphicFrame>
        <p:nvGraphicFramePr>
          <p:cNvPr id="7" name="Content Placeholder 6"/>
          <p:cNvGraphicFramePr>
            <a:graphicFrameLocks noGrp="1"/>
          </p:cNvGraphicFramePr>
          <p:nvPr>
            <p:ph idx="1"/>
            <p:extLst/>
          </p:nvPr>
        </p:nvGraphicFramePr>
        <p:xfrm>
          <a:off x="838200" y="18478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6113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err="1" smtClean="0"/>
              <a:t>Rbs</a:t>
            </a:r>
            <a:r>
              <a:rPr lang="en-US" cap="small" dirty="0" smtClean="0"/>
              <a:t> v Compliance Supervision</a:t>
            </a:r>
            <a:endParaRPr lang="en-US" cap="small" dirty="0"/>
          </a:p>
        </p:txBody>
      </p:sp>
      <p:sp>
        <p:nvSpPr>
          <p:cNvPr id="5" name="Text Placeholder 4"/>
          <p:cNvSpPr>
            <a:spLocks noGrp="1"/>
          </p:cNvSpPr>
          <p:nvPr>
            <p:ph type="body" idx="1"/>
          </p:nvPr>
        </p:nvSpPr>
        <p:spPr/>
        <p:txBody>
          <a:bodyPr/>
          <a:lstStyle/>
          <a:p>
            <a:r>
              <a:rPr lang="en-US" dirty="0" smtClean="0">
                <a:solidFill>
                  <a:schemeClr val="accent2"/>
                </a:solidFill>
              </a:rPr>
              <a:t>RBS</a:t>
            </a:r>
            <a:endParaRPr lang="en-US" dirty="0">
              <a:solidFill>
                <a:schemeClr val="accent2"/>
              </a:solidFill>
            </a:endParaRPr>
          </a:p>
        </p:txBody>
      </p:sp>
      <p:sp>
        <p:nvSpPr>
          <p:cNvPr id="6" name="Content Placeholder 5"/>
          <p:cNvSpPr>
            <a:spLocks noGrp="1"/>
          </p:cNvSpPr>
          <p:nvPr>
            <p:ph sz="half" idx="2"/>
          </p:nvPr>
        </p:nvSpPr>
        <p:spPr/>
        <p:txBody>
          <a:bodyPr>
            <a:normAutofit fontScale="92500" lnSpcReduction="20000"/>
          </a:bodyPr>
          <a:lstStyle/>
          <a:p>
            <a:r>
              <a:rPr lang="en-US" dirty="0"/>
              <a:t>Aim – FSP has low risk profile</a:t>
            </a:r>
          </a:p>
          <a:p>
            <a:r>
              <a:rPr lang="en-US" dirty="0" smtClean="0"/>
              <a:t>Focus </a:t>
            </a:r>
            <a:r>
              <a:rPr lang="en-US" dirty="0"/>
              <a:t>on areas that pose </a:t>
            </a:r>
            <a:r>
              <a:rPr lang="en-US" dirty="0" smtClean="0"/>
              <a:t>the greatest </a:t>
            </a:r>
            <a:r>
              <a:rPr lang="en-US" dirty="0"/>
              <a:t>potential risk </a:t>
            </a:r>
            <a:endParaRPr lang="en-US" dirty="0" smtClean="0"/>
          </a:p>
          <a:p>
            <a:r>
              <a:rPr lang="en-US" dirty="0" smtClean="0"/>
              <a:t>Forward looking</a:t>
            </a:r>
          </a:p>
          <a:p>
            <a:pPr lvl="1"/>
            <a:r>
              <a:rPr lang="en-US" dirty="0" smtClean="0"/>
              <a:t>Present and future risks/anticipating emerging problems</a:t>
            </a:r>
          </a:p>
          <a:p>
            <a:pPr lvl="1"/>
            <a:r>
              <a:rPr lang="en-US" dirty="0" smtClean="0"/>
              <a:t>Facilitating early interventions, preventing</a:t>
            </a:r>
          </a:p>
          <a:p>
            <a:r>
              <a:rPr lang="en-US" dirty="0" smtClean="0"/>
              <a:t>Flexibility in judgments &amp; actions, principle based</a:t>
            </a:r>
          </a:p>
          <a:p>
            <a:r>
              <a:rPr lang="en-US" dirty="0" smtClean="0"/>
              <a:t>Supervisory judgement</a:t>
            </a:r>
          </a:p>
        </p:txBody>
      </p:sp>
      <p:sp>
        <p:nvSpPr>
          <p:cNvPr id="7" name="Text Placeholder 6"/>
          <p:cNvSpPr>
            <a:spLocks noGrp="1"/>
          </p:cNvSpPr>
          <p:nvPr>
            <p:ph type="body" sz="quarter" idx="3"/>
          </p:nvPr>
        </p:nvSpPr>
        <p:spPr/>
        <p:txBody>
          <a:bodyPr/>
          <a:lstStyle/>
          <a:p>
            <a:r>
              <a:rPr lang="en-US" dirty="0" smtClean="0">
                <a:solidFill>
                  <a:schemeClr val="accent2"/>
                </a:solidFill>
              </a:rPr>
              <a:t>Compliance</a:t>
            </a:r>
            <a:endParaRPr lang="en-US" dirty="0">
              <a:solidFill>
                <a:schemeClr val="accent2"/>
              </a:solidFill>
            </a:endParaRPr>
          </a:p>
        </p:txBody>
      </p:sp>
      <p:sp>
        <p:nvSpPr>
          <p:cNvPr id="8" name="Content Placeholder 7"/>
          <p:cNvSpPr>
            <a:spLocks noGrp="1"/>
          </p:cNvSpPr>
          <p:nvPr>
            <p:ph sz="quarter" idx="4"/>
          </p:nvPr>
        </p:nvSpPr>
        <p:spPr/>
        <p:txBody>
          <a:bodyPr>
            <a:normAutofit fontScale="92500" lnSpcReduction="10000"/>
          </a:bodyPr>
          <a:lstStyle/>
          <a:p>
            <a:r>
              <a:rPr lang="en-US" dirty="0"/>
              <a:t>Aim – FSP comply with existing rules</a:t>
            </a:r>
          </a:p>
          <a:p>
            <a:r>
              <a:rPr lang="en-US" dirty="0" smtClean="0"/>
              <a:t>Focus on all areas </a:t>
            </a:r>
          </a:p>
          <a:p>
            <a:r>
              <a:rPr lang="en-US" dirty="0" smtClean="0"/>
              <a:t>Backward looking/reactive</a:t>
            </a:r>
          </a:p>
          <a:p>
            <a:pPr lvl="1"/>
            <a:r>
              <a:rPr lang="en-US" dirty="0" smtClean="0"/>
              <a:t>Present and past risks</a:t>
            </a:r>
            <a:endParaRPr lang="en-US" dirty="0"/>
          </a:p>
          <a:p>
            <a:pPr lvl="1"/>
            <a:r>
              <a:rPr lang="en-US" dirty="0" smtClean="0"/>
              <a:t>Retrospective, punishing</a:t>
            </a:r>
          </a:p>
          <a:p>
            <a:endParaRPr lang="en-US" dirty="0" smtClean="0"/>
          </a:p>
          <a:p>
            <a:r>
              <a:rPr lang="en-US" dirty="0" smtClean="0"/>
              <a:t>Rule Based, not much flexibility</a:t>
            </a:r>
          </a:p>
          <a:p>
            <a:r>
              <a:rPr lang="en-US" dirty="0" smtClean="0"/>
              <a:t>Technical compliance</a:t>
            </a:r>
            <a:endParaRPr lang="en-US" dirty="0"/>
          </a:p>
        </p:txBody>
      </p:sp>
    </p:spTree>
    <p:extLst>
      <p:ext uri="{BB962C8B-B14F-4D97-AF65-F5344CB8AC3E}">
        <p14:creationId xmlns:p14="http://schemas.microsoft.com/office/powerpoint/2010/main" val="4091137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Armenia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8601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b="1" dirty="0">
                <a:solidFill>
                  <a:schemeClr val="accent2"/>
                </a:solidFill>
              </a:rPr>
              <a:t>Light risk based supervision</a:t>
            </a:r>
          </a:p>
        </p:txBody>
      </p:sp>
      <p:pic>
        <p:nvPicPr>
          <p:cNvPr id="7" name="Picture 2"/>
          <p:cNvPicPr>
            <a:picLocks noGrp="1" noChangeAspect="1" noChangeArrowheads="1"/>
          </p:cNvPicPr>
          <p:nvPr>
            <p:ph idx="1"/>
          </p:nvPr>
        </p:nvPicPr>
        <p:blipFill>
          <a:blip r:embed="rId2"/>
          <a:stretch>
            <a:fillRect/>
          </a:stretch>
        </p:blipFill>
        <p:spPr bwMode="auto">
          <a:xfrm>
            <a:off x="4965473" y="1192780"/>
            <a:ext cx="7008812" cy="3592491"/>
          </a:xfrm>
          <a:prstGeom prst="rect">
            <a:avLst/>
          </a:prstGeom>
          <a:ln>
            <a:noFill/>
          </a:ln>
          <a:effectLst>
            <a:outerShdw blurRad="292100" dist="139700" dir="2700000" algn="tl" rotWithShape="0">
              <a:srgbClr val="333333">
                <a:alpha val="65000"/>
              </a:srgbClr>
            </a:outerShdw>
          </a:effectLst>
        </p:spPr>
      </p:pic>
      <p:sp>
        <p:nvSpPr>
          <p:cNvPr id="18" name="Text Placeholder 17"/>
          <p:cNvSpPr>
            <a:spLocks noGrp="1"/>
          </p:cNvSpPr>
          <p:nvPr>
            <p:ph type="body" sz="half" idx="2"/>
          </p:nvPr>
        </p:nvSpPr>
        <p:spPr/>
        <p:txBody>
          <a:bodyPr/>
          <a:lstStyle/>
          <a:p>
            <a:endParaRPr lang="en-US" dirty="0" smtClean="0"/>
          </a:p>
          <a:p>
            <a:r>
              <a:rPr lang="en-US" dirty="0" smtClean="0"/>
              <a:t>2 </a:t>
            </a:r>
            <a:r>
              <a:rPr lang="en-US" dirty="0"/>
              <a:t>assessments: of the existing (actual) situation and risk management</a:t>
            </a:r>
          </a:p>
          <a:p>
            <a:r>
              <a:rPr lang="en-US" dirty="0"/>
              <a:t>1-5 scoring: 1=unsatisfactory to 5=fully satisfactory</a:t>
            </a:r>
          </a:p>
          <a:p>
            <a:endParaRPr lang="en-US" dirty="0"/>
          </a:p>
        </p:txBody>
      </p:sp>
      <p:sp>
        <p:nvSpPr>
          <p:cNvPr id="20" name="TextBox 19"/>
          <p:cNvSpPr txBox="1"/>
          <p:nvPr/>
        </p:nvSpPr>
        <p:spPr>
          <a:xfrm>
            <a:off x="5116285" y="6346373"/>
            <a:ext cx="6858000" cy="430887"/>
          </a:xfrm>
          <a:prstGeom prst="rect">
            <a:avLst/>
          </a:prstGeom>
          <a:noFill/>
        </p:spPr>
        <p:txBody>
          <a:bodyPr wrap="square" rtlCol="0">
            <a:spAutoFit/>
          </a:bodyPr>
          <a:lstStyle/>
          <a:p>
            <a:r>
              <a:rPr lang="en-US" sz="1100" dirty="0">
                <a:solidFill>
                  <a:schemeClr val="bg1">
                    <a:lumMod val="65000"/>
                  </a:schemeClr>
                </a:solidFill>
              </a:rPr>
              <a:t>Source: Market Conduct Supervision in Small Countries: The Case of Armenia, World Bank, 2013</a:t>
            </a:r>
          </a:p>
          <a:p>
            <a:endParaRPr lang="en-US" sz="1100" dirty="0">
              <a:solidFill>
                <a:schemeClr val="bg1">
                  <a:lumMod val="65000"/>
                </a:schemeClr>
              </a:solidFill>
            </a:endParaRPr>
          </a:p>
        </p:txBody>
      </p:sp>
    </p:spTree>
    <p:extLst>
      <p:ext uri="{BB962C8B-B14F-4D97-AF65-F5344CB8AC3E}">
        <p14:creationId xmlns:p14="http://schemas.microsoft.com/office/powerpoint/2010/main" val="3525916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3075836" y="3075836"/>
            <a:ext cx="6858003" cy="706327"/>
          </a:xfrm>
        </p:spPr>
        <p:txBody>
          <a:bodyPr>
            <a:noAutofit/>
          </a:bodyPr>
          <a:lstStyle/>
          <a:p>
            <a:pPr algn="ctr"/>
            <a:r>
              <a:rPr lang="en-US" dirty="0" smtClean="0"/>
              <a:t>Supervision Process</a:t>
            </a:r>
            <a:endParaRPr lang="en-US" dirty="0"/>
          </a:p>
        </p:txBody>
      </p:sp>
      <p:grpSp>
        <p:nvGrpSpPr>
          <p:cNvPr id="3" name="Group 2"/>
          <p:cNvGrpSpPr/>
          <p:nvPr/>
        </p:nvGrpSpPr>
        <p:grpSpPr>
          <a:xfrm>
            <a:off x="838201" y="435429"/>
            <a:ext cx="11234057" cy="6416076"/>
            <a:chOff x="838201" y="6491"/>
            <a:chExt cx="11234057" cy="6845014"/>
          </a:xfrm>
        </p:grpSpPr>
        <p:sp>
          <p:nvSpPr>
            <p:cNvPr id="4" name="Freeform 3"/>
            <p:cNvSpPr/>
            <p:nvPr/>
          </p:nvSpPr>
          <p:spPr>
            <a:xfrm>
              <a:off x="838201" y="6491"/>
              <a:ext cx="1022176" cy="1460252"/>
            </a:xfrm>
            <a:custGeom>
              <a:avLst/>
              <a:gdLst>
                <a:gd name="connsiteX0" fmla="*/ 0 w 1460251"/>
                <a:gd name="connsiteY0" fmla="*/ 0 h 1022175"/>
                <a:gd name="connsiteX1" fmla="*/ 949164 w 1460251"/>
                <a:gd name="connsiteY1" fmla="*/ 0 h 1022175"/>
                <a:gd name="connsiteX2" fmla="*/ 1460251 w 1460251"/>
                <a:gd name="connsiteY2" fmla="*/ 511088 h 1022175"/>
                <a:gd name="connsiteX3" fmla="*/ 949164 w 1460251"/>
                <a:gd name="connsiteY3" fmla="*/ 1022175 h 1022175"/>
                <a:gd name="connsiteX4" fmla="*/ 0 w 1460251"/>
                <a:gd name="connsiteY4" fmla="*/ 1022175 h 1022175"/>
                <a:gd name="connsiteX5" fmla="*/ 511088 w 1460251"/>
                <a:gd name="connsiteY5" fmla="*/ 511088 h 1022175"/>
                <a:gd name="connsiteX6" fmla="*/ 0 w 1460251"/>
                <a:gd name="connsiteY6" fmla="*/ 0 h 10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251" h="1022175">
                  <a:moveTo>
                    <a:pt x="1460251" y="0"/>
                  </a:moveTo>
                  <a:lnTo>
                    <a:pt x="1460251" y="664414"/>
                  </a:lnTo>
                  <a:lnTo>
                    <a:pt x="730125" y="1022175"/>
                  </a:lnTo>
                  <a:lnTo>
                    <a:pt x="0" y="664414"/>
                  </a:lnTo>
                  <a:lnTo>
                    <a:pt x="0" y="0"/>
                  </a:lnTo>
                  <a:lnTo>
                    <a:pt x="730125" y="357761"/>
                  </a:lnTo>
                  <a:lnTo>
                    <a:pt x="1460251"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26329" rIns="15240" bIns="526327" numCol="1" spcCol="1270" anchor="ctr" anchorCtr="0">
              <a:noAutofit/>
            </a:bodyPr>
            <a:lstStyle/>
            <a:p>
              <a:pPr lvl="0" algn="ctr" defTabSz="1066800">
                <a:lnSpc>
                  <a:spcPct val="90000"/>
                </a:lnSpc>
                <a:spcBef>
                  <a:spcPct val="0"/>
                </a:spcBef>
                <a:spcAft>
                  <a:spcPct val="35000"/>
                </a:spcAft>
              </a:pPr>
              <a:r>
                <a:rPr lang="en-US" sz="2400" kern="1200" dirty="0" smtClean="0"/>
                <a:t>CPFEC</a:t>
              </a:r>
              <a:endParaRPr lang="en-US" sz="2400" kern="1200" dirty="0"/>
            </a:p>
          </p:txBody>
        </p:sp>
        <p:sp>
          <p:nvSpPr>
            <p:cNvPr id="5" name="Freeform 4"/>
            <p:cNvSpPr/>
            <p:nvPr/>
          </p:nvSpPr>
          <p:spPr>
            <a:xfrm>
              <a:off x="1860375" y="6493"/>
              <a:ext cx="10211883" cy="949164"/>
            </a:xfrm>
            <a:custGeom>
              <a:avLst/>
              <a:gdLst>
                <a:gd name="connsiteX0" fmla="*/ 158197 w 949163"/>
                <a:gd name="connsiteY0" fmla="*/ 0 h 10211882"/>
                <a:gd name="connsiteX1" fmla="*/ 790966 w 949163"/>
                <a:gd name="connsiteY1" fmla="*/ 0 h 10211882"/>
                <a:gd name="connsiteX2" fmla="*/ 949163 w 949163"/>
                <a:gd name="connsiteY2" fmla="*/ 158197 h 10211882"/>
                <a:gd name="connsiteX3" fmla="*/ 949163 w 949163"/>
                <a:gd name="connsiteY3" fmla="*/ 10211882 h 10211882"/>
                <a:gd name="connsiteX4" fmla="*/ 949163 w 949163"/>
                <a:gd name="connsiteY4" fmla="*/ 10211882 h 10211882"/>
                <a:gd name="connsiteX5" fmla="*/ 0 w 949163"/>
                <a:gd name="connsiteY5" fmla="*/ 10211882 h 10211882"/>
                <a:gd name="connsiteX6" fmla="*/ 0 w 949163"/>
                <a:gd name="connsiteY6" fmla="*/ 10211882 h 10211882"/>
                <a:gd name="connsiteX7" fmla="*/ 0 w 949163"/>
                <a:gd name="connsiteY7" fmla="*/ 158197 h 10211882"/>
                <a:gd name="connsiteX8" fmla="*/ 158197 w 949163"/>
                <a:gd name="connsiteY8" fmla="*/ 0 h 102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163" h="10211882">
                  <a:moveTo>
                    <a:pt x="949163" y="1702018"/>
                  </a:moveTo>
                  <a:lnTo>
                    <a:pt x="949163" y="8509864"/>
                  </a:lnTo>
                  <a:cubicBezTo>
                    <a:pt x="949163" y="9449862"/>
                    <a:pt x="942580" y="10211877"/>
                    <a:pt x="934459" y="10211877"/>
                  </a:cubicBezTo>
                  <a:lnTo>
                    <a:pt x="0" y="10211877"/>
                  </a:lnTo>
                  <a:lnTo>
                    <a:pt x="0" y="10211877"/>
                  </a:lnTo>
                  <a:lnTo>
                    <a:pt x="0" y="5"/>
                  </a:lnTo>
                  <a:lnTo>
                    <a:pt x="0" y="5"/>
                  </a:lnTo>
                  <a:lnTo>
                    <a:pt x="934459" y="5"/>
                  </a:lnTo>
                  <a:cubicBezTo>
                    <a:pt x="942580" y="5"/>
                    <a:pt x="949163" y="762020"/>
                    <a:pt x="949163" y="170201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764" rIns="57764" bIns="5776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CPFEC </a:t>
              </a:r>
              <a:r>
                <a:rPr lang="en-US" sz="1800" kern="1200" dirty="0" smtClean="0">
                  <a:sym typeface="Wingdings" pitchFamily="2" charset="2"/>
                </a:rPr>
                <a:t> Selection of </a:t>
              </a:r>
              <a:r>
                <a:rPr lang="en-US" sz="1800" kern="1200" dirty="0" smtClean="0"/>
                <a:t> FI and topic to be investigated based on complaints, media coverage, other signals. Selection of supervision tools.</a:t>
              </a:r>
              <a:endParaRPr lang="en-US" sz="1800" kern="1200" dirty="0"/>
            </a:p>
            <a:p>
              <a:pPr marL="171450" lvl="1" indent="-171450" algn="l" defTabSz="800100">
                <a:lnSpc>
                  <a:spcPct val="90000"/>
                </a:lnSpc>
                <a:spcBef>
                  <a:spcPct val="0"/>
                </a:spcBef>
                <a:spcAft>
                  <a:spcPct val="15000"/>
                </a:spcAft>
                <a:buChar char="••"/>
              </a:pPr>
              <a:r>
                <a:rPr lang="en-US" sz="1800" kern="1200" dirty="0" smtClean="0"/>
                <a:t>Finding violations based on off-site monitoring, on-site or thematic investigations, mystery shopping</a:t>
              </a:r>
              <a:endParaRPr lang="en-US" sz="1800" kern="1200" dirty="0"/>
            </a:p>
          </p:txBody>
        </p:sp>
        <p:sp>
          <p:nvSpPr>
            <p:cNvPr id="7" name="Freeform 6"/>
            <p:cNvSpPr/>
            <p:nvPr/>
          </p:nvSpPr>
          <p:spPr>
            <a:xfrm>
              <a:off x="838201" y="1352683"/>
              <a:ext cx="1022175" cy="1460251"/>
            </a:xfrm>
            <a:custGeom>
              <a:avLst/>
              <a:gdLst>
                <a:gd name="connsiteX0" fmla="*/ 0 w 1460251"/>
                <a:gd name="connsiteY0" fmla="*/ 0 h 1022175"/>
                <a:gd name="connsiteX1" fmla="*/ 949164 w 1460251"/>
                <a:gd name="connsiteY1" fmla="*/ 0 h 1022175"/>
                <a:gd name="connsiteX2" fmla="*/ 1460251 w 1460251"/>
                <a:gd name="connsiteY2" fmla="*/ 511088 h 1022175"/>
                <a:gd name="connsiteX3" fmla="*/ 949164 w 1460251"/>
                <a:gd name="connsiteY3" fmla="*/ 1022175 h 1022175"/>
                <a:gd name="connsiteX4" fmla="*/ 0 w 1460251"/>
                <a:gd name="connsiteY4" fmla="*/ 1022175 h 1022175"/>
                <a:gd name="connsiteX5" fmla="*/ 511088 w 1460251"/>
                <a:gd name="connsiteY5" fmla="*/ 511088 h 1022175"/>
                <a:gd name="connsiteX6" fmla="*/ 0 w 1460251"/>
                <a:gd name="connsiteY6" fmla="*/ 0 h 10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251" h="1022175">
                  <a:moveTo>
                    <a:pt x="1460251" y="0"/>
                  </a:moveTo>
                  <a:lnTo>
                    <a:pt x="1460251" y="664414"/>
                  </a:lnTo>
                  <a:lnTo>
                    <a:pt x="730125" y="1022175"/>
                  </a:lnTo>
                  <a:lnTo>
                    <a:pt x="0" y="664414"/>
                  </a:lnTo>
                  <a:lnTo>
                    <a:pt x="0" y="0"/>
                  </a:lnTo>
                  <a:lnTo>
                    <a:pt x="730125" y="357761"/>
                  </a:lnTo>
                  <a:lnTo>
                    <a:pt x="1460251"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26328" rIns="15239" bIns="526327" numCol="1" spcCol="1270" anchor="ctr" anchorCtr="0">
              <a:noAutofit/>
            </a:bodyPr>
            <a:lstStyle/>
            <a:p>
              <a:pPr lvl="0" algn="ctr" defTabSz="1066800">
                <a:lnSpc>
                  <a:spcPct val="90000"/>
                </a:lnSpc>
                <a:spcBef>
                  <a:spcPct val="0"/>
                </a:spcBef>
                <a:spcAft>
                  <a:spcPct val="35000"/>
                </a:spcAft>
              </a:pPr>
              <a:r>
                <a:rPr lang="en-US" sz="2400" kern="1200" dirty="0" smtClean="0"/>
                <a:t>CPFEC</a:t>
              </a:r>
              <a:endParaRPr lang="en-US" sz="2400" kern="1200" dirty="0"/>
            </a:p>
          </p:txBody>
        </p:sp>
        <p:sp>
          <p:nvSpPr>
            <p:cNvPr id="8" name="Freeform 7"/>
            <p:cNvSpPr/>
            <p:nvPr/>
          </p:nvSpPr>
          <p:spPr>
            <a:xfrm>
              <a:off x="1860375" y="1352683"/>
              <a:ext cx="10211883" cy="949164"/>
            </a:xfrm>
            <a:custGeom>
              <a:avLst/>
              <a:gdLst>
                <a:gd name="connsiteX0" fmla="*/ 158197 w 949163"/>
                <a:gd name="connsiteY0" fmla="*/ 0 h 10211882"/>
                <a:gd name="connsiteX1" fmla="*/ 790966 w 949163"/>
                <a:gd name="connsiteY1" fmla="*/ 0 h 10211882"/>
                <a:gd name="connsiteX2" fmla="*/ 949163 w 949163"/>
                <a:gd name="connsiteY2" fmla="*/ 158197 h 10211882"/>
                <a:gd name="connsiteX3" fmla="*/ 949163 w 949163"/>
                <a:gd name="connsiteY3" fmla="*/ 10211882 h 10211882"/>
                <a:gd name="connsiteX4" fmla="*/ 949163 w 949163"/>
                <a:gd name="connsiteY4" fmla="*/ 10211882 h 10211882"/>
                <a:gd name="connsiteX5" fmla="*/ 0 w 949163"/>
                <a:gd name="connsiteY5" fmla="*/ 10211882 h 10211882"/>
                <a:gd name="connsiteX6" fmla="*/ 0 w 949163"/>
                <a:gd name="connsiteY6" fmla="*/ 10211882 h 10211882"/>
                <a:gd name="connsiteX7" fmla="*/ 0 w 949163"/>
                <a:gd name="connsiteY7" fmla="*/ 158197 h 10211882"/>
                <a:gd name="connsiteX8" fmla="*/ 158197 w 949163"/>
                <a:gd name="connsiteY8" fmla="*/ 0 h 102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163" h="10211882">
                  <a:moveTo>
                    <a:pt x="949163" y="1702018"/>
                  </a:moveTo>
                  <a:lnTo>
                    <a:pt x="949163" y="8509864"/>
                  </a:lnTo>
                  <a:cubicBezTo>
                    <a:pt x="949163" y="9449862"/>
                    <a:pt x="942580" y="10211877"/>
                    <a:pt x="934459" y="10211877"/>
                  </a:cubicBezTo>
                  <a:lnTo>
                    <a:pt x="0" y="10211877"/>
                  </a:lnTo>
                  <a:lnTo>
                    <a:pt x="0" y="10211877"/>
                  </a:lnTo>
                  <a:lnTo>
                    <a:pt x="0" y="5"/>
                  </a:lnTo>
                  <a:lnTo>
                    <a:pt x="0" y="5"/>
                  </a:lnTo>
                  <a:lnTo>
                    <a:pt x="934459" y="5"/>
                  </a:lnTo>
                  <a:cubicBezTo>
                    <a:pt x="942580" y="5"/>
                    <a:pt x="949163" y="762020"/>
                    <a:pt x="949163" y="170201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764" rIns="57764" bIns="5776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CPFEC sends the violations report to:</a:t>
              </a:r>
              <a:endParaRPr lang="en-US" sz="1800" kern="1200" dirty="0"/>
            </a:p>
            <a:p>
              <a:pPr marL="0" lvl="1" algn="l" defTabSz="800100">
                <a:lnSpc>
                  <a:spcPct val="90000"/>
                </a:lnSpc>
                <a:spcBef>
                  <a:spcPct val="0"/>
                </a:spcBef>
                <a:spcAft>
                  <a:spcPct val="15000"/>
                </a:spcAft>
              </a:pPr>
              <a:r>
                <a:rPr lang="en-US" sz="1800" kern="1200" dirty="0" smtClean="0">
                  <a:sym typeface="Wingdings" pitchFamily="2" charset="2"/>
                </a:rPr>
                <a:t> </a:t>
              </a:r>
              <a:r>
                <a:rPr lang="en-US" sz="1800" kern="1200" dirty="0" smtClean="0"/>
                <a:t>Legal Department for quality control and enforcement  </a:t>
              </a:r>
              <a:endParaRPr lang="en-US" sz="1800" kern="1200" dirty="0"/>
            </a:p>
            <a:p>
              <a:pPr marL="0" lvl="1" algn="l" defTabSz="800100">
                <a:lnSpc>
                  <a:spcPct val="90000"/>
                </a:lnSpc>
                <a:spcBef>
                  <a:spcPct val="0"/>
                </a:spcBef>
                <a:spcAft>
                  <a:spcPct val="15000"/>
                </a:spcAft>
              </a:pPr>
              <a:r>
                <a:rPr lang="en-US" sz="1800" kern="1200" dirty="0" smtClean="0">
                  <a:sym typeface="Wingdings" pitchFamily="2" charset="2"/>
                </a:rPr>
                <a:t> Prudential Supervision Department for quality and financial stability, integrity control</a:t>
              </a:r>
              <a:endParaRPr lang="en-US" sz="1800" kern="1200" dirty="0"/>
            </a:p>
          </p:txBody>
        </p:sp>
        <p:sp>
          <p:nvSpPr>
            <p:cNvPr id="10" name="Freeform 9"/>
            <p:cNvSpPr/>
            <p:nvPr/>
          </p:nvSpPr>
          <p:spPr>
            <a:xfrm>
              <a:off x="838201" y="2698873"/>
              <a:ext cx="1022175" cy="1460251"/>
            </a:xfrm>
            <a:custGeom>
              <a:avLst/>
              <a:gdLst>
                <a:gd name="connsiteX0" fmla="*/ 0 w 1460251"/>
                <a:gd name="connsiteY0" fmla="*/ 0 h 1022175"/>
                <a:gd name="connsiteX1" fmla="*/ 949164 w 1460251"/>
                <a:gd name="connsiteY1" fmla="*/ 0 h 1022175"/>
                <a:gd name="connsiteX2" fmla="*/ 1460251 w 1460251"/>
                <a:gd name="connsiteY2" fmla="*/ 511088 h 1022175"/>
                <a:gd name="connsiteX3" fmla="*/ 949164 w 1460251"/>
                <a:gd name="connsiteY3" fmla="*/ 1022175 h 1022175"/>
                <a:gd name="connsiteX4" fmla="*/ 0 w 1460251"/>
                <a:gd name="connsiteY4" fmla="*/ 1022175 h 1022175"/>
                <a:gd name="connsiteX5" fmla="*/ 511088 w 1460251"/>
                <a:gd name="connsiteY5" fmla="*/ 511088 h 1022175"/>
                <a:gd name="connsiteX6" fmla="*/ 0 w 1460251"/>
                <a:gd name="connsiteY6" fmla="*/ 0 h 10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251" h="1022175">
                  <a:moveTo>
                    <a:pt x="1460251" y="0"/>
                  </a:moveTo>
                  <a:lnTo>
                    <a:pt x="1460251" y="664414"/>
                  </a:lnTo>
                  <a:lnTo>
                    <a:pt x="730125" y="1022175"/>
                  </a:lnTo>
                  <a:lnTo>
                    <a:pt x="0" y="664414"/>
                  </a:lnTo>
                  <a:lnTo>
                    <a:pt x="0" y="0"/>
                  </a:lnTo>
                  <a:lnTo>
                    <a:pt x="730125" y="357761"/>
                  </a:lnTo>
                  <a:lnTo>
                    <a:pt x="1460251"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522518" rIns="11429" bIns="522517" numCol="1" spcCol="1270" anchor="ctr" anchorCtr="0">
              <a:noAutofit/>
            </a:bodyPr>
            <a:lstStyle/>
            <a:p>
              <a:pPr lvl="0" algn="ctr" defTabSz="800100">
                <a:lnSpc>
                  <a:spcPct val="90000"/>
                </a:lnSpc>
                <a:spcBef>
                  <a:spcPct val="0"/>
                </a:spcBef>
                <a:spcAft>
                  <a:spcPct val="35000"/>
                </a:spcAft>
              </a:pPr>
              <a:r>
                <a:rPr lang="en-US" sz="1800" kern="1200" dirty="0" smtClean="0"/>
                <a:t>PS+L+</a:t>
              </a:r>
            </a:p>
            <a:p>
              <a:pPr lvl="0" algn="ctr" defTabSz="800100">
                <a:lnSpc>
                  <a:spcPct val="90000"/>
                </a:lnSpc>
                <a:spcBef>
                  <a:spcPct val="0"/>
                </a:spcBef>
                <a:spcAft>
                  <a:spcPct val="35000"/>
                </a:spcAft>
              </a:pPr>
              <a:r>
                <a:rPr lang="en-US" sz="1800" kern="1200" dirty="0" smtClean="0"/>
                <a:t>CPFEC</a:t>
              </a:r>
              <a:endParaRPr lang="en-US" sz="1800" kern="1200" dirty="0"/>
            </a:p>
          </p:txBody>
        </p:sp>
        <p:sp>
          <p:nvSpPr>
            <p:cNvPr id="11" name="Freeform 10"/>
            <p:cNvSpPr/>
            <p:nvPr/>
          </p:nvSpPr>
          <p:spPr>
            <a:xfrm>
              <a:off x="1860375" y="2698874"/>
              <a:ext cx="10211882" cy="949663"/>
            </a:xfrm>
            <a:custGeom>
              <a:avLst/>
              <a:gdLst>
                <a:gd name="connsiteX0" fmla="*/ 158280 w 949662"/>
                <a:gd name="connsiteY0" fmla="*/ 0 h 10211882"/>
                <a:gd name="connsiteX1" fmla="*/ 791382 w 949662"/>
                <a:gd name="connsiteY1" fmla="*/ 0 h 10211882"/>
                <a:gd name="connsiteX2" fmla="*/ 949662 w 949662"/>
                <a:gd name="connsiteY2" fmla="*/ 158280 h 10211882"/>
                <a:gd name="connsiteX3" fmla="*/ 949662 w 949662"/>
                <a:gd name="connsiteY3" fmla="*/ 10211882 h 10211882"/>
                <a:gd name="connsiteX4" fmla="*/ 949662 w 949662"/>
                <a:gd name="connsiteY4" fmla="*/ 10211882 h 10211882"/>
                <a:gd name="connsiteX5" fmla="*/ 0 w 949662"/>
                <a:gd name="connsiteY5" fmla="*/ 10211882 h 10211882"/>
                <a:gd name="connsiteX6" fmla="*/ 0 w 949662"/>
                <a:gd name="connsiteY6" fmla="*/ 10211882 h 10211882"/>
                <a:gd name="connsiteX7" fmla="*/ 0 w 949662"/>
                <a:gd name="connsiteY7" fmla="*/ 158280 h 10211882"/>
                <a:gd name="connsiteX8" fmla="*/ 158280 w 949662"/>
                <a:gd name="connsiteY8" fmla="*/ 0 h 102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662" h="10211882">
                  <a:moveTo>
                    <a:pt x="949662" y="1702016"/>
                  </a:moveTo>
                  <a:lnTo>
                    <a:pt x="949662" y="8509866"/>
                  </a:lnTo>
                  <a:cubicBezTo>
                    <a:pt x="949662" y="9449864"/>
                    <a:pt x="943072" y="10211877"/>
                    <a:pt x="934943" y="10211877"/>
                  </a:cubicBezTo>
                  <a:lnTo>
                    <a:pt x="0" y="10211877"/>
                  </a:lnTo>
                  <a:lnTo>
                    <a:pt x="0" y="10211877"/>
                  </a:lnTo>
                  <a:lnTo>
                    <a:pt x="0" y="5"/>
                  </a:lnTo>
                  <a:lnTo>
                    <a:pt x="0" y="5"/>
                  </a:lnTo>
                  <a:lnTo>
                    <a:pt x="934943" y="5"/>
                  </a:lnTo>
                  <a:cubicBezTo>
                    <a:pt x="943072" y="5"/>
                    <a:pt x="949662" y="762018"/>
                    <a:pt x="949662" y="170201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788" rIns="57788" bIns="57791" numCol="1" spcCol="1270" anchor="ctr" anchorCtr="0">
              <a:noAutofit/>
            </a:bodyPr>
            <a:lstStyle/>
            <a:p>
              <a:pPr marL="171450" lvl="1" indent="-171450" algn="l" defTabSz="800100">
                <a:lnSpc>
                  <a:spcPct val="90000"/>
                </a:lnSpc>
                <a:spcBef>
                  <a:spcPct val="0"/>
                </a:spcBef>
                <a:spcAft>
                  <a:spcPct val="15000"/>
                </a:spcAft>
                <a:buChar char="••"/>
              </a:pPr>
              <a:r>
                <a:rPr lang="en-US" sz="1400" kern="1200" dirty="0" smtClean="0"/>
                <a:t>Report on violations and enforcement measures is send to Licensing and Supervision Committee for final decisions on sanctions </a:t>
              </a:r>
              <a:endParaRPr lang="en-US" sz="1400" kern="1200" dirty="0"/>
            </a:p>
            <a:p>
              <a:pPr marL="171450" lvl="1" indent="-171450" algn="l" defTabSz="800100">
                <a:lnSpc>
                  <a:spcPct val="90000"/>
                </a:lnSpc>
                <a:spcBef>
                  <a:spcPct val="0"/>
                </a:spcBef>
                <a:spcAft>
                  <a:spcPct val="15000"/>
                </a:spcAft>
                <a:buChar char="••"/>
              </a:pPr>
              <a:r>
                <a:rPr lang="en-US" sz="1400" kern="1200" dirty="0" smtClean="0"/>
                <a:t>Control for integration with  policies and risks on macro level -  financial stability, regulation, systemic, reputation and  political risks</a:t>
              </a:r>
              <a:endParaRPr lang="en-US" sz="1400" kern="1200" dirty="0"/>
            </a:p>
            <a:p>
              <a:pPr marL="171450" lvl="1" indent="-171450" algn="l" defTabSz="800100">
                <a:lnSpc>
                  <a:spcPct val="90000"/>
                </a:lnSpc>
                <a:spcBef>
                  <a:spcPct val="0"/>
                </a:spcBef>
                <a:spcAft>
                  <a:spcPct val="15000"/>
                </a:spcAft>
                <a:buChar char="••"/>
              </a:pPr>
              <a:r>
                <a:rPr lang="en-US" sz="1400" kern="1200" dirty="0" smtClean="0"/>
                <a:t>Balancing conflict of interest between prudential and MC </a:t>
              </a:r>
              <a:endParaRPr lang="en-US" sz="1400" kern="1200" dirty="0"/>
            </a:p>
          </p:txBody>
        </p:sp>
        <p:sp>
          <p:nvSpPr>
            <p:cNvPr id="12" name="Freeform 11"/>
            <p:cNvSpPr/>
            <p:nvPr/>
          </p:nvSpPr>
          <p:spPr>
            <a:xfrm>
              <a:off x="838201" y="4045064"/>
              <a:ext cx="1022175" cy="1460251"/>
            </a:xfrm>
            <a:custGeom>
              <a:avLst/>
              <a:gdLst>
                <a:gd name="connsiteX0" fmla="*/ 0 w 1460251"/>
                <a:gd name="connsiteY0" fmla="*/ 0 h 1022175"/>
                <a:gd name="connsiteX1" fmla="*/ 949164 w 1460251"/>
                <a:gd name="connsiteY1" fmla="*/ 0 h 1022175"/>
                <a:gd name="connsiteX2" fmla="*/ 1460251 w 1460251"/>
                <a:gd name="connsiteY2" fmla="*/ 511088 h 1022175"/>
                <a:gd name="connsiteX3" fmla="*/ 949164 w 1460251"/>
                <a:gd name="connsiteY3" fmla="*/ 1022175 h 1022175"/>
                <a:gd name="connsiteX4" fmla="*/ 0 w 1460251"/>
                <a:gd name="connsiteY4" fmla="*/ 1022175 h 1022175"/>
                <a:gd name="connsiteX5" fmla="*/ 511088 w 1460251"/>
                <a:gd name="connsiteY5" fmla="*/ 511088 h 1022175"/>
                <a:gd name="connsiteX6" fmla="*/ 0 w 1460251"/>
                <a:gd name="connsiteY6" fmla="*/ 0 h 10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251" h="1022175">
                  <a:moveTo>
                    <a:pt x="1460251" y="0"/>
                  </a:moveTo>
                  <a:lnTo>
                    <a:pt x="1460251" y="664414"/>
                  </a:lnTo>
                  <a:lnTo>
                    <a:pt x="730125" y="1022175"/>
                  </a:lnTo>
                  <a:lnTo>
                    <a:pt x="0" y="664414"/>
                  </a:lnTo>
                  <a:lnTo>
                    <a:pt x="0" y="0"/>
                  </a:lnTo>
                  <a:lnTo>
                    <a:pt x="730125" y="357761"/>
                  </a:lnTo>
                  <a:lnTo>
                    <a:pt x="1460251"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26328" rIns="15239" bIns="526327" numCol="1" spcCol="1270" anchor="ctr" anchorCtr="0">
              <a:noAutofit/>
            </a:bodyPr>
            <a:lstStyle/>
            <a:p>
              <a:pPr lvl="0" algn="ctr" defTabSz="1066800">
                <a:lnSpc>
                  <a:spcPct val="90000"/>
                </a:lnSpc>
                <a:spcBef>
                  <a:spcPct val="0"/>
                </a:spcBef>
                <a:spcAft>
                  <a:spcPct val="35000"/>
                </a:spcAft>
              </a:pPr>
              <a:r>
                <a:rPr lang="en-US" sz="2400" kern="1200" dirty="0" smtClean="0"/>
                <a:t>LSC</a:t>
              </a:r>
              <a:endParaRPr lang="en-US" sz="2400" kern="1200" dirty="0"/>
            </a:p>
          </p:txBody>
        </p:sp>
        <p:sp>
          <p:nvSpPr>
            <p:cNvPr id="13" name="Freeform 12"/>
            <p:cNvSpPr/>
            <p:nvPr/>
          </p:nvSpPr>
          <p:spPr>
            <a:xfrm>
              <a:off x="1860375" y="4045064"/>
              <a:ext cx="10211883" cy="949164"/>
            </a:xfrm>
            <a:custGeom>
              <a:avLst/>
              <a:gdLst>
                <a:gd name="connsiteX0" fmla="*/ 158197 w 949163"/>
                <a:gd name="connsiteY0" fmla="*/ 0 h 10211882"/>
                <a:gd name="connsiteX1" fmla="*/ 790966 w 949163"/>
                <a:gd name="connsiteY1" fmla="*/ 0 h 10211882"/>
                <a:gd name="connsiteX2" fmla="*/ 949163 w 949163"/>
                <a:gd name="connsiteY2" fmla="*/ 158197 h 10211882"/>
                <a:gd name="connsiteX3" fmla="*/ 949163 w 949163"/>
                <a:gd name="connsiteY3" fmla="*/ 10211882 h 10211882"/>
                <a:gd name="connsiteX4" fmla="*/ 949163 w 949163"/>
                <a:gd name="connsiteY4" fmla="*/ 10211882 h 10211882"/>
                <a:gd name="connsiteX5" fmla="*/ 0 w 949163"/>
                <a:gd name="connsiteY5" fmla="*/ 10211882 h 10211882"/>
                <a:gd name="connsiteX6" fmla="*/ 0 w 949163"/>
                <a:gd name="connsiteY6" fmla="*/ 10211882 h 10211882"/>
                <a:gd name="connsiteX7" fmla="*/ 0 w 949163"/>
                <a:gd name="connsiteY7" fmla="*/ 158197 h 10211882"/>
                <a:gd name="connsiteX8" fmla="*/ 158197 w 949163"/>
                <a:gd name="connsiteY8" fmla="*/ 0 h 102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163" h="10211882">
                  <a:moveTo>
                    <a:pt x="949163" y="1702018"/>
                  </a:moveTo>
                  <a:lnTo>
                    <a:pt x="949163" y="8509864"/>
                  </a:lnTo>
                  <a:cubicBezTo>
                    <a:pt x="949163" y="9449862"/>
                    <a:pt x="942580" y="10211877"/>
                    <a:pt x="934459" y="10211877"/>
                  </a:cubicBezTo>
                  <a:lnTo>
                    <a:pt x="0" y="10211877"/>
                  </a:lnTo>
                  <a:lnTo>
                    <a:pt x="0" y="10211877"/>
                  </a:lnTo>
                  <a:lnTo>
                    <a:pt x="0" y="5"/>
                  </a:lnTo>
                  <a:lnTo>
                    <a:pt x="0" y="5"/>
                  </a:lnTo>
                  <a:lnTo>
                    <a:pt x="934459" y="5"/>
                  </a:lnTo>
                  <a:cubicBezTo>
                    <a:pt x="942580" y="5"/>
                    <a:pt x="949163" y="762020"/>
                    <a:pt x="949163" y="170201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764" rIns="57764" bIns="5776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Adoption of enforcement decision – tools (soft </a:t>
              </a:r>
              <a:r>
                <a:rPr lang="en-US" sz="1800" kern="1200" dirty="0" err="1" smtClean="0"/>
                <a:t>vs</a:t>
              </a:r>
              <a:r>
                <a:rPr lang="en-US" sz="1800" kern="1200" dirty="0" smtClean="0"/>
                <a:t> hard), intensity.</a:t>
              </a:r>
              <a:endParaRPr lang="en-US" sz="1800" kern="1200" dirty="0"/>
            </a:p>
          </p:txBody>
        </p:sp>
        <p:sp>
          <p:nvSpPr>
            <p:cNvPr id="14" name="Freeform 13"/>
            <p:cNvSpPr/>
            <p:nvPr/>
          </p:nvSpPr>
          <p:spPr>
            <a:xfrm>
              <a:off x="838201" y="5391254"/>
              <a:ext cx="1022175" cy="1460251"/>
            </a:xfrm>
            <a:custGeom>
              <a:avLst/>
              <a:gdLst>
                <a:gd name="connsiteX0" fmla="*/ 0 w 1460251"/>
                <a:gd name="connsiteY0" fmla="*/ 0 h 1022175"/>
                <a:gd name="connsiteX1" fmla="*/ 949164 w 1460251"/>
                <a:gd name="connsiteY1" fmla="*/ 0 h 1022175"/>
                <a:gd name="connsiteX2" fmla="*/ 1460251 w 1460251"/>
                <a:gd name="connsiteY2" fmla="*/ 511088 h 1022175"/>
                <a:gd name="connsiteX3" fmla="*/ 949164 w 1460251"/>
                <a:gd name="connsiteY3" fmla="*/ 1022175 h 1022175"/>
                <a:gd name="connsiteX4" fmla="*/ 0 w 1460251"/>
                <a:gd name="connsiteY4" fmla="*/ 1022175 h 1022175"/>
                <a:gd name="connsiteX5" fmla="*/ 511088 w 1460251"/>
                <a:gd name="connsiteY5" fmla="*/ 511088 h 1022175"/>
                <a:gd name="connsiteX6" fmla="*/ 0 w 1460251"/>
                <a:gd name="connsiteY6" fmla="*/ 0 h 102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251" h="1022175">
                  <a:moveTo>
                    <a:pt x="1460251" y="0"/>
                  </a:moveTo>
                  <a:lnTo>
                    <a:pt x="1460251" y="664414"/>
                  </a:lnTo>
                  <a:lnTo>
                    <a:pt x="730125" y="1022175"/>
                  </a:lnTo>
                  <a:lnTo>
                    <a:pt x="0" y="664414"/>
                  </a:lnTo>
                  <a:lnTo>
                    <a:pt x="0" y="0"/>
                  </a:lnTo>
                  <a:lnTo>
                    <a:pt x="730125" y="357761"/>
                  </a:lnTo>
                  <a:lnTo>
                    <a:pt x="1460251"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26328" rIns="15239" bIns="526327" numCol="1" spcCol="1270" anchor="ctr" anchorCtr="0">
              <a:noAutofit/>
            </a:bodyPr>
            <a:lstStyle/>
            <a:p>
              <a:pPr lvl="0" algn="ctr" defTabSz="1066800">
                <a:lnSpc>
                  <a:spcPct val="90000"/>
                </a:lnSpc>
                <a:spcBef>
                  <a:spcPct val="0"/>
                </a:spcBef>
                <a:spcAft>
                  <a:spcPct val="35000"/>
                </a:spcAft>
              </a:pPr>
              <a:r>
                <a:rPr lang="en-US" sz="2400" kern="1200" dirty="0" smtClean="0"/>
                <a:t>CPFEC</a:t>
              </a:r>
              <a:endParaRPr lang="en-US" sz="2400" kern="1200" dirty="0"/>
            </a:p>
          </p:txBody>
        </p:sp>
        <p:sp>
          <p:nvSpPr>
            <p:cNvPr id="15" name="Freeform 14"/>
            <p:cNvSpPr/>
            <p:nvPr/>
          </p:nvSpPr>
          <p:spPr>
            <a:xfrm>
              <a:off x="1860375" y="5391254"/>
              <a:ext cx="10211883" cy="949164"/>
            </a:xfrm>
            <a:custGeom>
              <a:avLst/>
              <a:gdLst>
                <a:gd name="connsiteX0" fmla="*/ 158197 w 949163"/>
                <a:gd name="connsiteY0" fmla="*/ 0 h 10211882"/>
                <a:gd name="connsiteX1" fmla="*/ 790966 w 949163"/>
                <a:gd name="connsiteY1" fmla="*/ 0 h 10211882"/>
                <a:gd name="connsiteX2" fmla="*/ 949163 w 949163"/>
                <a:gd name="connsiteY2" fmla="*/ 158197 h 10211882"/>
                <a:gd name="connsiteX3" fmla="*/ 949163 w 949163"/>
                <a:gd name="connsiteY3" fmla="*/ 10211882 h 10211882"/>
                <a:gd name="connsiteX4" fmla="*/ 949163 w 949163"/>
                <a:gd name="connsiteY4" fmla="*/ 10211882 h 10211882"/>
                <a:gd name="connsiteX5" fmla="*/ 0 w 949163"/>
                <a:gd name="connsiteY5" fmla="*/ 10211882 h 10211882"/>
                <a:gd name="connsiteX6" fmla="*/ 0 w 949163"/>
                <a:gd name="connsiteY6" fmla="*/ 10211882 h 10211882"/>
                <a:gd name="connsiteX7" fmla="*/ 0 w 949163"/>
                <a:gd name="connsiteY7" fmla="*/ 158197 h 10211882"/>
                <a:gd name="connsiteX8" fmla="*/ 158197 w 949163"/>
                <a:gd name="connsiteY8" fmla="*/ 0 h 102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163" h="10211882">
                  <a:moveTo>
                    <a:pt x="949163" y="1702018"/>
                  </a:moveTo>
                  <a:lnTo>
                    <a:pt x="949163" y="8509864"/>
                  </a:lnTo>
                  <a:cubicBezTo>
                    <a:pt x="949163" y="9449862"/>
                    <a:pt x="942580" y="10211877"/>
                    <a:pt x="934459" y="10211877"/>
                  </a:cubicBezTo>
                  <a:lnTo>
                    <a:pt x="0" y="10211877"/>
                  </a:lnTo>
                  <a:lnTo>
                    <a:pt x="0" y="10211877"/>
                  </a:lnTo>
                  <a:lnTo>
                    <a:pt x="0" y="5"/>
                  </a:lnTo>
                  <a:lnTo>
                    <a:pt x="0" y="5"/>
                  </a:lnTo>
                  <a:lnTo>
                    <a:pt x="934459" y="5"/>
                  </a:lnTo>
                  <a:cubicBezTo>
                    <a:pt x="942580" y="5"/>
                    <a:pt x="949163" y="762020"/>
                    <a:pt x="949163" y="170201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764" rIns="57764" bIns="5776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Follow up of enforcement measures effectiveness.</a:t>
              </a:r>
              <a:endParaRPr lang="en-US" sz="1800" kern="1200" dirty="0"/>
            </a:p>
          </p:txBody>
        </p:sp>
      </p:grpSp>
    </p:spTree>
    <p:extLst>
      <p:ext uri="{BB962C8B-B14F-4D97-AF65-F5344CB8AC3E}">
        <p14:creationId xmlns:p14="http://schemas.microsoft.com/office/powerpoint/2010/main" val="136572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chor="ctr">
            <a:normAutofit/>
          </a:bodyPr>
          <a:lstStyle/>
          <a:p>
            <a:pPr marL="0" indent="0" algn="ctr">
              <a:buNone/>
            </a:pPr>
            <a:r>
              <a:rPr lang="en-US" sz="4400" dirty="0" smtClean="0"/>
              <a:t>What are the </a:t>
            </a:r>
            <a:r>
              <a:rPr lang="en-US" sz="4400" b="1" dirty="0" smtClean="0">
                <a:solidFill>
                  <a:schemeClr val="accent2"/>
                </a:solidFill>
              </a:rPr>
              <a:t>TOO</a:t>
            </a:r>
            <a:r>
              <a:rPr lang="en-US" sz="4400" b="1" dirty="0">
                <a:solidFill>
                  <a:schemeClr val="accent2"/>
                </a:solidFill>
              </a:rPr>
              <a:t>LS </a:t>
            </a:r>
            <a:r>
              <a:rPr lang="en-US" sz="4400" dirty="0" smtClean="0"/>
              <a:t>for Market Conduct supervision</a:t>
            </a:r>
            <a:r>
              <a:rPr lang="en-US" sz="4400" b="1" cap="small" dirty="0" smtClean="0"/>
              <a:t>?</a:t>
            </a:r>
            <a:endParaRPr lang="en-US" sz="4400" dirty="0"/>
          </a:p>
        </p:txBody>
      </p:sp>
    </p:spTree>
    <p:extLst>
      <p:ext uri="{BB962C8B-B14F-4D97-AF65-F5344CB8AC3E}">
        <p14:creationId xmlns:p14="http://schemas.microsoft.com/office/powerpoint/2010/main" val="7780495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 Manuals</a:t>
            </a:r>
            <a:endParaRPr lang="en-US" dirty="0"/>
          </a:p>
        </p:txBody>
      </p:sp>
      <p:sp>
        <p:nvSpPr>
          <p:cNvPr id="3" name="Content Placeholder 2"/>
          <p:cNvSpPr>
            <a:spLocks noGrp="1"/>
          </p:cNvSpPr>
          <p:nvPr>
            <p:ph idx="1"/>
          </p:nvPr>
        </p:nvSpPr>
        <p:spPr/>
        <p:txBody>
          <a:bodyPr/>
          <a:lstStyle/>
          <a:p>
            <a:pPr indent="508000"/>
            <a:r>
              <a:rPr lang="ru-RU" dirty="0"/>
              <a:t>On-site inspections</a:t>
            </a:r>
          </a:p>
          <a:p>
            <a:pPr indent="508000"/>
            <a:r>
              <a:rPr lang="ru-RU" dirty="0"/>
              <a:t>Internal C</a:t>
            </a:r>
            <a:r>
              <a:rPr lang="en-US" dirty="0"/>
              <a:t>o</a:t>
            </a:r>
            <a:r>
              <a:rPr lang="ru-RU" dirty="0"/>
              <a:t>ntrol of FI</a:t>
            </a:r>
          </a:p>
          <a:p>
            <a:pPr indent="508000"/>
            <a:r>
              <a:rPr lang="ru-RU" dirty="0"/>
              <a:t>Off-site monitoring</a:t>
            </a:r>
          </a:p>
          <a:p>
            <a:pPr indent="508000"/>
            <a:r>
              <a:rPr lang="ru-RU" dirty="0"/>
              <a:t>Hot-line operation</a:t>
            </a:r>
          </a:p>
          <a:p>
            <a:pPr indent="508000"/>
            <a:r>
              <a:rPr lang="en-US" dirty="0"/>
              <a:t>Mystery Shopping</a:t>
            </a:r>
            <a:endParaRPr lang="ru-RU" dirty="0"/>
          </a:p>
          <a:p>
            <a:pPr indent="508000"/>
            <a:r>
              <a:rPr lang="ru-RU" dirty="0" smtClean="0"/>
              <a:t>C</a:t>
            </a:r>
            <a:r>
              <a:rPr lang="en-US" dirty="0" err="1" smtClean="0"/>
              <a:t>omplaints</a:t>
            </a:r>
            <a:r>
              <a:rPr lang="en-US" dirty="0" smtClean="0"/>
              <a:t>  </a:t>
            </a:r>
            <a:r>
              <a:rPr lang="en-US" dirty="0"/>
              <a:t>handling  procedure</a:t>
            </a:r>
            <a:endParaRPr lang="ru-RU" dirty="0"/>
          </a:p>
          <a:p>
            <a:pPr indent="508000"/>
            <a:r>
              <a:rPr lang="ru-RU" dirty="0"/>
              <a:t>Risk-Based Suppervision Framework (in process)</a:t>
            </a:r>
            <a:endParaRPr lang="en-US" dirty="0"/>
          </a:p>
          <a:p>
            <a:pPr indent="508000"/>
            <a:endParaRPr lang="ru-RU" dirty="0"/>
          </a:p>
          <a:p>
            <a:endParaRPr lang="ru-RU" dirty="0"/>
          </a:p>
          <a:p>
            <a:endParaRPr lang="en-US" dirty="0"/>
          </a:p>
        </p:txBody>
      </p:sp>
      <p:sp>
        <p:nvSpPr>
          <p:cNvPr id="4" name="Slide Number Placeholder 3"/>
          <p:cNvSpPr>
            <a:spLocks noGrp="1"/>
          </p:cNvSpPr>
          <p:nvPr>
            <p:ph type="sldNum" sz="quarter" idx="12"/>
          </p:nvPr>
        </p:nvSpPr>
        <p:spPr>
          <a:prstGeom prst="rect">
            <a:avLst/>
          </a:prstGeom>
        </p:spPr>
        <p:txBody>
          <a:bodyPr/>
          <a:lstStyle/>
          <a:p>
            <a:fld id="{73EE6724-4521-4EF8-974D-BA1C7F9CD007}" type="slidenum">
              <a:rPr lang="nl-NL" smtClean="0"/>
              <a:pPr/>
              <a:t>60</a:t>
            </a:fld>
            <a:endParaRPr lang="nl-NL" dirty="0"/>
          </a:p>
        </p:txBody>
      </p:sp>
    </p:spTree>
    <p:extLst>
      <p:ext uri="{BB962C8B-B14F-4D97-AF65-F5344CB8AC3E}">
        <p14:creationId xmlns:p14="http://schemas.microsoft.com/office/powerpoint/2010/main" val="35937128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a:xfrm>
            <a:off x="1981200" y="836614"/>
            <a:ext cx="8229600" cy="581025"/>
          </a:xfrm>
        </p:spPr>
        <p:txBody>
          <a:bodyPr vert="horz" lIns="84216" tIns="42108" rIns="84216" bIns="42108" rtlCol="0" anchor="ctr">
            <a:normAutofit/>
          </a:bodyPr>
          <a:lstStyle/>
          <a:p>
            <a:pPr lvl="0"/>
            <a:r>
              <a:rPr lang="en-GB" sz="3200" dirty="0"/>
              <a:t>Overview of Financial Consumer Protection</a:t>
            </a:r>
          </a:p>
        </p:txBody>
      </p:sp>
      <p:sp>
        <p:nvSpPr>
          <p:cNvPr id="14339" name="Rectangle 9"/>
          <p:cNvSpPr>
            <a:spLocks noGrp="1" noChangeArrowheads="1"/>
          </p:cNvSpPr>
          <p:nvPr>
            <p:ph type="body" idx="1"/>
          </p:nvPr>
        </p:nvSpPr>
        <p:spPr>
          <a:xfrm>
            <a:off x="1981201" y="1676401"/>
            <a:ext cx="8524875" cy="4773613"/>
          </a:xfrm>
        </p:spPr>
        <p:txBody>
          <a:bodyPr vert="horz" lIns="84216" tIns="42108" rIns="84216" bIns="42108" rtlCol="0">
            <a:normAutofit/>
          </a:bodyPr>
          <a:lstStyle/>
          <a:p>
            <a:r>
              <a:rPr lang="en-US" dirty="0" smtClean="0"/>
              <a:t>Efforts towards financial consumer protection should be coordinated among other financial sector regulators (Insurance, Pensions, Capital Markets, etc.) </a:t>
            </a:r>
          </a:p>
          <a:p>
            <a:r>
              <a:rPr lang="en-US" dirty="0" smtClean="0"/>
              <a:t>The regulator’s challenge is how to balance financial access, financial stability, financial integrity, and consumer protection </a:t>
            </a:r>
          </a:p>
          <a:p>
            <a:pPr>
              <a:buNone/>
            </a:pPr>
            <a:endParaRPr lang="en-US" dirty="0" smtClean="0"/>
          </a:p>
          <a:p>
            <a:endParaRPr lang="en-US" dirty="0" smtClean="0"/>
          </a:p>
          <a:p>
            <a:endParaRPr lang="en-US" dirty="0" smtClean="0"/>
          </a:p>
          <a:p>
            <a:pPr lvl="1" eaLnBrk="1" hangingPunct="1">
              <a:buFont typeface="Wingdings" pitchFamily="2" charset="2"/>
              <a:buChar char="ü"/>
            </a:pPr>
            <a:endParaRPr lang="en-US" sz="3000" dirty="0"/>
          </a:p>
          <a:p>
            <a:pPr eaLnBrk="1" hangingPunct="1"/>
            <a:endParaRPr lang="en-US" sz="3000" dirty="0"/>
          </a:p>
          <a:p>
            <a:pPr eaLnBrk="1" hangingPunct="1">
              <a:buFont typeface="Arial" charset="0"/>
              <a:buNone/>
            </a:pPr>
            <a:endParaRPr lang="de-DE" sz="3200" dirty="0"/>
          </a:p>
        </p:txBody>
      </p:sp>
      <p:sp>
        <p:nvSpPr>
          <p:cNvPr id="5" name="Slide Number Placeholder 4"/>
          <p:cNvSpPr>
            <a:spLocks noGrp="1"/>
          </p:cNvSpPr>
          <p:nvPr>
            <p:ph type="sldNum" sz="quarter" idx="12"/>
          </p:nvPr>
        </p:nvSpPr>
        <p:spPr/>
        <p:txBody>
          <a:bodyPr/>
          <a:lstStyle/>
          <a:p>
            <a:fld id="{C0A5DD51-463A-4F63-8001-A74E650C0ADF}" type="slidenum">
              <a:rPr lang="en-US" altLang="en-US" smtClean="0"/>
              <a:pPr/>
              <a:t>61</a:t>
            </a:fld>
            <a:endParaRPr lang="en-US" altLang="en-US" dirty="0"/>
          </a:p>
        </p:txBody>
      </p:sp>
    </p:spTree>
    <p:extLst>
      <p:ext uri="{BB962C8B-B14F-4D97-AF65-F5344CB8AC3E}">
        <p14:creationId xmlns:p14="http://schemas.microsoft.com/office/powerpoint/2010/main" val="186376051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you can learn</a:t>
            </a:r>
            <a:endParaRPr lang="en-US" dirty="0"/>
          </a:p>
        </p:txBody>
      </p:sp>
      <p:sp>
        <p:nvSpPr>
          <p:cNvPr id="5" name="Content Placeholder 4"/>
          <p:cNvSpPr>
            <a:spLocks noGrp="1"/>
          </p:cNvSpPr>
          <p:nvPr>
            <p:ph sz="half" idx="1"/>
          </p:nvPr>
        </p:nvSpPr>
        <p:spPr/>
        <p:txBody>
          <a:bodyPr>
            <a:normAutofit/>
          </a:bodyPr>
          <a:lstStyle/>
          <a:p>
            <a:r>
              <a:rPr lang="en-US" sz="1800" dirty="0" smtClean="0"/>
              <a:t>IAIS. </a:t>
            </a:r>
            <a:r>
              <a:rPr lang="en-US" sz="1800" dirty="0"/>
              <a:t>November </a:t>
            </a:r>
            <a:r>
              <a:rPr lang="en-US" sz="1800" dirty="0" smtClean="0"/>
              <a:t>2015. Issues </a:t>
            </a:r>
            <a:r>
              <a:rPr lang="en-US" sz="1800" dirty="0"/>
              <a:t>Paper on Conduct of Business Risk and its </a:t>
            </a:r>
            <a:r>
              <a:rPr lang="en-US" sz="1800" dirty="0" smtClean="0"/>
              <a:t>Management,</a:t>
            </a:r>
          </a:p>
          <a:p>
            <a:r>
              <a:rPr lang="en-US" sz="1800" dirty="0" smtClean="0"/>
              <a:t>IAIS. </a:t>
            </a:r>
            <a:r>
              <a:rPr lang="en-US" sz="1800" dirty="0"/>
              <a:t>October </a:t>
            </a:r>
            <a:r>
              <a:rPr lang="en-US" sz="1800" dirty="0" smtClean="0"/>
              <a:t>2014. Application </a:t>
            </a:r>
            <a:r>
              <a:rPr lang="en-US" sz="1800" dirty="0"/>
              <a:t>paper on approaches to conduct of business supervision</a:t>
            </a:r>
          </a:p>
          <a:p>
            <a:r>
              <a:rPr lang="en-US" sz="1800" dirty="0" smtClean="0"/>
              <a:t>OECD. 2011. G20 </a:t>
            </a:r>
            <a:r>
              <a:rPr lang="en-US" sz="1800" dirty="0"/>
              <a:t>High-level Principles on Financial Consumer Protection</a:t>
            </a:r>
          </a:p>
          <a:p>
            <a:r>
              <a:rPr lang="en-US" sz="1800" dirty="0" smtClean="0"/>
              <a:t>OECD. 2014. Effective </a:t>
            </a:r>
            <a:r>
              <a:rPr lang="en-US" sz="1800" dirty="0"/>
              <a:t>approaches to support the implementation of the remaining G20 High-Level Principles of Financial Consumer Protection and </a:t>
            </a:r>
            <a:r>
              <a:rPr lang="en-US" sz="1800" dirty="0" smtClean="0"/>
              <a:t>addendum</a:t>
            </a:r>
          </a:p>
          <a:p>
            <a:r>
              <a:rPr lang="en-US" sz="1800" dirty="0" smtClean="0"/>
              <a:t>OECD. 2017. Behavioral </a:t>
            </a:r>
            <a:r>
              <a:rPr lang="en-US" sz="1800" dirty="0"/>
              <a:t>economics and financial consumer protection </a:t>
            </a:r>
          </a:p>
          <a:p>
            <a:endParaRPr lang="en-US" sz="1800" dirty="0"/>
          </a:p>
        </p:txBody>
      </p:sp>
      <p:sp>
        <p:nvSpPr>
          <p:cNvPr id="2" name="Content Placeholder 1"/>
          <p:cNvSpPr>
            <a:spLocks noGrp="1"/>
          </p:cNvSpPr>
          <p:nvPr>
            <p:ph sz="half" idx="2"/>
          </p:nvPr>
        </p:nvSpPr>
        <p:spPr/>
        <p:txBody>
          <a:bodyPr>
            <a:normAutofit/>
          </a:bodyPr>
          <a:lstStyle/>
          <a:p>
            <a:r>
              <a:rPr lang="en-US" sz="1800" dirty="0"/>
              <a:t>World Bank (WB). August 2015. TECHNICAL NOTE: Institutional Arrangements for Financial Consumer </a:t>
            </a:r>
            <a:r>
              <a:rPr lang="en-US" sz="1800" dirty="0" smtClean="0"/>
              <a:t>Protection</a:t>
            </a:r>
            <a:endParaRPr lang="en-US" sz="1800" dirty="0"/>
          </a:p>
          <a:p>
            <a:r>
              <a:rPr lang="en-US" sz="1800" dirty="0" smtClean="0"/>
              <a:t>WB. 2013. Good Practices on Consumer Protection and Financial Literacy</a:t>
            </a:r>
            <a:endParaRPr lang="en-US" sz="1800" dirty="0"/>
          </a:p>
          <a:p>
            <a:r>
              <a:rPr lang="en-US" sz="1800" dirty="0" smtClean="0"/>
              <a:t>AFI. 2016. Guideline </a:t>
            </a:r>
            <a:r>
              <a:rPr lang="en-US" sz="1800" dirty="0"/>
              <a:t>Note 21: Market Conduct Supervision of Financial Services Providers - A Risk-Based Supervision Framework, </a:t>
            </a:r>
            <a:r>
              <a:rPr lang="en-US" sz="1800" dirty="0">
                <a:hlinkClick r:id="rId2"/>
              </a:rPr>
              <a:t>http://</a:t>
            </a:r>
            <a:r>
              <a:rPr lang="en-US" sz="1800" dirty="0" smtClean="0">
                <a:hlinkClick r:id="rId2"/>
              </a:rPr>
              <a:t>www.afi-global.org/publications/2350/Guideline-Note-21-Market-Conduct-Supervision-of-Financial-Services-Providers-A-Risk-Based-Supervision-Framework</a:t>
            </a:r>
            <a:endParaRPr lang="en-US" sz="1800" dirty="0" smtClean="0"/>
          </a:p>
          <a:p>
            <a:endParaRPr lang="en-US" sz="1800" dirty="0"/>
          </a:p>
          <a:p>
            <a:endParaRPr lang="en-US" sz="1800" dirty="0"/>
          </a:p>
        </p:txBody>
      </p:sp>
    </p:spTree>
    <p:extLst>
      <p:ext uri="{BB962C8B-B14F-4D97-AF65-F5344CB8AC3E}">
        <p14:creationId xmlns:p14="http://schemas.microsoft.com/office/powerpoint/2010/main" val="40892186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you can learn</a:t>
            </a:r>
          </a:p>
        </p:txBody>
      </p:sp>
      <p:sp>
        <p:nvSpPr>
          <p:cNvPr id="3" name="Content Placeholder 2"/>
          <p:cNvSpPr>
            <a:spLocks noGrp="1"/>
          </p:cNvSpPr>
          <p:nvPr>
            <p:ph sz="half" idx="1"/>
          </p:nvPr>
        </p:nvSpPr>
        <p:spPr/>
        <p:txBody>
          <a:bodyPr>
            <a:noAutofit/>
          </a:bodyPr>
          <a:lstStyle/>
          <a:p>
            <a:r>
              <a:rPr lang="en-US" sz="1200" dirty="0"/>
              <a:t>Bank for International Settlements (BIS). July 2013</a:t>
            </a:r>
            <a:r>
              <a:rPr lang="en-US" sz="1200" dirty="0" smtClean="0"/>
              <a:t>. Global </a:t>
            </a:r>
            <a:r>
              <a:rPr lang="en-US" sz="1200" dirty="0"/>
              <a:t>Systemically Important Banks: Updated </a:t>
            </a:r>
            <a:r>
              <a:rPr lang="en-US" sz="1200" dirty="0" smtClean="0"/>
              <a:t>Assessment Methodology </a:t>
            </a:r>
            <a:r>
              <a:rPr lang="en-US" sz="1200" dirty="0"/>
              <a:t>and the Higher Loss Absorbency Requirement</a:t>
            </a:r>
            <a:r>
              <a:rPr lang="en-US" sz="1200" dirty="0" smtClean="0"/>
              <a:t>. </a:t>
            </a:r>
            <a:r>
              <a:rPr lang="en-US" sz="1200" dirty="0" smtClean="0">
                <a:hlinkClick r:id="rId3"/>
              </a:rPr>
              <a:t>http</a:t>
            </a:r>
            <a:r>
              <a:rPr lang="en-US" sz="1200" dirty="0">
                <a:hlinkClick r:id="rId3"/>
              </a:rPr>
              <a:t>://</a:t>
            </a:r>
            <a:r>
              <a:rPr lang="en-US" sz="1200" dirty="0" smtClean="0">
                <a:hlinkClick r:id="rId3"/>
              </a:rPr>
              <a:t>www.bis.org/publ/bcbs255.htm</a:t>
            </a:r>
            <a:r>
              <a:rPr lang="en-US" sz="1200" dirty="0" smtClean="0"/>
              <a:t> </a:t>
            </a:r>
            <a:endParaRPr lang="en-US" sz="1200" dirty="0"/>
          </a:p>
          <a:p>
            <a:r>
              <a:rPr lang="en-US" sz="1200" dirty="0"/>
              <a:t>Canada’s Office of the Superintendent of </a:t>
            </a:r>
            <a:r>
              <a:rPr lang="en-US" sz="1200" dirty="0" smtClean="0"/>
              <a:t>Financial Institutions </a:t>
            </a:r>
            <a:r>
              <a:rPr lang="en-US" sz="1200" dirty="0"/>
              <a:t>(OSFI). August 1999</a:t>
            </a:r>
            <a:r>
              <a:rPr lang="en-US" sz="1200" dirty="0" smtClean="0"/>
              <a:t>. Supervisory </a:t>
            </a:r>
            <a:r>
              <a:rPr lang="en-US" sz="1200" dirty="0"/>
              <a:t>Framework. (Revised December 2010). </a:t>
            </a:r>
            <a:r>
              <a:rPr lang="en-US" sz="1200" dirty="0">
                <a:hlinkClick r:id="rId4"/>
              </a:rPr>
              <a:t>http://</a:t>
            </a:r>
            <a:r>
              <a:rPr lang="en-US" sz="1200" dirty="0" smtClean="0">
                <a:hlinkClick r:id="rId4"/>
              </a:rPr>
              <a:t>www.osfi-bsif.gc.ca/Eng/Docs/sframew.pdf</a:t>
            </a:r>
            <a:r>
              <a:rPr lang="en-US" sz="1200" dirty="0" smtClean="0"/>
              <a:t> </a:t>
            </a:r>
          </a:p>
          <a:p>
            <a:r>
              <a:rPr lang="en-US" sz="1200" dirty="0" smtClean="0"/>
              <a:t>Canadian </a:t>
            </a:r>
            <a:r>
              <a:rPr lang="en-US" sz="1200" dirty="0"/>
              <a:t>Council of Insurance Regulators (CCIR). </a:t>
            </a:r>
            <a:r>
              <a:rPr lang="en-US" sz="1200" dirty="0" smtClean="0"/>
              <a:t>October 2008. An </a:t>
            </a:r>
            <a:r>
              <a:rPr lang="en-US" sz="1200" dirty="0"/>
              <a:t>Approach to Risk-based Market Conduct Regulation: </a:t>
            </a:r>
            <a:r>
              <a:rPr lang="en-US" sz="1200" dirty="0" smtClean="0"/>
              <a:t>Final report </a:t>
            </a:r>
            <a:r>
              <a:rPr lang="en-US" sz="1200" dirty="0"/>
              <a:t>of the Canadian Council of Insurance Regulators. </a:t>
            </a:r>
            <a:r>
              <a:rPr lang="en-US" sz="1200" dirty="0">
                <a:hlinkClick r:id="rId5"/>
              </a:rPr>
              <a:t>http</a:t>
            </a:r>
            <a:r>
              <a:rPr lang="en-US" sz="1200" dirty="0" smtClean="0">
                <a:hlinkClick r:id="rId5"/>
              </a:rPr>
              <a:t>://www.ccir-ccrra.org/en/init/rbmc/Approach_to_RbMC_FinalDoc_Oct10.pdf</a:t>
            </a:r>
            <a:r>
              <a:rPr lang="en-US" sz="1200" dirty="0" smtClean="0"/>
              <a:t> </a:t>
            </a:r>
            <a:endParaRPr lang="en-US" sz="1200" dirty="0"/>
          </a:p>
          <a:p>
            <a:r>
              <a:rPr lang="en-US" sz="1200" dirty="0"/>
              <a:t>Canada’s Office of the Superintendent of </a:t>
            </a:r>
            <a:r>
              <a:rPr lang="en-US" sz="1200" dirty="0" smtClean="0"/>
              <a:t>Financial Institutions </a:t>
            </a:r>
            <a:r>
              <a:rPr lang="en-US" sz="1200" dirty="0"/>
              <a:t>(OSFI). 2010</a:t>
            </a:r>
            <a:r>
              <a:rPr lang="en-US" sz="1200" dirty="0" smtClean="0"/>
              <a:t>. OSFI </a:t>
            </a:r>
            <a:r>
              <a:rPr lang="en-US" sz="1200" dirty="0"/>
              <a:t>Supervisory Framework for Financial Institutions (</a:t>
            </a:r>
            <a:r>
              <a:rPr lang="en-US" sz="1200" dirty="0" smtClean="0"/>
              <a:t>updated in </a:t>
            </a:r>
            <a:r>
              <a:rPr lang="en-US" sz="1200" dirty="0"/>
              <a:t>2010). </a:t>
            </a:r>
            <a:r>
              <a:rPr lang="en-US" sz="1200" dirty="0">
                <a:hlinkClick r:id="rId6"/>
              </a:rPr>
              <a:t>http://</a:t>
            </a:r>
            <a:r>
              <a:rPr lang="en-US" sz="1200" dirty="0" smtClean="0">
                <a:hlinkClick r:id="rId6"/>
              </a:rPr>
              <a:t>www.osfibsif.gc.ca/Eng/Docs/sframew.pdf</a:t>
            </a:r>
            <a:r>
              <a:rPr lang="en-US" sz="1200" dirty="0" smtClean="0"/>
              <a:t> </a:t>
            </a:r>
            <a:endParaRPr lang="en-US" sz="1200" dirty="0"/>
          </a:p>
          <a:p>
            <a:r>
              <a:rPr lang="en-US" sz="1200" dirty="0"/>
              <a:t>Department of Finance Canada. 3 December 2013</a:t>
            </a:r>
            <a:r>
              <a:rPr lang="en-US" sz="1200" dirty="0" smtClean="0"/>
              <a:t>. Canada’s </a:t>
            </a:r>
            <a:r>
              <a:rPr lang="en-US" sz="1200" dirty="0"/>
              <a:t>Financial Consumer Protection Framework</a:t>
            </a:r>
            <a:r>
              <a:rPr lang="en-US" sz="1200" dirty="0" smtClean="0"/>
              <a:t>: Consultation </a:t>
            </a:r>
            <a:r>
              <a:rPr lang="en-US" sz="1200" dirty="0"/>
              <a:t>Paper, Section 4.3. </a:t>
            </a:r>
            <a:r>
              <a:rPr lang="en-US" sz="1200" dirty="0">
                <a:hlinkClick r:id="rId7"/>
              </a:rPr>
              <a:t>http://</a:t>
            </a:r>
            <a:r>
              <a:rPr lang="en-US" sz="1200" dirty="0" smtClean="0">
                <a:hlinkClick r:id="rId7"/>
              </a:rPr>
              <a:t>www.fin.gc.ca/activty/consult/fcpf-cpcpsf-eng.asp</a:t>
            </a:r>
            <a:r>
              <a:rPr lang="en-US" sz="1200" dirty="0" smtClean="0"/>
              <a:t> </a:t>
            </a:r>
            <a:endParaRPr lang="en-US" sz="1200" dirty="0"/>
          </a:p>
          <a:p>
            <a:r>
              <a:rPr lang="en-US" sz="1200" dirty="0"/>
              <a:t>De </a:t>
            </a:r>
            <a:r>
              <a:rPr lang="en-US" sz="1200" dirty="0" err="1"/>
              <a:t>Nederlandsche</a:t>
            </a:r>
            <a:r>
              <a:rPr lang="en-US" sz="1200" dirty="0"/>
              <a:t> Bank. April 2010</a:t>
            </a:r>
            <a:r>
              <a:rPr lang="en-US" sz="1200" dirty="0" smtClean="0"/>
              <a:t>. DNB </a:t>
            </a:r>
            <a:r>
              <a:rPr lang="en-US" sz="1200" dirty="0"/>
              <a:t>Supervisory Strategy 2010–2014 and Themes 2010. </a:t>
            </a:r>
            <a:r>
              <a:rPr lang="en-US" sz="1200" dirty="0">
                <a:hlinkClick r:id="rId8"/>
              </a:rPr>
              <a:t>http</a:t>
            </a:r>
            <a:r>
              <a:rPr lang="en-US" sz="1200" dirty="0" smtClean="0">
                <a:hlinkClick r:id="rId8"/>
              </a:rPr>
              <a:t>://www.dnb.nl/en/binaries/DNB%20Supervisory%20Strategy%202010%20-</a:t>
            </a:r>
            <a:r>
              <a:rPr lang="en-US" sz="1200" dirty="0">
                <a:hlinkClick r:id="rId8"/>
              </a:rPr>
              <a:t>%</a:t>
            </a:r>
            <a:r>
              <a:rPr lang="en-US" sz="1200" dirty="0" smtClean="0">
                <a:hlinkClick r:id="rId8"/>
              </a:rPr>
              <a:t>202014%20and%20Themes%202010_tcm47-230507.pdf</a:t>
            </a:r>
            <a:r>
              <a:rPr lang="en-US" sz="1200" dirty="0" smtClean="0"/>
              <a:t> </a:t>
            </a:r>
            <a:endParaRPr lang="en-US" sz="1200" dirty="0"/>
          </a:p>
          <a:p>
            <a:r>
              <a:rPr lang="en-US" sz="1200" dirty="0"/>
              <a:t>Deloitte. January 2014</a:t>
            </a:r>
            <a:r>
              <a:rPr lang="en-US" sz="1200" dirty="0" smtClean="0"/>
              <a:t>. Navigating </a:t>
            </a:r>
            <a:r>
              <a:rPr lang="en-US" sz="1200" dirty="0"/>
              <a:t>the Risk-based Supervision Process. </a:t>
            </a:r>
            <a:r>
              <a:rPr lang="en-US" sz="1200" dirty="0">
                <a:hlinkClick r:id="rId9"/>
              </a:rPr>
              <a:t>http://</a:t>
            </a:r>
            <a:r>
              <a:rPr lang="en-US" sz="1200" dirty="0" smtClean="0">
                <a:hlinkClick r:id="rId9"/>
              </a:rPr>
              <a:t>www2.deloitte.com/content/dam/Deloitte/in/Documents/financialservices/in-fs-navigating-risk-based-supervision-noexp.pdf</a:t>
            </a:r>
            <a:r>
              <a:rPr lang="en-US" sz="1200" dirty="0" smtClean="0"/>
              <a:t> </a:t>
            </a:r>
            <a:endParaRPr lang="en-US" sz="1200" dirty="0"/>
          </a:p>
        </p:txBody>
      </p:sp>
      <p:sp>
        <p:nvSpPr>
          <p:cNvPr id="4" name="Content Placeholder 3"/>
          <p:cNvSpPr>
            <a:spLocks noGrp="1"/>
          </p:cNvSpPr>
          <p:nvPr>
            <p:ph sz="half" idx="2"/>
          </p:nvPr>
        </p:nvSpPr>
        <p:spPr>
          <a:xfrm>
            <a:off x="6172200" y="777874"/>
            <a:ext cx="5181600" cy="5813425"/>
          </a:xfrm>
        </p:spPr>
        <p:txBody>
          <a:bodyPr>
            <a:noAutofit/>
          </a:bodyPr>
          <a:lstStyle/>
          <a:p>
            <a:r>
              <a:rPr lang="en-US" sz="1200" dirty="0" smtClean="0"/>
              <a:t>Financial </a:t>
            </a:r>
            <a:r>
              <a:rPr lang="en-US" sz="1200" dirty="0"/>
              <a:t>Services Authority. July 2007. Treating Customers Fairly: Guide to Management Information, </a:t>
            </a:r>
            <a:r>
              <a:rPr lang="en-US" sz="1200" dirty="0">
                <a:hlinkClick r:id="rId10"/>
              </a:rPr>
              <a:t>http://</a:t>
            </a:r>
            <a:r>
              <a:rPr lang="en-US" sz="1200" dirty="0" smtClean="0">
                <a:hlinkClick r:id="rId10"/>
              </a:rPr>
              <a:t>www.fca.org.uk/static/documents/fca-tcf-mi-july2007.pdf</a:t>
            </a:r>
            <a:r>
              <a:rPr lang="en-US" sz="1200" dirty="0" smtClean="0"/>
              <a:t> </a:t>
            </a:r>
            <a:endParaRPr lang="en-US" sz="1200" dirty="0"/>
          </a:p>
          <a:p>
            <a:r>
              <a:rPr lang="en-US" sz="1200" dirty="0"/>
              <a:t>Financial Services Board. 2014. Retail Distribution Review 2014. </a:t>
            </a:r>
            <a:r>
              <a:rPr lang="en-US" sz="1200" dirty="0">
                <a:hlinkClick r:id="rId11"/>
              </a:rPr>
              <a:t>https://www.fsb.co.za/feedback/Documents/FSB Retail Distribution Review </a:t>
            </a:r>
            <a:r>
              <a:rPr lang="en-US" sz="1200" dirty="0" smtClean="0">
                <a:hlinkClick r:id="rId11"/>
              </a:rPr>
              <a:t>2014.pdf</a:t>
            </a:r>
            <a:r>
              <a:rPr lang="en-US" sz="1200" dirty="0" smtClean="0"/>
              <a:t> </a:t>
            </a:r>
            <a:endParaRPr lang="en-US" sz="1200" dirty="0"/>
          </a:p>
          <a:p>
            <a:r>
              <a:rPr lang="en-US" sz="1200" dirty="0"/>
              <a:t>Hong Kong Monetary Authority. 2013.  Treat Customers Fairly Charter. </a:t>
            </a:r>
            <a:r>
              <a:rPr lang="en-US" sz="1200" dirty="0">
                <a:hlinkClick r:id="rId12"/>
              </a:rPr>
              <a:t>http://</a:t>
            </a:r>
            <a:r>
              <a:rPr lang="en-US" sz="1200" dirty="0" smtClean="0">
                <a:hlinkClick r:id="rId12"/>
              </a:rPr>
              <a:t>www.hkma.gov.hk/media/eng/doc/key-information/guidelines-andcircular/2013/20131028e1.pdf</a:t>
            </a:r>
            <a:r>
              <a:rPr lang="en-US" sz="1200" dirty="0" smtClean="0"/>
              <a:t> </a:t>
            </a:r>
            <a:endParaRPr lang="en-US" sz="1200" dirty="0"/>
          </a:p>
          <a:p>
            <a:r>
              <a:rPr lang="en-US" sz="1200" dirty="0"/>
              <a:t>Monetary Authority of Singapore. Common Risk Assessment Framework and Techniques (CRAFT).</a:t>
            </a:r>
          </a:p>
          <a:p>
            <a:r>
              <a:rPr lang="en-US" sz="1200" dirty="0"/>
              <a:t>Monetary Authority of Singapore. April 2007. MAS Framework for Impact and Risk Assessment of Financial Institutions. </a:t>
            </a:r>
            <a:r>
              <a:rPr lang="en-US" sz="1200" dirty="0">
                <a:hlinkClick r:id="rId13"/>
              </a:rPr>
              <a:t>http://www.mas.gov.sg/~/media/MAS/About MAS/Monographs and information </a:t>
            </a:r>
            <a:r>
              <a:rPr lang="en-US" sz="1200" dirty="0" smtClean="0">
                <a:hlinkClick r:id="rId13"/>
              </a:rPr>
              <a:t>papers/Monograph2020Detailed1.ashx</a:t>
            </a:r>
            <a:r>
              <a:rPr lang="en-US" sz="1200" dirty="0" smtClean="0"/>
              <a:t> </a:t>
            </a:r>
            <a:endParaRPr lang="en-US" sz="1200" dirty="0"/>
          </a:p>
          <a:p>
            <a:r>
              <a:rPr lang="en-US" sz="1200" dirty="0"/>
              <a:t>OECD/G20. October 2011. G20 High-level Principles on Financial Consumer Protection. </a:t>
            </a:r>
            <a:r>
              <a:rPr lang="en-US" sz="1200" dirty="0">
                <a:hlinkClick r:id="rId14"/>
              </a:rPr>
              <a:t>http://</a:t>
            </a:r>
            <a:r>
              <a:rPr lang="en-US" sz="1200" dirty="0" smtClean="0">
                <a:hlinkClick r:id="rId14"/>
              </a:rPr>
              <a:t>www.oecd.org/daf/fin/financial-markets/48892010.pdf</a:t>
            </a:r>
            <a:r>
              <a:rPr lang="en-US" sz="1200" dirty="0" smtClean="0"/>
              <a:t> </a:t>
            </a:r>
            <a:endParaRPr lang="en-US" sz="1200" dirty="0"/>
          </a:p>
          <a:p>
            <a:r>
              <a:rPr lang="en-US" sz="1200" dirty="0"/>
              <a:t>OECD. 2010. Risk and Regulatory Policy: Improving the Governance of Risk. OECD Reviews of Regulatory Reform. </a:t>
            </a:r>
            <a:r>
              <a:rPr lang="en-US" sz="1200" dirty="0">
                <a:hlinkClick r:id="rId15"/>
              </a:rPr>
              <a:t>http://</a:t>
            </a:r>
            <a:r>
              <a:rPr lang="en-US" sz="1200" dirty="0" smtClean="0">
                <a:hlinkClick r:id="rId15"/>
              </a:rPr>
              <a:t>www.oecd.org/publications/risk-and-regulatory-policy-9789264082939-en.htm</a:t>
            </a:r>
            <a:r>
              <a:rPr lang="en-US" sz="1200" dirty="0" smtClean="0"/>
              <a:t> </a:t>
            </a:r>
            <a:endParaRPr lang="en-US" sz="1200" dirty="0"/>
          </a:p>
          <a:p>
            <a:r>
              <a:rPr lang="en-US" sz="1200" dirty="0"/>
              <a:t>The SMART Campaign. 2013. Client Protection Certification Standards. </a:t>
            </a:r>
            <a:r>
              <a:rPr lang="en-US" sz="1200" dirty="0">
                <a:hlinkClick r:id="rId16"/>
              </a:rPr>
              <a:t>http://</a:t>
            </a:r>
            <a:r>
              <a:rPr lang="en-US" sz="1200" dirty="0" smtClean="0">
                <a:hlinkClick r:id="rId16"/>
              </a:rPr>
              <a:t>www.smartcampaign.org/index.php</a:t>
            </a:r>
            <a:r>
              <a:rPr lang="en-US" sz="1200" dirty="0" smtClean="0"/>
              <a:t> </a:t>
            </a:r>
            <a:endParaRPr lang="en-US" sz="1200" dirty="0"/>
          </a:p>
          <a:p>
            <a:r>
              <a:rPr lang="en-US" sz="1200" dirty="0"/>
              <a:t>World Bank. 2014. Global Financial Development Report 2014: Financial Inclusion. </a:t>
            </a:r>
            <a:r>
              <a:rPr lang="en-US" sz="1200" dirty="0" smtClean="0"/>
              <a:t>  http</a:t>
            </a:r>
            <a:r>
              <a:rPr lang="en-US" sz="1200" dirty="0"/>
              <a:t>://econ.worldbank.org/WBSITE/EXTERNAL/EXTDEC/EXTGLOBALFINREPORT/0</a:t>
            </a:r>
            <a:r>
              <a:rPr lang="en-US" sz="1200" dirty="0" smtClean="0"/>
              <a:t>,, menuPK:8816192~pagePK:64168176~piPK:64168140~theSitePK:8816097,00.html </a:t>
            </a:r>
            <a:endParaRPr lang="en-US" sz="1200" dirty="0"/>
          </a:p>
        </p:txBody>
      </p:sp>
    </p:spTree>
    <p:extLst>
      <p:ext uri="{BB962C8B-B14F-4D97-AF65-F5344CB8AC3E}">
        <p14:creationId xmlns:p14="http://schemas.microsoft.com/office/powerpoint/2010/main" val="142254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a:r>
              <a:rPr lang="en-US" cap="small" dirty="0" smtClean="0"/>
              <a:t>Supervision Tools</a:t>
            </a:r>
            <a:br>
              <a:rPr lang="en-US" cap="small" dirty="0" smtClean="0"/>
            </a:br>
            <a:endParaRPr lang="en-US" cap="small"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10609908"/>
              </p:ext>
            </p:extLst>
          </p:nvPr>
        </p:nvGraphicFramePr>
        <p:xfrm>
          <a:off x="382618" y="1571348"/>
          <a:ext cx="5637182" cy="5166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218981731"/>
              </p:ext>
            </p:extLst>
          </p:nvPr>
        </p:nvGraphicFramePr>
        <p:xfrm>
          <a:off x="6651594" y="1825625"/>
          <a:ext cx="5537447" cy="4912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 Placeholder 8"/>
          <p:cNvSpPr>
            <a:spLocks noGrp="1"/>
          </p:cNvSpPr>
          <p:nvPr>
            <p:ph type="body" idx="4294967295"/>
          </p:nvPr>
        </p:nvSpPr>
        <p:spPr>
          <a:xfrm>
            <a:off x="938212" y="1027906"/>
            <a:ext cx="5157788" cy="823912"/>
          </a:xfrm>
        </p:spPr>
        <p:txBody>
          <a:bodyPr/>
          <a:lstStyle/>
          <a:p>
            <a:pPr marL="0" indent="0">
              <a:buNone/>
            </a:pPr>
            <a:r>
              <a:rPr lang="en-US" b="1" cap="small" dirty="0" smtClean="0">
                <a:solidFill>
                  <a:schemeClr val="accent2"/>
                </a:solidFill>
              </a:rPr>
              <a:t>Traditional</a:t>
            </a:r>
            <a:endParaRPr lang="en-US" b="1" cap="small" dirty="0">
              <a:solidFill>
                <a:schemeClr val="accent2"/>
              </a:solidFill>
            </a:endParaRPr>
          </a:p>
        </p:txBody>
      </p:sp>
      <p:sp>
        <p:nvSpPr>
          <p:cNvPr id="10" name="Text Placeholder 9"/>
          <p:cNvSpPr>
            <a:spLocks noGrp="1"/>
          </p:cNvSpPr>
          <p:nvPr>
            <p:ph type="body" sz="quarter" idx="4294967295"/>
          </p:nvPr>
        </p:nvSpPr>
        <p:spPr>
          <a:xfrm>
            <a:off x="6096000" y="1027906"/>
            <a:ext cx="5183187" cy="823912"/>
          </a:xfrm>
        </p:spPr>
        <p:txBody>
          <a:bodyPr/>
          <a:lstStyle/>
          <a:p>
            <a:pPr marL="0" indent="0">
              <a:buNone/>
            </a:pPr>
            <a:r>
              <a:rPr lang="en-US" b="1" dirty="0" smtClean="0">
                <a:solidFill>
                  <a:schemeClr val="accent2"/>
                </a:solidFill>
              </a:rPr>
              <a:t>NEW TOOLS</a:t>
            </a:r>
            <a:endParaRPr lang="en-US" b="1" dirty="0">
              <a:solidFill>
                <a:schemeClr val="accent2"/>
              </a:solidFill>
            </a:endParaRPr>
          </a:p>
        </p:txBody>
      </p:sp>
    </p:spTree>
    <p:extLst>
      <p:ext uri="{BB962C8B-B14F-4D97-AF65-F5344CB8AC3E}">
        <p14:creationId xmlns:p14="http://schemas.microsoft.com/office/powerpoint/2010/main" val="1155430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OFF-SITE MONITORING</a:t>
            </a:r>
            <a:endParaRPr lang="en-US" dirty="0"/>
          </a:p>
        </p:txBody>
      </p:sp>
      <p:sp>
        <p:nvSpPr>
          <p:cNvPr id="8" name="Text Placeholder 7"/>
          <p:cNvSpPr>
            <a:spLocks noGrp="1"/>
          </p:cNvSpPr>
          <p:nvPr>
            <p:ph type="body" idx="1"/>
          </p:nvPr>
        </p:nvSpPr>
        <p:spPr/>
        <p:txBody>
          <a:bodyPr>
            <a:normAutofit fontScale="70000" lnSpcReduction="20000"/>
          </a:bodyPr>
          <a:lstStyle/>
          <a:p>
            <a:pPr>
              <a:spcBef>
                <a:spcPts val="0"/>
              </a:spcBef>
            </a:pPr>
            <a:r>
              <a:rPr lang="en-US" dirty="0"/>
              <a:t>Objectives &amp; types of off-site examinations</a:t>
            </a:r>
          </a:p>
          <a:p>
            <a:pPr>
              <a:spcBef>
                <a:spcPts val="0"/>
              </a:spcBef>
            </a:pPr>
            <a:r>
              <a:rPr lang="en-US" dirty="0"/>
              <a:t>Areas and topics for off-site examination</a:t>
            </a:r>
          </a:p>
          <a:p>
            <a:pPr>
              <a:spcBef>
                <a:spcPts val="0"/>
              </a:spcBef>
            </a:pPr>
            <a:r>
              <a:rPr lang="en-US" dirty="0"/>
              <a:t>Methodology</a:t>
            </a:r>
          </a:p>
          <a:p>
            <a:pPr>
              <a:spcBef>
                <a:spcPts val="0"/>
              </a:spcBef>
            </a:pPr>
            <a:r>
              <a:rPr lang="en-US" dirty="0"/>
              <a:t>Sources of information about financial institutions</a:t>
            </a:r>
          </a:p>
          <a:p>
            <a:pPr>
              <a:spcBef>
                <a:spcPts val="0"/>
              </a:spcBef>
            </a:pPr>
            <a:r>
              <a:rPr lang="en-US" dirty="0"/>
              <a:t>Ongoing and targeted offsite activities to monitor communication of financial institutions</a:t>
            </a:r>
          </a:p>
          <a:p>
            <a:pPr>
              <a:spcBef>
                <a:spcPts val="0"/>
              </a:spcBef>
            </a:pPr>
            <a:r>
              <a:rPr lang="en-US" dirty="0"/>
              <a:t>Follow-up actions </a:t>
            </a:r>
          </a:p>
          <a:p>
            <a:pPr>
              <a:spcBef>
                <a:spcPts val="0"/>
              </a:spcBef>
            </a:pPr>
            <a:r>
              <a:rPr lang="en-US" dirty="0"/>
              <a:t>Public guidance based on offsite examination results</a:t>
            </a:r>
          </a:p>
          <a:p>
            <a:pPr>
              <a:spcBef>
                <a:spcPts val="0"/>
              </a:spcBef>
            </a:pPr>
            <a:endParaRPr lang="en-US" dirty="0"/>
          </a:p>
        </p:txBody>
      </p:sp>
    </p:spTree>
    <p:extLst>
      <p:ext uri="{BB962C8B-B14F-4D97-AF65-F5344CB8AC3E}">
        <p14:creationId xmlns:p14="http://schemas.microsoft.com/office/powerpoint/2010/main" val="131448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Objects of Off-Site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35255170"/>
              </p:ext>
            </p:extLst>
          </p:nvPr>
        </p:nvGraphicFramePr>
        <p:xfrm>
          <a:off x="745725" y="1509204"/>
          <a:ext cx="10857390" cy="524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025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7075</TotalTime>
  <Words>6907</Words>
  <Application>Microsoft Office PowerPoint</Application>
  <PresentationFormat>Widescreen</PresentationFormat>
  <Paragraphs>782</Paragraphs>
  <Slides>63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MS PGothic</vt:lpstr>
      <vt:lpstr>MS PGothic</vt:lpstr>
      <vt:lpstr>Arial</vt:lpstr>
      <vt:lpstr>Calibri</vt:lpstr>
      <vt:lpstr>Calibri Light</vt:lpstr>
      <vt:lpstr>Wingdings</vt:lpstr>
      <vt:lpstr>Office Theme</vt:lpstr>
      <vt:lpstr>MARKET CONDUCT SUPERVISION PROCESSES</vt:lpstr>
      <vt:lpstr>Overview</vt:lpstr>
      <vt:lpstr>PowerPoint Presentation</vt:lpstr>
      <vt:lpstr>What is Market Conduct Supervision</vt:lpstr>
      <vt:lpstr>Market Conduct is NOT</vt:lpstr>
      <vt:lpstr>PowerPoint Presentation</vt:lpstr>
      <vt:lpstr>Supervision Tools </vt:lpstr>
      <vt:lpstr>OFF-SITE MONITORING</vt:lpstr>
      <vt:lpstr>Objects of Off-Site</vt:lpstr>
      <vt:lpstr>Objective of Off-Site</vt:lpstr>
      <vt:lpstr>Types of Off-site Supervision</vt:lpstr>
      <vt:lpstr>Market Monitoring - Transparency</vt:lpstr>
      <vt:lpstr>CASEWORK</vt:lpstr>
      <vt:lpstr>Thematic Review</vt:lpstr>
      <vt:lpstr>Process of OffSite</vt:lpstr>
      <vt:lpstr>How to chose institutions for Supervision</vt:lpstr>
      <vt:lpstr>Data Collection &amp; Request for Information </vt:lpstr>
      <vt:lpstr>DATA COLLECTION: Sources of Information</vt:lpstr>
      <vt:lpstr>Mystery Shopping </vt:lpstr>
      <vt:lpstr>Mystery Shopping: Definition </vt:lpstr>
      <vt:lpstr>Objective of Mystery Shopping</vt:lpstr>
      <vt:lpstr>When to Use Mystery Shopping</vt:lpstr>
      <vt:lpstr>Mystery Shopping Techniques </vt:lpstr>
      <vt:lpstr>Process of Mystery Shopping</vt:lpstr>
      <vt:lpstr>A Few  Considerations for Mystery SHopping</vt:lpstr>
      <vt:lpstr>Focus Group Research</vt:lpstr>
      <vt:lpstr>Focus Group Research</vt:lpstr>
      <vt:lpstr>It looks Like this</vt:lpstr>
      <vt:lpstr>When It Can Be Used</vt:lpstr>
      <vt:lpstr>Selection Of Mystery Shoppers</vt:lpstr>
      <vt:lpstr>On-Site Inspections</vt:lpstr>
      <vt:lpstr>Objective of On-Site</vt:lpstr>
      <vt:lpstr>Objective of On-Site</vt:lpstr>
      <vt:lpstr>Types of On-site Inspections</vt:lpstr>
      <vt:lpstr>On-Site Process </vt:lpstr>
      <vt:lpstr>Preparation: Collection of Information </vt:lpstr>
      <vt:lpstr>Preparation: Collection of Information </vt:lpstr>
      <vt:lpstr>Preparation: Information request to FI</vt:lpstr>
      <vt:lpstr>Preparation: Inspection Plan </vt:lpstr>
      <vt:lpstr>Preparation: Interview Templates</vt:lpstr>
      <vt:lpstr>Follow ups: Inspection Report</vt:lpstr>
      <vt:lpstr>Follow ups: Work Papers </vt:lpstr>
      <vt:lpstr>Follow ups: Update the IF’s Risk Profile</vt:lpstr>
      <vt:lpstr>Enforcement</vt:lpstr>
      <vt:lpstr>Traditional                  v             New</vt:lpstr>
      <vt:lpstr>PowerPoint Presentation</vt:lpstr>
      <vt:lpstr>Reports</vt:lpstr>
      <vt:lpstr>DataBase of findings </vt:lpstr>
      <vt:lpstr>Guidelines/Manuals</vt:lpstr>
      <vt:lpstr>Questions?</vt:lpstr>
      <vt:lpstr>Process of Supervision</vt:lpstr>
      <vt:lpstr>MC Supervision</vt:lpstr>
      <vt:lpstr>Supervision Tools</vt:lpstr>
      <vt:lpstr>Supervision Tools</vt:lpstr>
      <vt:lpstr>Supervision Approaches</vt:lpstr>
      <vt:lpstr>Rbs v Compliance Supervision</vt:lpstr>
      <vt:lpstr>Armenia</vt:lpstr>
      <vt:lpstr>Light risk based supervision</vt:lpstr>
      <vt:lpstr>Supervision Process</vt:lpstr>
      <vt:lpstr>Supervision Manuals</vt:lpstr>
      <vt:lpstr>Overview of Financial Consumer Protection</vt:lpstr>
      <vt:lpstr>More you can learn</vt:lpstr>
      <vt:lpstr>More you can learn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CONDUCT SUPERVISION PROCESSES</dc:title>
  <dc:creator>Արմենուհի Մկրտչյան</dc:creator>
  <cp:lastModifiedBy>Արմենուհի Մկրտչյան</cp:lastModifiedBy>
  <cp:revision>98</cp:revision>
  <dcterms:created xsi:type="dcterms:W3CDTF">2017-05-19T08:23:49Z</dcterms:created>
  <dcterms:modified xsi:type="dcterms:W3CDTF">2018-08-02T12:33:46Z</dcterms:modified>
</cp:coreProperties>
</file>