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DC7A2-43C3-4EC1-94D1-F239C7E45CB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20E79-9BC6-403A-AAAE-288501EF3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91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6427F-FFC3-49BB-9414-4578228FF31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592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DEE8-D8B8-4F99-B135-40E8D6F3A97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E5E2-3908-48B0-A8A9-ED49F85A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92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DEE8-D8B8-4F99-B135-40E8D6F3A97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E5E2-3908-48B0-A8A9-ED49F85A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4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DEE8-D8B8-4F99-B135-40E8D6F3A97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E5E2-3908-48B0-A8A9-ED49F85A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68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0067" y="1600201"/>
            <a:ext cx="9391651" cy="4343400"/>
          </a:xfrm>
        </p:spPr>
        <p:txBody>
          <a:bodyPr/>
          <a:lstStyle>
            <a:lvl1pPr marL="180000" indent="-180000">
              <a:spcAft>
                <a:spcPts val="0"/>
              </a:spcAft>
              <a:buSzPct val="100000"/>
              <a:buFont typeface="Arial"/>
              <a:buChar char="•"/>
              <a:defRPr sz="2000" b="0">
                <a:latin typeface="+mn-lt"/>
              </a:defRPr>
            </a:lvl1pPr>
            <a:lvl2pPr marL="720000" indent="-179388">
              <a:spcAft>
                <a:spcPts val="0"/>
              </a:spcAft>
              <a:buSzPct val="80000"/>
              <a:buFont typeface="Wingdings" charset="2"/>
              <a:buChar char="§"/>
              <a:defRPr sz="1800">
                <a:latin typeface="+mn-lt"/>
              </a:defRPr>
            </a:lvl2pPr>
            <a:lvl3pPr marL="1080000" indent="-179388">
              <a:spcAft>
                <a:spcPts val="0"/>
              </a:spcAft>
              <a:buSzPct val="100000"/>
              <a:buFont typeface="Arial"/>
              <a:buChar char="•"/>
              <a:defRPr sz="1600">
                <a:latin typeface="+mn-lt"/>
              </a:defRPr>
            </a:lvl3pPr>
            <a:lvl4pPr marL="1440000">
              <a:buSzPct val="100000"/>
              <a:defRPr>
                <a:latin typeface="+mn-lt"/>
              </a:defRPr>
            </a:lvl4pPr>
            <a:lvl5pPr marL="1800000" indent="-180000">
              <a:defRPr b="1">
                <a:latin typeface="+mn-lt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First level</a:t>
            </a:r>
          </a:p>
          <a:p>
            <a:pPr lvl="2"/>
            <a:r>
              <a:rPr lang="en-CA" dirty="0" smtClean="0"/>
              <a:t>Second level</a:t>
            </a:r>
          </a:p>
          <a:p>
            <a:pPr lvl="3"/>
            <a:r>
              <a:rPr lang="en-CA" dirty="0" smtClean="0"/>
              <a:t>Third level</a:t>
            </a:r>
          </a:p>
          <a:p>
            <a:pPr lvl="4"/>
            <a:r>
              <a:rPr lang="en-CA" dirty="0" smtClean="0"/>
              <a:t>Fourth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59F09A-9EA4-493D-BA34-19F198B28F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003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DEE8-D8B8-4F99-B135-40E8D6F3A97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E5E2-3908-48B0-A8A9-ED49F85A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1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DEE8-D8B8-4F99-B135-40E8D6F3A97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E5E2-3908-48B0-A8A9-ED49F85A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9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DEE8-D8B8-4F99-B135-40E8D6F3A97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E5E2-3908-48B0-A8A9-ED49F85A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07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DEE8-D8B8-4F99-B135-40E8D6F3A97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E5E2-3908-48B0-A8A9-ED49F85A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9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DEE8-D8B8-4F99-B135-40E8D6F3A97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E5E2-3908-48B0-A8A9-ED49F85A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0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DEE8-D8B8-4F99-B135-40E8D6F3A97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E5E2-3908-48B0-A8A9-ED49F85A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2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DEE8-D8B8-4F99-B135-40E8D6F3A97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E5E2-3908-48B0-A8A9-ED49F85A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61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DEE8-D8B8-4F99-B135-40E8D6F3A97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E5E2-3908-48B0-A8A9-ED49F85A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0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3DEE8-D8B8-4F99-B135-40E8D6F3A97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8E5E2-3908-48B0-A8A9-ED49F85A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54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/>
              <a:t>Team Exercise</a:t>
            </a:r>
            <a:endParaRPr lang="cs-CZ" sz="30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800"/>
              </a:spcBef>
              <a:spcAft>
                <a:spcPts val="800"/>
              </a:spcAft>
            </a:pP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Develop organizational structure for market conduct supervisory team at your agency. How many units with what responsibility? </a:t>
            </a:r>
          </a:p>
          <a:p>
            <a:pPr algn="just">
              <a:spcBef>
                <a:spcPts val="800"/>
              </a:spcBef>
              <a:spcAft>
                <a:spcPts val="800"/>
              </a:spcAft>
            </a:pP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Define cooperation links to other units.</a:t>
            </a:r>
          </a:p>
          <a:p>
            <a:pPr algn="just">
              <a:spcBef>
                <a:spcPts val="800"/>
              </a:spcBef>
              <a:spcAft>
                <a:spcPts val="800"/>
              </a:spcAft>
            </a:pP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Point out 3 main advantages and 3 main challenges of the organizational structure you developed.</a:t>
            </a: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EB1ED-2F04-42EE-920F-B6228DEFFC90}" type="slidenum">
              <a:rPr lang="en-CA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009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Widescreen</PresentationFormat>
  <Paragraphs>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Team Exercise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Armenuhi Mkrtchyan</dc:creator>
  <cp:lastModifiedBy>Armenuhi Mkrtchyan</cp:lastModifiedBy>
  <cp:revision>1</cp:revision>
  <dcterms:created xsi:type="dcterms:W3CDTF">2017-12-05T18:05:19Z</dcterms:created>
  <dcterms:modified xsi:type="dcterms:W3CDTF">2017-12-05T18:05:34Z</dcterms:modified>
</cp:coreProperties>
</file>